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D7F0-5390-4E66-B21F-D4DB577D0F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3343-30CC-4498-ADB3-B69FF1259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56239" y="1828801"/>
            <a:ext cx="1556950" cy="1714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056239" y="1828801"/>
            <a:ext cx="1556950" cy="329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Externo</a:t>
            </a:r>
            <a:endParaRPr lang="en-US" sz="1400" dirty="0"/>
          </a:p>
        </p:txBody>
      </p:sp>
      <p:sp>
        <p:nvSpPr>
          <p:cNvPr id="10" name="Retângulo 9"/>
          <p:cNvSpPr/>
          <p:nvPr/>
        </p:nvSpPr>
        <p:spPr>
          <a:xfrm>
            <a:off x="4674974" y="1828801"/>
            <a:ext cx="1556950" cy="1714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4674974" y="1828801"/>
            <a:ext cx="1556950" cy="329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Sistema</a:t>
            </a:r>
            <a:endParaRPr lang="en-US" sz="1400" dirty="0"/>
          </a:p>
        </p:txBody>
      </p:sp>
      <p:sp>
        <p:nvSpPr>
          <p:cNvPr id="12" name="Retângulo 11"/>
          <p:cNvSpPr/>
          <p:nvPr/>
        </p:nvSpPr>
        <p:spPr>
          <a:xfrm>
            <a:off x="6293709" y="1828802"/>
            <a:ext cx="1556950" cy="1714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6293709" y="1828802"/>
            <a:ext cx="1556950" cy="329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Publicação</a:t>
            </a:r>
            <a:endParaRPr lang="en-US" sz="1400" dirty="0"/>
          </a:p>
        </p:txBody>
      </p:sp>
      <p:sp>
        <p:nvSpPr>
          <p:cNvPr id="19" name="Retângulo 18"/>
          <p:cNvSpPr/>
          <p:nvPr/>
        </p:nvSpPr>
        <p:spPr>
          <a:xfrm>
            <a:off x="3133554" y="2270554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Veículos</a:t>
            </a:r>
            <a:r>
              <a:rPr lang="en-US" dirty="0"/>
              <a:t> 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35442" y="2651554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Descrições</a:t>
            </a:r>
            <a:endParaRPr lang="en-US" sz="1400" dirty="0"/>
          </a:p>
        </p:txBody>
      </p:sp>
      <p:sp>
        <p:nvSpPr>
          <p:cNvPr id="21" name="Retângulo 20"/>
          <p:cNvSpPr/>
          <p:nvPr/>
        </p:nvSpPr>
        <p:spPr>
          <a:xfrm>
            <a:off x="3135442" y="3032554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Estações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4752289" y="2276046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Conversores</a:t>
            </a:r>
            <a:r>
              <a:rPr lang="en-US" dirty="0"/>
              <a:t> 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754177" y="2657046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Modelo</a:t>
            </a:r>
            <a:endParaRPr lang="en-US" sz="1400" dirty="0"/>
          </a:p>
        </p:txBody>
      </p:sp>
      <p:sp>
        <p:nvSpPr>
          <p:cNvPr id="25" name="Retângulo 24"/>
          <p:cNvSpPr/>
          <p:nvPr/>
        </p:nvSpPr>
        <p:spPr>
          <a:xfrm>
            <a:off x="4754177" y="3038046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Incremento</a:t>
            </a:r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6371968" y="2270554"/>
            <a:ext cx="1400432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Exposição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98257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who</dc:creator>
  <cp:lastModifiedBy>who</cp:lastModifiedBy>
  <cp:revision>6</cp:revision>
  <dcterms:created xsi:type="dcterms:W3CDTF">2018-07-25T02:27:55Z</dcterms:created>
  <dcterms:modified xsi:type="dcterms:W3CDTF">2018-07-25T03:38:15Z</dcterms:modified>
</cp:coreProperties>
</file>