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0259"/>
    <a:srgbClr val="4B1261"/>
    <a:srgbClr val="441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C84D5-8518-42F1-A545-C149503D0B69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12E19-A71C-453C-AE2A-557E3CF36B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908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12E19-A71C-453C-AE2A-557E3CF36B6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745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48E07-43F3-0A0B-FAE5-A2A11966D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51703B4-35EC-2730-8AC7-332398057A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7B88B65-F360-9D82-5051-F8AD9CFA3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D69ADD-0E31-0224-EC72-1D59D101D0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12E19-A71C-453C-AE2A-557E3CF36B6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607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9A663-0A62-DBB7-91DB-FD2016179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B38A7C9-23EE-A32F-E886-46CABE4AB8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12C3AC6-A941-503D-55FA-81B6D361D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B0070C-B1E6-DCDF-2964-95BC92586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812E19-A71C-453C-AE2A-557E3CF36B6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272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76238-EA40-22F9-CD24-084F953D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4E8CC-10B1-E4C0-342F-D59FDCE9A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277E51-3596-D2B9-9229-15AB266E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893A-640F-4247-A1AC-711D70651FDB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62BFA4-ACE0-AC4E-03BB-AEAA2CBC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6BE1F0-B472-5E24-78A7-A11D9903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2EFF-1AE1-49A2-93C0-06D6D0F0A3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586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29888-8F10-48D8-724A-8C65FE064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76C795-3725-0BEC-939B-D7EE61728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7F46D2-A1E1-32FA-28B3-F840FD5A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893A-640F-4247-A1AC-711D70651FDB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A4C61B-3E2B-087B-8329-4118A4B5E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9FDDB2-E874-8038-E37E-12233189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2EFF-1AE1-49A2-93C0-06D6D0F0A3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4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5DCB04-EFF9-6F8A-ACD0-8949FB4EA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EFF0150-D080-3003-CDDE-9AFAFBE5F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29126F-B5F6-C5C5-C01E-E1DA0921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893A-640F-4247-A1AC-711D70651FDB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6A9040-2F58-1B24-E247-ABA34DE5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AC8F2A-1D77-14D8-79BF-57BFECA2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2EFF-1AE1-49A2-93C0-06D6D0F0A3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49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B6107-E6C5-74A4-3534-3D36FCF6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370342-E853-4ED3-3069-2EF45E4F0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BC2F30-2C9F-C550-1F89-B3ED6A699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893A-640F-4247-A1AC-711D70651FDB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CCDDAA-867F-2AD8-31A5-B908F118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E0A845-ED45-7631-839A-8DBC1BDA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2EFF-1AE1-49A2-93C0-06D6D0F0A3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00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29F10-4FFE-4917-4A03-EF1D5443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4447E8-5A6E-F463-D958-BCAB3233A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23D5B3-7F62-D5E4-96F2-3FC4A1F6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893A-640F-4247-A1AC-711D70651FDB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D81882-9D73-BBAB-85DF-CBAA9BB8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2B43E6-8893-676B-AA15-E80A3A413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2EFF-1AE1-49A2-93C0-06D6D0F0A3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45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FFDD9-4034-263B-F4D5-382723FD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CA4258-1214-700C-A049-390804AD5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9D6644-1FB0-41B1-1A08-AF6B3895A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E1282C-1488-B607-A471-BA63047E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893A-640F-4247-A1AC-711D70651FDB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BB81B7-47DB-1F36-92A6-ADC849D0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8D85EB-9FBF-1A7E-D867-3F2C96E4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2EFF-1AE1-49A2-93C0-06D6D0F0A3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00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D3507-9BE9-B8ED-7CDD-92049B53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1E5786-2231-671A-6607-32F84A01D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0DD5C1-8785-EC33-00E3-EFCF26DD0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E4C49DF-FA33-6C49-6250-E756DCDD3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999C9A-72A4-6D5F-4ADD-8F983B914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8DBB1D-F949-3ECF-CD14-55AD8F96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893A-640F-4247-A1AC-711D70651FDB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914D66-E545-30FF-94B5-95AD330B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FD6FA4-3360-DC0B-68B7-6807C2F7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2EFF-1AE1-49A2-93C0-06D6D0F0A3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8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3205D-76A2-F19D-7E00-9DBB9878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39FEC84-F74C-04D8-1D3D-8ADBD2D0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893A-640F-4247-A1AC-711D70651FDB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F783EB-8B55-6928-E452-1A591704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CC9DF3-0E55-FFE8-AF6F-F37D4F149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2EFF-1AE1-49A2-93C0-06D6D0F0A3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091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8EE7CB-AF84-8462-0D40-4FFB0CD6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893A-640F-4247-A1AC-711D70651FDB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E6C78E-387A-6208-6FBA-25C13C48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59D17D-74A5-459F-13A3-7708ED6C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2EFF-1AE1-49A2-93C0-06D6D0F0A3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10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8AC13-37E2-191F-2CBB-36100603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E98064-3A0C-0B6A-AE7D-F385BCA27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63DEAA-A841-6A80-DDA6-8DE3E34D3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6864F2-7410-C716-BE0B-6075AE6B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893A-640F-4247-A1AC-711D70651FDB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BA74D7-EA06-728A-7187-7575B8CB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71A374-1B29-DE0D-F30C-5390C403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2EFF-1AE1-49A2-93C0-06D6D0F0A3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22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A8B40-DA38-D952-2690-DDB56CC5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F2BCA9-DD64-6C92-E663-3121D2A5C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FEBDEC-BA66-FF1C-618D-8A9444928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7069D8-752A-5DE5-2DD1-89E67C15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893A-640F-4247-A1AC-711D70651FDB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9024EF-AD4E-9FF6-A6FE-64491705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B83925-DBFE-9FB4-AC6C-D97A73DA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2EFF-1AE1-49A2-93C0-06D6D0F0A3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350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6246F9-E660-8556-6EE8-164BE2D8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370E45-CFDE-87B2-5D67-7339EDF8D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71ACB7-2CD7-EA97-D207-A4745913D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8893A-640F-4247-A1AC-711D70651FDB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3E89DA-990E-F797-082E-7D25D6D41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E8F1AE-01F3-C17D-DEF0-9FD571B219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772EFF-1AE1-49A2-93C0-06D6D0F0A3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11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D51C11A9-A3C9-E495-4CF6-C40553D4B89E}"/>
              </a:ext>
            </a:extLst>
          </p:cNvPr>
          <p:cNvSpPr/>
          <p:nvPr/>
        </p:nvSpPr>
        <p:spPr>
          <a:xfrm>
            <a:off x="-108155" y="-80504"/>
            <a:ext cx="3139419" cy="6938504"/>
          </a:xfrm>
          <a:prstGeom prst="roundRect">
            <a:avLst>
              <a:gd name="adj" fmla="val 4417"/>
            </a:avLst>
          </a:prstGeom>
          <a:solidFill>
            <a:srgbClr val="3602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85401151-0E3C-8D23-525F-82953A1073F2}"/>
              </a:ext>
            </a:extLst>
          </p:cNvPr>
          <p:cNvSpPr/>
          <p:nvPr/>
        </p:nvSpPr>
        <p:spPr>
          <a:xfrm>
            <a:off x="2487561" y="-82960"/>
            <a:ext cx="9704439" cy="6938504"/>
          </a:xfrm>
          <a:prstGeom prst="roundRect">
            <a:avLst>
              <a:gd name="adj" fmla="val 573"/>
            </a:avLst>
          </a:prstGeom>
          <a:solidFill>
            <a:srgbClr val="4B12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E73B583-B565-66C2-A247-8F16F24773E8}"/>
              </a:ext>
            </a:extLst>
          </p:cNvPr>
          <p:cNvSpPr/>
          <p:nvPr/>
        </p:nvSpPr>
        <p:spPr>
          <a:xfrm>
            <a:off x="5574890" y="1219504"/>
            <a:ext cx="2303675" cy="1023785"/>
          </a:xfrm>
          <a:prstGeom prst="roundRect">
            <a:avLst>
              <a:gd name="adj" fmla="val 7691"/>
            </a:avLst>
          </a:prstGeom>
          <a:gradFill>
            <a:gsLst>
              <a:gs pos="0">
                <a:srgbClr val="360259">
                  <a:lumMod val="32000"/>
                </a:srgbClr>
              </a:gs>
              <a:gs pos="98000">
                <a:srgbClr val="441259"/>
              </a:gs>
              <a:gs pos="94000">
                <a:srgbClr val="36025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 descr="Logotipo&#10;&#10;O conteúdo gerado por IA pode estar incorreto.">
            <a:extLst>
              <a:ext uri="{FF2B5EF4-FFF2-40B4-BE49-F238E27FC236}">
                <a16:creationId xmlns:a16="http://schemas.microsoft.com/office/drawing/2014/main" id="{1EFCCC13-CD3C-A6BD-8410-803459F55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431" y="-51178"/>
            <a:ext cx="2415810" cy="1272841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898C5D10-6524-9E5D-3FEE-67FB768F962C}"/>
              </a:ext>
            </a:extLst>
          </p:cNvPr>
          <p:cNvSpPr/>
          <p:nvPr/>
        </p:nvSpPr>
        <p:spPr>
          <a:xfrm>
            <a:off x="2654710" y="2483878"/>
            <a:ext cx="5309419" cy="4374122"/>
          </a:xfrm>
          <a:prstGeom prst="roundRect">
            <a:avLst>
              <a:gd name="adj" fmla="val 2619"/>
            </a:avLst>
          </a:prstGeom>
          <a:gradFill>
            <a:gsLst>
              <a:gs pos="0">
                <a:srgbClr val="360259">
                  <a:lumMod val="32000"/>
                </a:srgbClr>
              </a:gs>
              <a:gs pos="98000">
                <a:srgbClr val="441259"/>
              </a:gs>
              <a:gs pos="94000">
                <a:srgbClr val="36025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22A82EA-6FD3-1D36-01D3-C32BF004511D}"/>
              </a:ext>
            </a:extLst>
          </p:cNvPr>
          <p:cNvSpPr/>
          <p:nvPr/>
        </p:nvSpPr>
        <p:spPr>
          <a:xfrm>
            <a:off x="2753032" y="1221663"/>
            <a:ext cx="2556387" cy="1023785"/>
          </a:xfrm>
          <a:prstGeom prst="roundRect">
            <a:avLst>
              <a:gd name="adj" fmla="val 7691"/>
            </a:avLst>
          </a:prstGeom>
          <a:gradFill>
            <a:gsLst>
              <a:gs pos="0">
                <a:srgbClr val="360259">
                  <a:lumMod val="32000"/>
                </a:srgbClr>
              </a:gs>
              <a:gs pos="98000">
                <a:srgbClr val="441259"/>
              </a:gs>
              <a:gs pos="94000">
                <a:srgbClr val="36025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51B3CFDD-8A20-46C4-9473-B29BC895CDB7}"/>
              </a:ext>
            </a:extLst>
          </p:cNvPr>
          <p:cNvSpPr/>
          <p:nvPr/>
        </p:nvSpPr>
        <p:spPr>
          <a:xfrm>
            <a:off x="8067368" y="4569538"/>
            <a:ext cx="4021392" cy="2204888"/>
          </a:xfrm>
          <a:prstGeom prst="roundRect">
            <a:avLst>
              <a:gd name="adj" fmla="val 4417"/>
            </a:avLst>
          </a:prstGeom>
          <a:gradFill>
            <a:gsLst>
              <a:gs pos="0">
                <a:srgbClr val="360259">
                  <a:lumMod val="32000"/>
                </a:srgbClr>
              </a:gs>
              <a:gs pos="98000">
                <a:srgbClr val="441259"/>
              </a:gs>
              <a:gs pos="94000">
                <a:srgbClr val="36025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342D300-BAF0-1374-63A4-8F1F6A6EC5A0}"/>
              </a:ext>
            </a:extLst>
          </p:cNvPr>
          <p:cNvSpPr/>
          <p:nvPr/>
        </p:nvSpPr>
        <p:spPr>
          <a:xfrm>
            <a:off x="8067368" y="1219504"/>
            <a:ext cx="4021392" cy="1023785"/>
          </a:xfrm>
          <a:prstGeom prst="roundRect">
            <a:avLst>
              <a:gd name="adj" fmla="val 7691"/>
            </a:avLst>
          </a:prstGeom>
          <a:gradFill>
            <a:gsLst>
              <a:gs pos="0">
                <a:srgbClr val="360259">
                  <a:lumMod val="32000"/>
                </a:srgbClr>
              </a:gs>
              <a:gs pos="98000">
                <a:srgbClr val="441259"/>
              </a:gs>
              <a:gs pos="94000">
                <a:srgbClr val="36025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EA00B2E2-EB57-92A0-452C-B6A1D5332FD3}"/>
              </a:ext>
            </a:extLst>
          </p:cNvPr>
          <p:cNvSpPr/>
          <p:nvPr/>
        </p:nvSpPr>
        <p:spPr>
          <a:xfrm>
            <a:off x="8067369" y="2483878"/>
            <a:ext cx="4021392" cy="2004542"/>
          </a:xfrm>
          <a:prstGeom prst="roundRect">
            <a:avLst>
              <a:gd name="adj" fmla="val 4417"/>
            </a:avLst>
          </a:prstGeom>
          <a:gradFill>
            <a:gsLst>
              <a:gs pos="0">
                <a:srgbClr val="360259">
                  <a:lumMod val="32000"/>
                </a:srgbClr>
              </a:gs>
              <a:gs pos="98000">
                <a:srgbClr val="441259"/>
              </a:gs>
              <a:gs pos="94000">
                <a:srgbClr val="36025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7318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335AF-584A-F21B-8D09-54D631D62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7E7617C-4A5F-1CD9-B701-F026A9FE7EF4}"/>
              </a:ext>
            </a:extLst>
          </p:cNvPr>
          <p:cNvSpPr/>
          <p:nvPr/>
        </p:nvSpPr>
        <p:spPr>
          <a:xfrm>
            <a:off x="-108155" y="-80504"/>
            <a:ext cx="3139419" cy="6938504"/>
          </a:xfrm>
          <a:prstGeom prst="roundRect">
            <a:avLst>
              <a:gd name="adj" fmla="val 4417"/>
            </a:avLst>
          </a:prstGeom>
          <a:solidFill>
            <a:srgbClr val="3602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29C0380C-BB6B-F715-2B66-A9B86D265FC7}"/>
              </a:ext>
            </a:extLst>
          </p:cNvPr>
          <p:cNvSpPr/>
          <p:nvPr/>
        </p:nvSpPr>
        <p:spPr>
          <a:xfrm>
            <a:off x="2487561" y="-82960"/>
            <a:ext cx="9704439" cy="6938504"/>
          </a:xfrm>
          <a:prstGeom prst="roundRect">
            <a:avLst>
              <a:gd name="adj" fmla="val 573"/>
            </a:avLst>
          </a:prstGeom>
          <a:solidFill>
            <a:srgbClr val="4B12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 descr="Logotipo&#10;&#10;O conteúdo gerado por IA pode estar incorreto.">
            <a:extLst>
              <a:ext uri="{FF2B5EF4-FFF2-40B4-BE49-F238E27FC236}">
                <a16:creationId xmlns:a16="http://schemas.microsoft.com/office/drawing/2014/main" id="{20526D5C-6A73-82D0-CAE1-38ED2A13B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431" y="-51178"/>
            <a:ext cx="2415810" cy="1272841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C89EE18-19A4-4EB9-9C69-55181A550BF7}"/>
              </a:ext>
            </a:extLst>
          </p:cNvPr>
          <p:cNvSpPr/>
          <p:nvPr/>
        </p:nvSpPr>
        <p:spPr>
          <a:xfrm>
            <a:off x="2654711" y="1221664"/>
            <a:ext cx="4729316" cy="2603084"/>
          </a:xfrm>
          <a:prstGeom prst="roundRect">
            <a:avLst>
              <a:gd name="adj" fmla="val 2619"/>
            </a:avLst>
          </a:prstGeom>
          <a:gradFill>
            <a:gsLst>
              <a:gs pos="0">
                <a:srgbClr val="360259">
                  <a:lumMod val="32000"/>
                </a:srgbClr>
              </a:gs>
              <a:gs pos="98000">
                <a:srgbClr val="441259"/>
              </a:gs>
              <a:gs pos="94000">
                <a:srgbClr val="36025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7AAA47C6-D6C1-5E4D-B96C-F15D146640F7}"/>
              </a:ext>
            </a:extLst>
          </p:cNvPr>
          <p:cNvSpPr/>
          <p:nvPr/>
        </p:nvSpPr>
        <p:spPr>
          <a:xfrm>
            <a:off x="7482348" y="1221663"/>
            <a:ext cx="4606414" cy="2603085"/>
          </a:xfrm>
          <a:prstGeom prst="roundRect">
            <a:avLst>
              <a:gd name="adj" fmla="val 3926"/>
            </a:avLst>
          </a:prstGeom>
          <a:gradFill>
            <a:gsLst>
              <a:gs pos="0">
                <a:srgbClr val="360259">
                  <a:lumMod val="32000"/>
                </a:srgbClr>
              </a:gs>
              <a:gs pos="98000">
                <a:srgbClr val="441259"/>
              </a:gs>
              <a:gs pos="94000">
                <a:srgbClr val="36025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9F8DD04-5C55-6293-8B1B-BD1314168F11}"/>
              </a:ext>
            </a:extLst>
          </p:cNvPr>
          <p:cNvSpPr/>
          <p:nvPr/>
        </p:nvSpPr>
        <p:spPr>
          <a:xfrm>
            <a:off x="2659627" y="3907091"/>
            <a:ext cx="4719484" cy="2867334"/>
          </a:xfrm>
          <a:prstGeom prst="roundRect">
            <a:avLst>
              <a:gd name="adj" fmla="val 2619"/>
            </a:avLst>
          </a:prstGeom>
          <a:gradFill>
            <a:gsLst>
              <a:gs pos="0">
                <a:srgbClr val="360259">
                  <a:lumMod val="32000"/>
                </a:srgbClr>
              </a:gs>
              <a:gs pos="98000">
                <a:srgbClr val="441259"/>
              </a:gs>
              <a:gs pos="94000">
                <a:srgbClr val="36025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1FA539E-0A1A-D8F2-DB7C-4554255E7EAC}"/>
              </a:ext>
            </a:extLst>
          </p:cNvPr>
          <p:cNvSpPr/>
          <p:nvPr/>
        </p:nvSpPr>
        <p:spPr>
          <a:xfrm>
            <a:off x="7482348" y="3907092"/>
            <a:ext cx="4606414" cy="2867334"/>
          </a:xfrm>
          <a:prstGeom prst="roundRect">
            <a:avLst>
              <a:gd name="adj" fmla="val 2619"/>
            </a:avLst>
          </a:prstGeom>
          <a:gradFill>
            <a:gsLst>
              <a:gs pos="0">
                <a:srgbClr val="360259">
                  <a:lumMod val="32000"/>
                </a:srgbClr>
              </a:gs>
              <a:gs pos="98000">
                <a:srgbClr val="441259"/>
              </a:gs>
              <a:gs pos="94000">
                <a:srgbClr val="36025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448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A6EEA-5BDD-A94E-FF8F-A931BA1E2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CAA9796-0760-52EC-27E7-A4D1D8379E2B}"/>
              </a:ext>
            </a:extLst>
          </p:cNvPr>
          <p:cNvSpPr/>
          <p:nvPr/>
        </p:nvSpPr>
        <p:spPr>
          <a:xfrm>
            <a:off x="-108155" y="-80504"/>
            <a:ext cx="3139419" cy="6938504"/>
          </a:xfrm>
          <a:prstGeom prst="roundRect">
            <a:avLst>
              <a:gd name="adj" fmla="val 4417"/>
            </a:avLst>
          </a:prstGeom>
          <a:solidFill>
            <a:srgbClr val="3602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4E448BF4-82A7-7863-C386-C91EC35DB196}"/>
              </a:ext>
            </a:extLst>
          </p:cNvPr>
          <p:cNvSpPr/>
          <p:nvPr/>
        </p:nvSpPr>
        <p:spPr>
          <a:xfrm>
            <a:off x="2487561" y="-82960"/>
            <a:ext cx="9704439" cy="6938504"/>
          </a:xfrm>
          <a:prstGeom prst="roundRect">
            <a:avLst>
              <a:gd name="adj" fmla="val 573"/>
            </a:avLst>
          </a:prstGeom>
          <a:solidFill>
            <a:srgbClr val="4B12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 descr="Logotipo&#10;&#10;O conteúdo gerado por IA pode estar incorreto.">
            <a:extLst>
              <a:ext uri="{FF2B5EF4-FFF2-40B4-BE49-F238E27FC236}">
                <a16:creationId xmlns:a16="http://schemas.microsoft.com/office/drawing/2014/main" id="{3A19BCB7-FB75-7EEA-476C-B2D0696C1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431" y="-51178"/>
            <a:ext cx="2415810" cy="1272841"/>
          </a:xfrm>
          <a:prstGeom prst="rect">
            <a:avLst/>
          </a:prstGeom>
        </p:spPr>
      </p:pic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BBF093B-D961-6CCD-7F41-684DDC136F9C}"/>
              </a:ext>
            </a:extLst>
          </p:cNvPr>
          <p:cNvSpPr/>
          <p:nvPr/>
        </p:nvSpPr>
        <p:spPr>
          <a:xfrm>
            <a:off x="2654711" y="1221664"/>
            <a:ext cx="4729316" cy="2603084"/>
          </a:xfrm>
          <a:prstGeom prst="roundRect">
            <a:avLst>
              <a:gd name="adj" fmla="val 2619"/>
            </a:avLst>
          </a:prstGeom>
          <a:gradFill>
            <a:gsLst>
              <a:gs pos="0">
                <a:srgbClr val="360259">
                  <a:lumMod val="32000"/>
                </a:srgbClr>
              </a:gs>
              <a:gs pos="98000">
                <a:srgbClr val="441259"/>
              </a:gs>
              <a:gs pos="94000">
                <a:srgbClr val="36025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5F96E64C-BB89-8B5E-65BC-95B30AB4CF76}"/>
              </a:ext>
            </a:extLst>
          </p:cNvPr>
          <p:cNvSpPr/>
          <p:nvPr/>
        </p:nvSpPr>
        <p:spPr>
          <a:xfrm>
            <a:off x="7482348" y="1221663"/>
            <a:ext cx="4606414" cy="2603085"/>
          </a:xfrm>
          <a:prstGeom prst="roundRect">
            <a:avLst>
              <a:gd name="adj" fmla="val 3926"/>
            </a:avLst>
          </a:prstGeom>
          <a:gradFill>
            <a:gsLst>
              <a:gs pos="0">
                <a:srgbClr val="360259">
                  <a:lumMod val="32000"/>
                </a:srgbClr>
              </a:gs>
              <a:gs pos="98000">
                <a:srgbClr val="441259"/>
              </a:gs>
              <a:gs pos="94000">
                <a:srgbClr val="36025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22BACBD9-EC79-1E3C-2E35-26702AF09C99}"/>
              </a:ext>
            </a:extLst>
          </p:cNvPr>
          <p:cNvSpPr/>
          <p:nvPr/>
        </p:nvSpPr>
        <p:spPr>
          <a:xfrm>
            <a:off x="2659627" y="3907091"/>
            <a:ext cx="4719484" cy="2867334"/>
          </a:xfrm>
          <a:prstGeom prst="roundRect">
            <a:avLst>
              <a:gd name="adj" fmla="val 2619"/>
            </a:avLst>
          </a:prstGeom>
          <a:gradFill>
            <a:gsLst>
              <a:gs pos="0">
                <a:srgbClr val="360259">
                  <a:lumMod val="32000"/>
                </a:srgbClr>
              </a:gs>
              <a:gs pos="98000">
                <a:srgbClr val="441259"/>
              </a:gs>
              <a:gs pos="94000">
                <a:srgbClr val="36025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B4138D2-248E-4EA7-0997-9777C14A94BC}"/>
              </a:ext>
            </a:extLst>
          </p:cNvPr>
          <p:cNvSpPr/>
          <p:nvPr/>
        </p:nvSpPr>
        <p:spPr>
          <a:xfrm>
            <a:off x="7482348" y="3907092"/>
            <a:ext cx="4606414" cy="2867334"/>
          </a:xfrm>
          <a:prstGeom prst="roundRect">
            <a:avLst>
              <a:gd name="adj" fmla="val 2619"/>
            </a:avLst>
          </a:prstGeom>
          <a:gradFill>
            <a:gsLst>
              <a:gs pos="0">
                <a:srgbClr val="360259">
                  <a:lumMod val="32000"/>
                </a:srgbClr>
              </a:gs>
              <a:gs pos="98000">
                <a:srgbClr val="441259"/>
              </a:gs>
              <a:gs pos="94000">
                <a:srgbClr val="36025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60423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</Words>
  <Application>Microsoft Office PowerPoint</Application>
  <PresentationFormat>Widescreen</PresentationFormat>
  <Paragraphs>3</Paragraphs>
  <Slides>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Vinícius</dc:creator>
  <cp:lastModifiedBy>Gabriel Vinícius</cp:lastModifiedBy>
  <cp:revision>1</cp:revision>
  <dcterms:created xsi:type="dcterms:W3CDTF">2025-07-28T03:00:45Z</dcterms:created>
  <dcterms:modified xsi:type="dcterms:W3CDTF">2025-07-28T04:24:11Z</dcterms:modified>
</cp:coreProperties>
</file>