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81" r:id="rId5"/>
    <p:sldId id="282" r:id="rId6"/>
    <p:sldId id="283" r:id="rId7"/>
    <p:sldId id="259" r:id="rId8"/>
    <p:sldId id="260" r:id="rId9"/>
    <p:sldId id="262" r:id="rId10"/>
    <p:sldId id="263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4" r:id="rId21"/>
    <p:sldId id="285" r:id="rId22"/>
    <p:sldId id="286" r:id="rId23"/>
    <p:sldId id="287" r:id="rId24"/>
    <p:sldId id="288" r:id="rId25"/>
    <p:sldId id="291" r:id="rId26"/>
    <p:sldId id="305" r:id="rId27"/>
    <p:sldId id="304" r:id="rId28"/>
    <p:sldId id="289" r:id="rId29"/>
    <p:sldId id="290" r:id="rId30"/>
    <p:sldId id="292" r:id="rId31"/>
    <p:sldId id="293" r:id="rId32"/>
    <p:sldId id="294" r:id="rId33"/>
    <p:sldId id="295" r:id="rId34"/>
    <p:sldId id="300" r:id="rId35"/>
    <p:sldId id="299" r:id="rId36"/>
    <p:sldId id="296" r:id="rId37"/>
    <p:sldId id="297" r:id="rId38"/>
    <p:sldId id="298" r:id="rId39"/>
    <p:sldId id="301" r:id="rId40"/>
    <p:sldId id="302" r:id="rId41"/>
    <p:sldId id="303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280"/>
  </p:normalViewPr>
  <p:slideViewPr>
    <p:cSldViewPr>
      <p:cViewPr varScale="1">
        <p:scale>
          <a:sx n="96" d="100"/>
          <a:sy n="96" d="100"/>
        </p:scale>
        <p:origin x="238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0:48:42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17399 5797 24575,'-12'0'0,"-2"0"0,1 0 0,-4 0 0,3 0 0,-1 0 0,4 0 0,0 0 0,4 0 0,3 0 0,-1 0 0,-2 4 0,0 2 0,-3 4 0,-4 3 0,-4 3 0,-4-1 0,0 3 0,-2-2 0,2 3 0,-1 0 0,2-1 0,2 4 0,4-4 0,-3 4 0,6-2 0,-3-2 0,6 5 0,-2-2 0,-2 11 0,3-9 0,-6 8 0,6-2 0,1-7 0,-3 10 0,5-12 0,-4 4 0,4-3 0,-3-1 0,6-3 0,-3-4 0,4 3 0,0-2 0,-2 0 0,5 2 0,-3-6 0,3 6 0,0-2 0,0 2 0,0 1 0,0-3 0,0 2 0,0-6 0,0 6 0,2-7 0,3 3 0,0-7 0,5 2 0,-2-2 0,2 0 0,3-2 0,-3-1 0,6-2 0,-5 3 0,5-3 0,-2 5 0,2-5 0,1 5 0,3-1 0,-3 1 0,6 1 0,-2 0 0,3 0 0,4 0 0,10-2 0,-7-2 0,9 1 0,-7-2 0,1 2 0,-1-3 0,-5 0 0,-4 0 0,-4 0 0,0 0 0,-3 0 0,0 0 0,6-6 0,-1-1 0,9-8 0,4-6-352,-13 6 1,0 0 351,16-14 0,-14 10 0,-1 0 0,11-13 0,-14 14 0,0-1 0,13-17 0,-4 3-212,-6 1 212,-7 6 0,0-2 0,-7 4 0,0 0 0,-3 0 695,-1 3-695,-1-2 220,-2 2-220,-2-3 0,0 0 0,0 0 0,0 0 0,0 0 0,0 4 0,-3-4 0,-2 7 0,-4-3 0,-5 3 0,2 0 0,-5-1 0,2 4 0,-2-3 0,0 5 0,0-2 0,-4-1 0,3 3 0,-3-3 0,5 6 0,-1-1 0,1 4 0,2-4 0,-2 4 0,2-2 0,1 3 0,-3 2 0,5-2 0,-2 5 0,3-3 0,0 3 0,-3-2 0,4 1 0,-6-1 0,9 2 0,-6 0 0,4 0 0,-5 0 0,3 0 0,-3 0 0,0 0 0,2 0 0,-5 2 0,2 1 0,-10 3 0,-1 0 0,-8 4 0,5-3 0,-8 2 0,6 1 0,-6-3 0,3 3 0,4-7 0,5 0 0,1-3 0,13 0 0,-1 0 0</inkml:trace>
  <inkml:trace contextRef="#ctx0" brushRef="#br0" timeOffset="1175">17167 6230 24575,'16'0'0,"-1"0"0,-2 0 0,4 0 0,3 0 0,5 0 0,-1 0 0,0 0 0,0 0 0,0 0 0,4 0 0,-7 0 0,10 0 0,-13 0 0,10 0 0,-8 0 0,1 0 0,-1 0 0,-6 0 0,1 0 0,-4 0 0,2 0 0,-3 0 0,0 0 0,3 0 0,-2 0 0,2 0 0,0-5 0,-2 4 0,2-4 0,-5 5 0,-1 0 0,-3-2 0,-1 2 0,-1-3 0</inkml:trace>
  <inkml:trace contextRef="#ctx0" brushRef="#br0" timeOffset="2139">18704 5572 24575,'-14'0'0,"2"0"0,-4 0 0,-1 3 0,-7 6 0,4 5 0,-1 4-1020,-2 1 0,-1 3 1020,-6 7 0,0 2 0,7-7 0,1 0 0,-6 6 0,-1 2-744,4-2 0,1 2 0,0-2 744,-2 2 0,-1 1 0,0 4 0,-2 3 0,4-3 0,5-5 0,1-2-638,1-2 0,-1 2 0,2-1 638,-4 11 0,1-1-686,-2 0 1,1 0 685,6-3 0,1-1 66,1-3 0,1 0-66,0 0 0,1-1 0,3-1 0,0-1 988,0-2 0,0 0-988,1 20 0,0-1 585,5-20 1,-1 2-586,1-1 0,0 1 0,0 7 0,0-2 0,2 8 0,0-8 0,0-1 0,0 11 0,1-17 0,1 2 0,3 0 0,2-1 1622,4 5-1622,-1-7 0,1 0 0,5 5 0,4 4 0,3-5 1263,0-7-1263,-2-3 68,7-7 1,-17-6 0,3-3 0</inkml:trace>
  <inkml:trace contextRef="#ctx0" brushRef="#br0" timeOffset="3522">18571 6056 24575,'0'12'0,"0"5"0,0 7 0,0 5 0,0 12 0,0-2-426,0-13 1,0-1 425,0 19 70,0-9-70,0 4 0,0-13 0,0 11 0,0-8 0,0-1 0,0-10 0,0-2 636,0-9-636,0 0 145,0-6-145,2-9 0,1-3 0,0-8 0,3-9 0,-2 2 0,10-20-628,-7 22 1,2-1 627,2-4 0,1 0 0,2-4 0,-1 2 0,-1 6 0,-1 0-187,2-4 0,1 2 187,5-7 0,2-5 0,-5 14 0,-1 8 0,-5 6 0,0 4 1231,-2 4-1231,1 0 398,-1 3-398,5 0 0,4 0 0,0 0 0,6 0 0,-2 6 0,4 4 0,0 6 0,10 12 0,-6 0 0,-1 3-263,-11-9 0,-2-1 263,0 11 0,2-5 0,0 3 0,2 14 0,-9-20 0,0 1-468,-1 8 1,0 1 467,3 14 0,-6-12 0,1 2 0,-1-11 0,-1-1 0,2 23 0,-3-23 0,0-2 0,-1 15-4,1 4 4,-2-10 0,-1-12 0,2 2 501,-3-14-501,0 4 960,0-8-960,1-4 0,0 0 0,1-3 0</inkml:trace>
  <inkml:trace contextRef="#ctx0" brushRef="#br0" timeOffset="4575">19453 5418 24575,'37'3'0,"12"7"0,-21 8-946,-5-4 1,2 1 945,-3 2 0,1 1 0,3 3 0,1 2 0,-3-2 0,0 1-569,4 3 0,1 0 569,-7-1 0,0-1 0,2 1 0,0 0 0,-1 1 0,-2 1 0,-2-1 0,1 1 0,-2-1 0,-1 1 0,1 3 0,-1 0 0,0 1 0,-2 1 0,2 4 0,-1 1-821,0 7 1,-1 2 820,1 0 0,-1 2 0,-6-13 0,-1 1 0,-1-1 0,0 0 0,-1 0 0,0 3 0,-1-1 0,0 2 0,0 1 0,-2-2 0,0 0 0,-1-2 0,-1 2 0,3 9 0,-1 2 0,-1-6 0,-1-9 0,-2-3-172,-3 2 1,-2-3 171,-6 10 0,-2-10 0,-3 0 0,-9 9 0,8-15 0,-1-1 0,-8 2 768,-3-1-768,5-7 1205,3-1-1205,6-4 2595,0-3-2595,-2 6 445,-3-4-445,-8 9 0,-5 2-886,13-7 0,-2 1 886,-11 7 0,-1-1 0,4-3 0,-1-1 0,-14 6 0,3-2 0,4-6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0:46:26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8851 14964 24575,'19'0'0,"0"0"0,-6 0 0,0 0 0,0 0 0,-2 0 0,2 0 0,-3 0 0,0 0 0,-2 0 0,-1 0 0,-3 0 0,1 0 0,-1 0 0,-1 0 0,-1 0 0</inkml:trace>
  <inkml:trace contextRef="#ctx0" brushRef="#br0" timeOffset="1480">8951 14856 24575,'0'12'0,"0"-5"0,-2 8 0,1-3 0,-4 4 0,5 1 0,-5-1 0,2 1 0,-3 3 0,0-3 0,0 7 0,0 0 0,0 1 0,0 3 0,0-4 0,0 0 0,0 0 0,0-3 0,0 2 0,3-8 0,-2 4 0,4-8 0,-3 2 0,3-3 0,-1-3 0,2 0 0,-2-2 0,1-1 0,-1-1 0,2-1 0</inkml:trace>
  <inkml:trace contextRef="#ctx0" brushRef="#br0" timeOffset="40596">4841 10351 24575,'15'0'0,"6"0"0,12 0 0,5 0 0,8 0-918,-17 0 0,1 0 918,2 0 0,1 0 0,2 0 0,1 0 0,4 0 0,1 0-719,1 0 1,1 0 718,-1 0 0,1 0 0,1 0 0,0 0 0,1 0 0,-1 0 0,-1 0 0,-1 0 0,3 2 0,0 0 0,-3 0 0,-2 1 0,-1 1 0,-1 0-605,-3 0 1,0 0 604,0 0 0,0 1 0,-3-1 0,0 0 0,0 0 0,-1 0 0,-1-2 0,-1 0 0,3 0 0,-1 0-359,-4-1 0,0 1 359,4-2 0,0 1 0,-1 0 0,-1 1 0,0-2 0,1 0 0,4 0 0,0 0 0,-4 2 0,0 0 0,5-2 0,0 0 0,-3 2 0,-1 0 0,1 0 0,0 0 0,0-2 0,0 0 0,-3 4 0,1-1 0,4-2 0,0-1 0,-4 3 0,0 1-74,7-2 1,0 1 73,-2-1 0,1 0 0,2 2 0,0 0 0,0-2 0,0 0 0,3 0 0,0 1 0,-4 1 0,-1-1 0,-3-2 0,-1-1 496,-3 2 1,-1 0-497,-2 0 0,1-1 0,22 0 0,-21 1 0,0 0 0,15-2 1057,0 0-1057,-7 0 0,-3 0 807,0 0-807,-1 0 1501,1 0-1501,-4 0 797,-2 0-797,-6 0 192,-1 0-192,-3 0 0,-6 0 0,1 0 0,-7 0 0,2 0 0,-2 0 0,-3 0 0,1 0 0</inkml:trace>
  <inkml:trace contextRef="#ctx0" brushRef="#br0" timeOffset="44123">6531 11544 24575,'0'35'0,"0"10"0,0-19 0,0 3-1093,0 5 1,0 5 0,0-1 76,0-2 0,0 0 0,0 0 1016,0 5 0,0 1 0,0 0 0,-1 2 0,-1-1 0,0 0 0,1-7 0,-1 0 0,-1 1-757,-1 10 0,-2 1 0,1 1 757,0-3 0,-1 0 0,0-1 0,0 1 0,-1 0 0,0-1-199,0-3 0,0 1 0,0-2 199,2-3 0,0 0 0,0-1-493,-1-2 0,0 0 0,0-1 493,-1 15 0,0-2 370,0-5 0,0 0-370,1-1 0,0 0 765,-1-6 1,2 0-766,2 3 0,0-1 0,-2-2 0,-1 1 0,4 2 0,0 0 0,-2-3 0,0 1 0,-1 1 0,1 0 0,2-1 0,0-1 0,0 3 0,0 0 0,0 1 0,0-1 0,2-3 0,-1 0 0,-1 4 0,0-3 994,2-10 1,0 0-995,1 4 0,-2 0 0,-2 14 0,2 4 0,-2-6 2121,3-9-2121,0-8 1917,0-8-1917,0-4 1665,0-3-1665,0-2 709,0 1-709,0 2 0,0 2 0,0 4 0,0-1 0,0 4 0,0-2 0,0 5 0,0-6 0,0 7 0,0-4 0,-3 5 0,3-1 0,-3 0 0,3 3 0,0 2 0,-3 13 0,2-12 0,-3 15 0,4-11 0,-3 8 0,3-4 0,-4-1 0,4 0 0,0-8 0,0 7 0,0-14 0,0 2 0,0-8 0,0-5 0,0 2 0,0-8 0,0 2 0,0-2 0,0-1 0,0 0 0,-1-1 0,-2-6 0,-2-12 0,-6-27 0,-4-4 0,5 6 0,0 16 0</inkml:trace>
  <inkml:trace contextRef="#ctx0" brushRef="#br0" timeOffset="89751">8770 9045 24575,'0'16'0,"0"-4"0,0 4 0,0-2 0,0 6 0,0 0 0,0 4 0,0 4 0,0-3 0,0 7 0,0-3 0,-2 0 0,1 2 0,-4-6 0,1 3 0,1-4 0,-2 0 0,4 0 0,-4-3 0,4 2 0,-4-5 0,5 5 0,-3-6 0,1 7 0,-2-4 0,1 8 0,-2-3 0,4 3 0,-5 0 0,3-3 0,-3 3 0,2-4 0,-1 0 0,2 0 0,-3 0 0,0 0 0,0 0 0,0 0 0,-1 0 0,4 0 0,-2 1 0,1-1 0,-2 0 0,0 0 0,3-3 0,-2 2 0,1-2 0,-2 3 0,3 0 0,-2 0 0,2-3 0,-1 2 0,-1-6 0,5 6 0,-5-5 0,4 2 0,-4-4 0,5 1 0,-5-3 0,4 2 0,-1-6 0,0 3 0,1-3 0,-1 0 0,2-2 0,0-1 0,0-2 0,-2-1 0,2 1 0,-2-5 0,2-2 0,0-9 0,0 5 0,0-1 0</inkml:trace>
  <inkml:trace contextRef="#ctx0" brushRef="#br0" timeOffset="92712">8714 9025 24575,'-15'0'0,"-6"0"0,-8 0 0,-3 0 0,-5 0 0,-1 0 0,-4 0 0,0 0 0,-5 0 0,9 0 0,-8 0-880,3 0 880,-4 0 0,-1 0 0,22 0 0,1 0 0,-23 0 0,0 0 0,22 0 0,1 0 0,-23 0 0,19 0 0,0 0 0,0 0 0,0 0 0,-1 0 0,1 0 0,-3 0 0,1 0 0,2 0 0,-1 0-515,-4 0 1,-1 0 514,2-2 0,1 0 0,-3 2 0,0-1 0,0 0 0,1-1 0,1 0 0,1 0 0,4 2 0,0-1 0,-9-3 0,2 1-556,0 2 556,3-1 0,-2 0 0,-5-2 0,-9 4 0,2-7 0,4 6 0,0-2 0,0 3 0,0-3 0,0 2 0,4-2 0,-3 3 0,3 0 0,-4 0-79,4 0 79,2 0 600,3 0-600,0 0 1243,1 0-1243,3 0 610,1 0-610,4 0 91,0 0-91,0 0 0,0 0 0,0 0 0,0 0 0,0 0 0,0 0 0,0 3 0,-1-2 0,1 1 0,0 1 0,0 0 0,0 1 0,0 1 0,0-2 0,0 1 0,0 1 0,0-4 0,-4 4 0,3-1 0,-7-1 0,3 0 0,-3-3 0,-9 3 0,2-2-425,13 2 0,0 1 425,-21 0 0,18-2 0,0 0 0,0 1 0,0 1 0,-4-2 0,2 0 0,6 2 0,0 0 0,-6 0 0,1 0 0,-15 3 0,19-4 0,0 1 0,-21 3-224,5-3 224,8 2 0,-2-2 0,11-1 0,0 2 0,6-4 840,2 4-840,3-5 234,1 3-234,3-1 0,0-1 0,0 1 0,2-2 0,1 0 0,3 0 0,-1 0 0,1 0 0,0 0 0,0 0 0,-3 0 0,-1 0 0,-5 0 0,3 0 0,-6 0 0,2 0 0,-3 0 0,1 0 0,-1 0 0,1 0 0,2 0 0,-2 0 0,2 0 0,1 2 0,-3 1 0,2 3 0,-2-3 0,-1 2 0,3-5 0,1 5 0,3-5 0,0 3 0,3-3 0,0 0 0,4 1 0,1 2 0,2 1 0,0 0 0,2-1 0,-1 0 0,3 0 0,-4 2 0,4-1 0,-3 3 0,3 4 0,-3 2 0,4 7 0,-4 1 0,1 3 0,1 4 0,-2 1 0,5 17 0,-5-14 0,6 14 0,-7-13 0,6 5-288,-5-10 0,-1 1 288,6 9 0,-6-10 0,1-1 0,4 3 0,-4 11 0,5-7 0,-6 2 0,3-7 0,-3 3 0,0-7 0,0 6 576,0-6-576,0 3 0,0 0 0,0-3 0,0 2 0,0-2 0,0-1 0,0 0 0,-2 0 0,1-3 0,-4-2 0,4-2 0,-4 0 0,5-1 0,-5 1 0,4-3 0,-4 1 0,5-4 0,-3 2 0,3-3 0,-2 0 0,1-2 0,-1-1 0,2-3 0,0 1 0,0-1 0,-2-1 0,0-3 0,-3-8 0,-1-11 0,3-15 0,0 14 0,3-3 0</inkml:trace>
  <inkml:trace contextRef="#ctx0" brushRef="#br0" timeOffset="123938">9058 15455 24575,'43'0'0,"0"1"0,1-1 0,-1 1 0,0-1 0,1 1 0,2-1 0,-3 0 0,1 0 0,2 1 0,5 1 0,-4-1 0,-11 1 0,-4 2 0,1-1 0,-1 3 0,1-5 0,-1 5 0,1-6 0,-1 6 0,1-5 0,-1 2 0,1 0 0,0-3 0,-1 3 0,5-3 0,-3 3 0,2-2 0,11 2 0,-15-3 0,14 3 0,-14-3 0,2 3 0,3 0 0,-5-2 0,-3 2 0,-1-3 0,0 3 0,-7-3 0,6 3 0,-9-3 0,5 3 0,-6 0 0,3 0 0,-3 2 0,-1-4 0,4 4 0,-2-2 0,5 3 0,-2 0 0,3-3 0,0 3 0,0-3 0,0 3 0,0-3 0,0 3 0,0-6 0,0 6 0,1-6 0,-1 3 0,3 0 0,2-2 0,0 1 0,11-2 0,-4 4 0,2-4 0,2 3 0,-6 1 0,8-1 0,-4 4 0,-1 0 0,-8-3 0,-1 1 0,-4-4 0,-4 4 0,0-4 0,-6 3 0,2-3 0,-2 1 0,2-2 0,1 2 0,-1-1 0,1 2 0,-3-1 0,-1-2 0,-3 3 0,0-3 0,-3 2 0,0-2 0,-2 2 0,-1-2 0,1 0 0,-1 0 0,1 0 0,1 0 0,12 0 0,5 0 0,18 0 0,8 0-998,-15 0 0,2 0 998,5 0 0,2 0-1407,5 1 1,2-2 1406,-12-1 0,2-2 0,0 1-940,0 1 0,0 0 0,1-1 940,4-3 0,1-1 0,-1 0 0,-2 3 0,0 1 0,0-1 0,0-1 0,-1 0 0,0 0 0,-6 0 0,0 0 0,-2 1-440,8 1 0,-2 0 440,-3-3 0,-2 1 0,15 0 459,-24 2 0,0-1-459,17 0 2314,-13 1-2314,-7 3 3276,-6 0-3215,-6 0 1301,1 0-1362,-6 0 578,1 0-578,-3 0 0,0 0 0,1 0 0,-1 0 0,1 0 0,-1 0 0,3 0 0,-2-2 0,2 1 0,-2-1 0,0 2 0,-1 0 0,1 0 0,-3 0 0,0 0 0</inkml:trace>
  <inkml:trace contextRef="#ctx0" brushRef="#br0" timeOffset="-207287.73">9161 10508 24575,'0'9'0,"0"3"0,0 5 0,0 4 0,0 3 0,-6 4 0,5 10 0,-8-7 0,5 13-424,-3 5 424,3-11 0,1-12 0,-1-1 0,1 4 0,-4 4 0,4-1 0,-3-3 0,3 3 0,-4-4 0,1 5 424,-1-4-424,1 2 0,-1 7 0,1-7 0,-1 9 0,1-11 0,-1 4 0,1-1 0,-1-3 0,4 3 0,-2-11 0,4 3 0,-1-10 0,2-1 0,-2-6 0,1 0 0,-1-2 0,2-1 0,0 1 0,0-1 0,0 4 0,0-1 0,0 3 0,0 0 0,0 0 0,0-2 0,0-1 0,0-2 0,0-1 0,0 1 0,0-1 0,0-1 0,0-2 0</inkml:trace>
  <inkml:trace contextRef="#ctx0" brushRef="#br0" timeOffset="-203903.73">8980 11549 24575,'0'14'0,"0"4"0,0 0 0,0 5 0,0-6 0,0 0 0,0-4 0,0-3 0,0-2 0,0-1 0,0-2 0,0-1 0,0-3 0,2 0 0,0-2 0,3 1 0,-1 0 0,1 0 0,-1 0 0,6 0 0,2 0 0,4 0 0,1 0 0,-1 2 0,1-1 0,-1 4 0,4-5 0,-2 3 0,2-1 0,0-1 0,-3 1 0,3-2 0,0 0 0,-3 3 0,3-3 0,0 5 0,-2-4 0,2 2 0,-4-3 0,1 0 0,-1 2 0,-2-1 0,2 1 0,-2-2 0,-1 2 0,0-1 0,-3 1 0,0-2 0,1 0 0,-1 0 0,0 0 0,0 0 0,0 0 0,0 0 0,-2 0 0,1 0 0,-4 0 0,2 0 0,-2 0 0,-1 0 0,1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0:48:08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3000 11336 24575,'-7'0'0,"0"0"0,3 0 0,-1 0 0,1 0 0,-1 0 0,1 2 0,-1-2 0,3 4 0,0-3 0,2 1 0</inkml:trace>
  <inkml:trace contextRef="#ctx0" brushRef="#br0" timeOffset="2136">2959 12362 24575,'0'7'0,"2"-1"0,1-4 0,1 0 0,0-2 0,1 0 0,0 0 0,-1 0 0,0 0 0,1 0 0,-1 0 0,1 0 0,0 0 0,-1-2 0,1 0 0,-3-3 0,0 1 0,-2-3 0,0 1 0,0-3 0,0 4 0,0-5 0,0 5 0,0-2 0,0 3 0,0-1 0,0 0 0,0 1 0,-2 2 0,2-2 0,-4 3 0,1-1 0,1 0 0,-2 2 0,1-2 0,-2 2 0,1 0 0,0 0 0,-1 0 0,1 0 0,-1 0 0,1 0 0,-1 0 0,3 1 0,0 2 0,2 1 0,0 1 0,0-1 0,0 4 0,0-3 0,0 4 0,0-4 0,0 2 0,0 0 0,0-2 0,0 2 0,0-2 0,0 0 0,2-3 0,0 0 0,2-2 0,1 0 0,-1 0 0,-2-2 0,0 0 0,-2-2 0,0-1 0,0 1 0,0-1 0,0 1 0,0 1 0,0 1 0</inkml:trace>
  <inkml:trace contextRef="#ctx0" brushRef="#br0" timeOffset="12013">13459 12788 24575,'9'0'0,"3"0"0,-1 0 0,8 0 0,-1 0 0,6 0 0,4 0 0,-6 0 0,13 0 0,-9 5 0,11 0 0,-9 4 0,4-3 0,-3 4 0,3-3 0,-3 2 0,-1-3 0,0-2 0,-3 1 0,2-4 0,-3 4 0,-3-4 0,2 4 0,-2-4 0,3 4 0,0-4 0,0 4 0,4-1 0,-3 2 0,3 0 0,-4-3 0,0 3 0,0-3 0,0 3 0,4-3 0,-3 3 0,7-3 0,-3 1 0,3 1 0,1-4 0,-1 5 0,15-2 0,-15 0 0,-2-1 0,0 1 0,-2 0 0,-3-1 0,0 1 0,9-1 0,8 4 0,0-4 0,0 4 0,0 0 0,0 0-231,-16-3 1,0 0 230,10 3 0,-3-3 0,-1 0 0,-2-1 0,5 1 0,0 0 0,-5-1 0,-2-1 0,-1 1 0,7 3 0,8-6 0,0 7 0,0-7 0,-4 6 0,3-5 0,-8 5-16,4-6 16,0 6 0,5-5-598,6 2 598,0-3 0,-22 0 0,-1 0 0,2 0 0,-1 0 0,1 0 0,0 0 0,2 1 0,-1-2 0,-1 0 0,-1-1 0,3 0 0,-1 0 0,13-3 0,-13 2 0,-1 0 0,8-1 0,12 0 0,-5 0 0,0 1 0,-5 3 0,9-7 0,-7 3 0,8 0 0,-1-2 0,2-2 0,-21 4 0,-1 0 0,17-4 0,-18 5 0,0 0 0,19-2 0,4-2 0,-6 3 0,-5-2 0,-11 5 0,-3-2 446,-9 3-446,-4-2 16,-3 2-16,-2-2 613,2 2-613,4-3 0,2 3 0,4-3 0,-1 1 0,1 1 0,-3-1 0,-4 0 0,0 1 0,-5-1 0,2 2 0,-6 0 0,-6 0 0,-10 0 0,-22 0 0,19 0 0,-10 0 0</inkml:trace>
  <inkml:trace contextRef="#ctx0" brushRef="#br0" timeOffset="92152">10817 16176 24575,'0'9'0,"-5"6"0,-1-7 0,-5 8 0,1-2 0,-1-1 0,-3 4 0,3-6 0,-6 6 0,6-6 0,-3 0 0,1-1 0,3-4 0,-3 1 0,0-1 0,2-1 0,-5-2 0,5-1 0,-5-2 0,3 0 0,-1 0 0,-2 0 0,2 0 0,-2 0 0,-4 0 0,-1 0 0,-3 0 0,-4 0 0,-5 0 0,3 0 0,-19 0 0,12 3-272,9-2 0,0-1 272,-16 3 0,17-1 0,-2 0 0,-20 2 0,21-1 0,-1 2-477,0-1 0,0-1 477,0-1 0,0 0 0,-3 2 0,0 0 0,0-4 0,0 0 0,0 4 0,0-1 0,0 0 0,0-1 0,-2 0 0,-1 0 0,2 2 0,1-1 0,-2-2 0,-1-1-635,0 4 0,1 0 635,1-4 0,1 1 0,-3 2 0,1 1-646,-16-3 646,20 2 0,-1 1 0,3-2 0,1 1 0,2-1 0,-1 0 0,-10 2 0,0 0 0,-10-4 0,15 4 0,-1 0 0,5-2 0,1 0 0,0 1 0,0 1 0,0-2 0,0 0 192,-18 5-192,19-7 0,0 0 0,-14 3 0,13-3 0,0 0 0,-17 0 0,-3 3 0,4-2 0,0 2 0,0-3 0,15 0 0,2 0 0,-12 0 0,-12 0 0,15 0 0,-4 0 0,-3 0 0,3 0 0,-4 0 0,4 0 0,-3 0 0,8 0 0,-8 0 0,3 0 0,12 0 0,1 0 0,-12 0 0,-13 0 0,17 0 0,-9 0 0,4 0 0,-3 0 0,4 0 0,-1 0 0,1 0 0,4 0 0,-13 0 0,17 0 0,-16 0 0,16-3 0,-5 2 0,9-2 0,-1 0 0,-6 2 0,7-2 0,0-1 0,-4 0 0,-12 1 0,3-3 0,0 2 0,-3-3 0,8 0 0,-8 4 0,7-3 0,9 4 0,-1 0 0,-14-2 0,14 2 0,0 0 0,-8 2 0,-6 0 0,6 0 0,-8 0 0,-4 0 0,7 0 0,-7 0 0,13 0 0,-4 0 867,8 0-867,1-2 1300,4-2-1300,4-2 736,0 1-736,3 2 319,0-2-319,4 2 0,-3-3 0,5 4 0,-5-3 0,5 4 0,-2-4 0,3 5 0,0-2 0,0-1 0,0 3 0,0-3 0,0 3 0,0 0 0,0 0 0,0 0 0,0 0 0,-1 0 0,-1 0 0,1 0 0,-2 0 0,3 0 0,2 0 0,-1 0 0,3 0 0,-3 0 0,4 0 0,-2 0 0,2 0 0,1 0 0,-1 0 0,1 0 0,-1 0 0,0 0 0,1 0 0,-1-2 0,-2 0 0,2-3 0,-2 0 0,0-2 0,2 2 0,-2-4 0,0 1 0,1-2 0,-3 2 0,3-1 0,-4 1 0,5-5 0,-5 2 0,4-5 0,-4 5 0,4-5 0,-4 3 0,4-4 0,-2 1 0,0-1 0,2 0 0,1 4 0,0-6 0,2 7 0,-3-4 0,3 8 0,1-4 0,0 6 0,2-7 0,-2 6 0,2-3 0,0 0 0,0 0 0,0 2 0,0-2 0,0 3 0,0-1 0,0 1 0,0 3 0,0-1 0,0 1 0,0-1 0,0 1 0,0 0 0,0 0 0,0 1 0,0 1 0</inkml:trace>
  <inkml:trace contextRef="#ctx0" brushRef="#br0" timeOffset="106859">10782 16197 24575,'0'12'0,"0"-2"0,0 3 0,0 0 0,2 0 0,1 4 0,3 0 0,-1-4 0,0 0 0,0-3 0,0-2 0,0-1 0,-2-3 0,-1 1 0,0-2 0,0-1 0,2-2 0,1 0 0,-1 0 0,3 0 0,1 0 0,5 0 0,-2 0 0,4 0 0,-1 0 0,3 0 0,-1 0 0,-2 0 0,2 0 0,-5 0 0,2 0 0,0 0 0,-3 0 0,10 0 0,-6 0 0,9 2 0,2-1 0,0 4 0,7-4 0,-4 4 0,5-4 0,-1 5 0,1-2 0,0-1 0,-1 0 0,1-3 0,-1 0 0,10 0 0,-3 3-251,-14-2 0,1-1 251,17 3 0,-18-3 0,1 0 0,1 0 0,-1 0 0,1 2 0,0-1 0,18 0 0,4 6 0,-14-3 0,8 3 0,-6-3 0,-5 2 0,1-6 0,-4 6 0,-2-6 0,-3 6 0,4-5 502,-3 4-502,7-2 0,-3 1 0,3 2 0,1-3 0,4 1 0,-8 1 0,7-4 0,-11 4 0,3-1 0,-4-1 0,-3 0 0,2-3 0,-5 0 0,2 0 0,-4 0 0,4 0 0,-3 0 0,7 0 0,-4 0 0,8 0 0,-3 0 0,3 0 0,0 0 0,-3 0 0,3 0 0,-4 0 0,-3 0 0,2 0 0,-2 0 0,-1 0 0,0 0 0,-3 0 0,0 0 0,-1 0 0,1 0 0,-1 0 0,1 0 0,0 0 0,-4 0 0,3 0 0,-5 0 0,2 0 0,-3 0 0,-2 0 0,-1 0 0,-3 0 0,1 0 0,-1 0 0,-1-2 0,-1 0 0,-2-3 0,0 1 0,0 0 0,0-3 0,2 2 0,1-5 0,1 5 0,1-5 0,0 3 0,0-3 0,0 0 0,0 2 0,0-1 0,0 3 0,-1-1 0,-1 3 0,-1 0 0,0 1 0,-2-1 0,2 4 0,-2-2 0</inkml:trace>
  <inkml:trace contextRef="#ctx0" brushRef="#br0" timeOffset="139053">9573 16724 24575,'0'15'0,"0"-2"0,0 6 0,0-1 0,0 6 0,0 12 0,0-12 0,0 12 0,0-7 0,0 1 0,0 7 0,0-9 0,0 4 0,0-7 0,3 3 0,2-7 0,2-2 0,3 1 0,-1-5 0,5 5 0,0-9 0,3 3 0,0-3 0,0 1 0,2-4 0,-1 0 0,2-4 0,0-2 0,-3-2 0,3 0 0,-3 0 0,3-3 0,-2-5 0,0-8 0,3-6 0,0-11 0,-3 9 0,-4-1 0,0-1 0,0-2 0,8-15 0,-6 11 0,-4 3 0,1 1 0,0 0 0,-4 4 0,-1 0 0,-1 0 0,-2 3 0,-1-2 0,-2 2 0,-2-11 0,0 9 0,-6-12 0,-7 13 0,-4-7 0,-8 3 0,1 0 0,-5 3 0,3 0 0,-3 4 0,4 5 0,0-1 0,1 6 0,-1 2 0,5-1 0,-4 8 0,4-3 0,-4 3 0,0 0 0,-1 0 0,1 0 0,-3 0 0,2 3 0,-3 0 0,7 3 0,-2 3 0,6-3 0,-3 5 0,3-3 0,-3 1 0,6 1 0,-6 2 0,9-1 0,-3 3 0,0 6 0,5-1 0,-4 16 0,10 0 0,0 11 0,3-7 0,0 7 0,0-27 0,0 0 0</inkml:trace>
  <inkml:trace contextRef="#ctx0" brushRef="#br0" timeOffset="140408">10450 16528 24575,'-7'9'0,"-5"5"0,3-3 0,-9 10 0,6-3 0,0 3 0,-2 0 0,0 3 0,-2 2 0,-3 10 0,6-13 0,-7 16 0,10-16 0,-6 13 0,7-8 0,-9 19 0,6-11 0,-2 10-471,3 1 471,4-15 0,2-7 0,-1 0 0,0 9 0,2 8 0,-3 0 0,4-4 0,-1 3 0,1-8 0,3 0 0,0-1 0,0 1 0,0 0 0,0 13 0,0-18 0,0 15 0,14-6 0,-5-4 0,15 8 0,-6-19 0,3 7 0,4-3 0,-6-6 117,-1-3 1,-10-11 0,-3-2 0</inkml:trace>
  <inkml:trace contextRef="#ctx0" brushRef="#br0" timeOffset="141779">10542 17101 24575,'0'-14'0,"0"-3"0,0 3 0,0-15 0,0 11 0,0-8 0,0 11 0,0 1 0,0-9 0,0 12 0,0-6 0,0 4 0,0 5 0,0-2 0,0 6 0,0-1 0,0 5 0,-3 5 0,3 6 0,-5 4 0,5 2 0,-6 3 0,6 9 0,-6 5 0,5-4 0,-2 10 0,3-14 0,0 11 0,0-8 0,0-2 0,0-6 0,0-1 0,0-3 0,0-6 0,0 1 0,0-7 0,0 2 0,0-2 0,0-1 0,0-1 0,0-1 0</inkml:trace>
  <inkml:trace contextRef="#ctx0" brushRef="#br0" timeOffset="142744">10386 17389 24575,'21'0'0,"-1"0"0,12 0 0,1 0 0,0 0 0,-8 0 0,4 0 0,-9 0 0,6 0 0,1 0 0,-10 0 0,0 0 0,-4 0 0,-5 0 0,1 0 0,-4 0 0,5 0 0,-5 0 0,2 0 0,-2 0 0,-1 0 0,1 0 0,-1 0 0,-1 0 0,-1 0 0</inkml:trace>
  <inkml:trace contextRef="#ctx0" brushRef="#br0" timeOffset="144083">10699 16617 24575,'12'0'0,"1"0"0,7 3 0,1 3 0,3 3 0,-3 6 0,-6-5 0,10 15 0,-17-17 0,26 26 0,-25-24 0,9 9 0,2 1 0,-7 5 0,3-4 0,0 1 0,2 16 0,-9-14 0,0-1 0,5 12 0,-4-7 0,-2-2 0,-3 3 0,4-2 0,-1 0 0,0 8 0,3 7 0,-1-5 0,-3-5 0,-1-3 0,-3 2 0,0-6 0,-3 7 0,0-10 0,0 13 0,0-13 0,-3 23 0,-3-18 0,-5 14 0,-2-8 0,3-10 0,-1 1 0,-4 9 0,4-10 0,-2-1 0,-11 9 0,-1 4 0,-9-3 0,-2-1-685,13-19 0,-2-1 685,-6 1 0,2-1 0,-8 2 0,3-6 0</inkml:trace>
  <inkml:trace contextRef="#ctx0" brushRef="#br0" timeOffset="155791">12642 16886 24575,'-9'0'0,"-3"0"0,1 0 0,-5 0 0,5 0 0,-2 0 0,6 0 0,0 0 0,2 2 0,3 1 0,0 4 0,2 0 0,0 6 0,-3 1 0,3 6 0,-3 1 0,0 7 0,0 0 0,-1 5 0,-2-4 0,3 2 0,0-2 0,0 0 0,3-1 0,0-1 0,0-1 0,0 1 0,0 1 0,0-6 0,0 5 0,2-10 0,4 3 0,2-3 0,1-3 0,1-1 0,-3-3 0,3 0 0,1-2 0,-1 1 0,3-3 0,-3 3 0,6-3 0,-2 2 0,3-2 0,-1-1 0,1 1 0,3-3 0,-3-1 0,3-2 0,-3 0 0,-1 0 0,-2 0 0,2 0 0,-2-5 0,-1 2 0,1-10 0,-4 7 0,1-10 0,-1 8 0,0-5 0,1 0 0,0-1 0,0-6 0,1-4 0,0-1 0,-2-3 0,2 0 0,-5-1 0,2-3 0,-2-1 0,-1 0 0,-2 1 0,-1 3 0,-3-2 0,0 5 0,0 2 0,0 1 0,0 5 0,0-2 0,0 0 0,0 3 0,0 0 0,-5 1 0,-1 5 0,-5-5 0,-2 5 0,2-2 0,-2 3 0,0 2 0,2 0 0,-2 1 0,3 3 0,0-2 0,0 5 0,0-3 0,-3 3 0,2-1 0,-5 2 0,3 0 0,-4 0 0,0 0 0,1 0 0,-1 0 0,3 0 0,-1 0 0,4 0 0,-2 2 0,3 1 0,-3 2 0,2-2 0,-2 2 0,3-3 0,0 3 0,-3 1 0,2-1 0,-2 0 0,3 2 0,0-1 0,-3 4 0,5-5 0,-5 5 0,8-5 0,-2 2 0,5-2 0,-3 0 0,5-1 0,-2 1 0,0-1 0,1 3 0,-1 1 0,2-1 0,0 6 0,0-9 0,0 3 0</inkml:trace>
  <inkml:trace contextRef="#ctx0" brushRef="#br0" timeOffset="157210">12644 17129 24575,'7'0'0,"0"0"0,0 0 0,1 0 0,2 0 0,0 2 0,-3-1 0,3 1 0,-5-2 0,2 2 0,-2-2 0,-1 2 0,-1-2 0,-1 0 0</inkml:trace>
  <inkml:trace contextRef="#ctx0" brushRef="#br0" timeOffset="158314">13373 16780 24575,'-12'0'0,"2"0"0,1 4 0,4-1 0,-9 17 0,8-12 0,-6 17 0,7-13 0,-4 15 0,5-8 0,-9 20 0,12-18 0,-11 15 0,7-12 0,-1 1 0,1 7 0,4-3 0,-2 3 0,3 5 0,0 5 0,0 1 0,0 0-222,0-17 0,0-2 222,0 9 0,0 16 0,6-15 0,2 9 0,5-6 0,-5-14 0,-2-9 0</inkml:trace>
  <inkml:trace contextRef="#ctx0" brushRef="#br0" timeOffset="160098">13494 17002 24575,'0'12'0,"0"4"0,0 2 0,0 5 0,0-6 0,0 6 0,0-5 0,0 2 0,0-4 0,0-2 0,0-1 0,0-3 0,0 0 0,0 0 0,0 3 0,0-2 0,0 8 0,0-4 0,0 8 0,0-2 0,0 3 0,0 0 0,0-3 0,0-1 0,0-4 0,0-5 0,0-1 0,0-5 0,0-1 0,0 1 0,2-4 0,0-4 0,3-5 0,-2-2 0,1 0 0,-1 0 0,2 2 0,0-1 0,0 1 0,0-5 0,0 3 0,3-3 0,-3 0 0,5 2 0,2-6 0,-1 3 0,6-3 0,-2-1 0,3 3 0,0-2 0,-1 2 0,1-3 0,-1 3 0,1-2 0,-4 7 0,3-3 0,-9 7 0,4-1 0,-6 4 0,1 1 0,-3 2 0,1 0 0,-1 0 0,1 2 0,-1 6 0,1 3 0,1 5 0,0 4 0,-1-2 0,1 5 0,0-6 0,0 3 0,-3-6 0,-1-1 0,0-5 0,-1-1 0,1-3 0,-2 1 0,0-1 0,0-1 0,0-1 0</inkml:trace>
  <inkml:trace contextRef="#ctx0" brushRef="#br0" timeOffset="161145">13937 16619 24575,'2'9'0,"0"3"0,11 2 0,0 10 0,6-1 0,0 9 0,6 3-513,-4 3 513,-9-16 0,1 0 0,-2 1 0,0 0 0,0 3 0,0 1-682,1 2 0,-1 1 682,2 7 0,-1 1-1098,2 4 0,-1 1 1098,-3 5 0,-1 1 0,1 0 0,-2 0 0,-5-7 0,-1 0 0,0 2 0,0-1-615,-2-7 1,0 0 614,0 0 0,0 0 35,0-4 0,0-1-35,0 9 1118,0-4-1118,-2-18 2190,-1-1-2190,-2-10 1503,2 0-1503,-1-4 421,2-1-421,-5-2 0,0 0 0,-2 0 0,-4 0 0,-1-3 0,-3 3 0,1-5 0,-4 1 0,2 1 0,-5 1 0,6 2 0,4 0 0,6 0 0</inkml:trace>
  <inkml:trace contextRef="#ctx0" brushRef="#br0" timeOffset="168909">5527 17118 24575,'9'0'0,"-2"0"0,3 0 0,0 0 0,7 0 0,-2 0 0,7 0 0,-4 0 0,10 0 0,5 3 0,-6 6 0,-4 1 0,0 3 0,-1 7 0,16 12 0,-15-10 0,3 4 0,-3 3 0,-4-3 0,-4 2 0,-3-4 0,-2 0 0,-4 8 0,-3-9 0,-3 21 0,0-17 0,-3 11 0,-6-6 0,-11 7 0,0-10 0,7-8 0,-2 0-564,-18 12 564,15-16 0,-2 0 0,0 3 0,-1-3 0,-18 3 0,1 2 0,15-13 0,-1-2 0,-13 8 0,12-7 0,1-2 0,-10 1-62,-8-3 62,4-1 0,1-3 0,8 0 0,5 0 0,7-2 0,4-4 562,2-4-562,6-4 64,0-3-64,5-2 0,0-6 0,0 0 0,0 0 0,0 6 0,2 2 0,1 3 0,2 4 0,0 3 0,2 2 0,-2 2 0,7 1 0,-3 2 0,10 0 0,-1 3 0,10 6 0,2 8 0,5 12 0,-4-4-292,-8-4 0,0 0 292,3 1 0,-2-3 0,0 0 0,2 8 0,12 2 0,-10 2 0,6-4 0,-7 0 0,3-3 0,-4-2 0,0-3 0,-1-2 0,0-2 0,-1-3 0,-3-3 584,10-3-584,-4-3 0,10-3 0,-4-13 0,2-10-288,-16 5 1,-1-1 287,8-21 0,-6 11 0,-2-1 0,0-17 0,-5 16 0,-1 2 0,-5 1 0,-4 9 0</inkml:trace>
  <inkml:trace contextRef="#ctx0" brushRef="#br0" timeOffset="169875">6700 17087 24575,'0'20'0,"0"9"0,0 9 0,0 10-1067,0-19 1,0 0 1066,0 0 0,0 1 0,0 1 0,0 1 0,0 3 0,0 0 0,0 0 0,0 1 0,0 2 0,0 0 0,0-5 0,0 0 0,0-6 0,0 0 685,0 14-685,0-4 0,0-3 352,0-5-352,0-8 0,0-12 0,0-5 0</inkml:trace>
  <inkml:trace contextRef="#ctx0" brushRef="#br0" timeOffset="170792">6366 17271 24575,'7'-3'0,"3"1"0,7 2 0,4 0 0,7 0 0,1 0 0,3 0 0,1 0 0,-1 0 0,5 0 0,1 0 0,4 0 0,0 0 0,-8 0 0,6 0 0,-6 0 0,0 0 0,6 0 0,-20 0 0,10 0 0,-18 0 0,2 0 0,-7 0 0,-3 0 0,-1 0 0,-1 0 0</inkml:trace>
  <inkml:trace contextRef="#ctx0" brushRef="#br0" timeOffset="171847">7229 17052 24575,'-2'9'0,"-4"3"0,-3 5 0,0 3 0,-2 8 0,4-9 0,-4 7 0,2-8 0,-3 6 0,2 0 0,-2 4 0,3-6 0,2 5 0,-3-6 0,6 3 0,-5 0 0,6 0 0,-2 0 0,4 0 0,-2 4 0,0 1 0,3 3 0,-3 15 0,3-15 0,0-4 0,0-2 0,0 2 0,0 16 0,0-14 0,0 7 0,0-8 0,0 2 0,0-6 0,0 3 0,0-4 0,0 0 0,0 0 0,2 0 0,2 1 0,5-1 0,-3 0 0,6 0 0,-6-3 0,5-2 0,-5-5 0,1-3 0,-4-6 0,-1-3 0</inkml:trace>
  <inkml:trace contextRef="#ctx0" brushRef="#br0" timeOffset="173316">7325 17419 24575,'0'18'0,"0"8"0,0 8 0,0 8-1129,0 5 1129,0 1 0,0-22 0,0 0 0,0 1 0,0-1 0,0 1 0,0-2 0,0 12 369,0 7-369,0-18 187,0 7-187,0-5 0,0-4 0,0-9 573,0-1-573,0-7 0,0-2 0,0-4 0,0-11 0,3-15 0,4-13 0,7-6-568,-4 16 0,0 0 568,1 3 0,0 1 0,2-3 0,0 0 0,9-13 0,-2 10 0,0 2 0,-1 0-191,0-2 0,1 2 191,-1 4 0,9-10 0,-5 11 0,-5 2 0,-4 9 0,-4 2 1114,-2 5-1114,-1 2 404,-2 1-404,-1 2 0,1 0 0,-1 0 0,1 0 0,-1 2 0,3 3 0,2 9 0,-1 1 0,3 8 0,-4 6 0,2-3 0,-2 10 0,-4-8 0,3 19 0,-5-18 0,3 20 0,-4-27 0,0 14 0,0-11 0,0 3 0,0-7 0,0-1 0,0-6 0,0-4 0,0-3 0,0-2 0,0-1 0,0-1 0,0-1 0</inkml:trace>
  <inkml:trace contextRef="#ctx0" brushRef="#br0" timeOffset="174410">8195 17281 24575,'0'20'0,"-3"9"0,-1 5 0,-10 12-1197,10-20 1,-1 1 1196,-6 2 0,0 1 0,2 5 0,1-1 0,-1-8 0,-2 0 0,-6 17 0,0 0 0,2-2 0,-3-2 0,-1-1 0,4 1 68,2-14 1,0-1-69,-8 13 540,4-4-540,5-8 0,2-8 0,4-7 1203,1-2-1203,3-4 0,2-1 0,0-1 0</inkml:trace>
  <inkml:trace contextRef="#ctx0" brushRef="#br0" timeOffset="176277">8381 17518 24575,'5'0'0,"6"0"0,0 0 0,3 0 0,1 0 0,-4 0 0,2 0 0,0 0 0,4 0 0,1 0 0,-1 0 0,2 0 0,-5 0 0,6 0 0,-6 0 0,-1 0 0,0 3 0,-5-1 0,5 6 0,-8-1 0,2 3 0,-4 3 0,2 1 0,-5 3 0,3-1 0,-3 4 0,0 1 0,0 3 0,0 0 0,-3 0 0,-11 9 0,4-12 0,-13 11 0,4-13 0,-4 7 0,-6-3 0,3 3 0,-3-6 0,0 2 0,2-2 0,-1-4 0,2 3 0,5-9 0,0 4 0,5-8 0,2 2 0,1-3 0,0-2 0,0-1 0,-4-2 0,0 0 0,4-2 0,-3-4 0,5 1 0,-2-3 0,5 1 0,1 1 0,4-1 0,1 3 0,2-1 0,0-2 0,0 0 0,0-1 0,0-4 0,5 0 0,4-2 0,6-2 0,2 1 0,1-3 0,3 2 0,-3 2 0,2 2 0,-4 4 0,-2 0 0,-1 3 0,-5 2 0,-1 1 0,-3 2 0,1 0 0,-1 0 0,1 0 0,0 2 0,-1 3 0,2 9 0,-1-3 0,3 12 0,1-9 0,6 10 0,-2 1 0,2-2 0,1 5 0,-4-7 0,3 0 0,0 0 0,-4-7 0,0-3 0,-1-4 0,-5-2 0,2-3 0,0 0 0,3-2 0,1 0 0,5 0 0,-2-4 0,2-3 0,2-7 0,-4 3 0,0-6 0,-9 11 0,0-1 0</inkml:trace>
  <inkml:trace contextRef="#ctx0" brushRef="#br0" timeOffset="177656">8340 16844 24575,'15'0'0,"8"3"0,-1 6 0,10 2 0,-1 12 0,2-2-916,4 11 916,-1 2 0,0-1 0,-10-6 0,3 3 0,-12-12 0,0 1 0,0 2 0,-1 1 0,4 2 0,-1 2 0,-6-5 0,-1 1 0,-1 4 0,0 0 0,0-2 0,0 1 0,1 6 0,0 0 0,3 14 0,-5-19 0,-2-1 0,3 17 0,0 2 0,0 2 0,-4-8 225,-4-1-225,0-5 0,-3 1 0,0 0 0,-6-1 0,-5 9 0,-2-13 0,2-1 0,0 0 0,1-2 0,-10 20 0,6-12 0,-3 1 0,-3 2 0,4-6 0,-4 2 0,1-9 0,-3 5 691,0-8-691,0-2 0,-6-2 0,6-4 0,-18 1 0,5-6 0,6-3 0,1-1 0,3-3 0,-4 0 0</inkml:trace>
  <inkml:trace contextRef="#ctx0" brushRef="#br0" timeOffset="179173">9321 17411 24575,'0'23'0,"0"7"0,0 8 0,0 9-2097,-7 0 2097,1-18 0,0 0 0,-2 0 0,-1 1 0,-1 2 0,1 0 0,3-7 0,0 0 36,-1 3 0,-1-1-36,-2 12 0,-5 7 0,1-4 0,4-7 486,0-7-486,5-8 0,0-9 0,2-1 262,1-5 1,2-3 0,0 0 0</inkml:trace>
  <inkml:trace contextRef="#ctx0" brushRef="#br0" timeOffset="180132">9081 17820 24575,'24'0'0,"1"0"0,8 0 0,-1 0 0,-6 0 0,4 0 0,-8 0 0,3 0 0,-8 0 0,-7 0 0,0 0 0,-7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0:51:36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4080 16993 24575,'20'0'0,"9"0"0,5 0 0,13 0-1235,-22 0 0,2 0 1235,5 0 0,1 0 0,1 0 0,2 0-815,8 0 1,1 0 814,-6 0 0,1 0 0,7 4 0,1 0 0,-6-1 0,-1 0 0,4 5 0,0 1-602,3-1 1,0-1 601,-2 0 0,0 0 0,-1-1 0,0 1 0,-1 0 0,0-1-726,-5-2 0,0 1 726,3 4 0,-2-1 0,-12-4 0,1 0 0,13 5 0,0-1 122,-15-4 1,0 1-123,5 1 0,0 0 0,-4-3 0,-2 1 1309,10 6-1309,-11-6 0,1 0 0,13 6 0,6-3 0,-7 0 0,0 0 0,-1-1 2159,-5 1-2159,1-1 1844,-4 1-1844,2-4 919,-6 3-919,7-6 278,-7 6-278,3-3 0,-4 0 0,4 3 0,-3-5 0,6 4 0,-6-4 0,7 5 0,-3-5 0,0 4 0,6-4 0,-5 2 0,7-1 0,-4-1 0,3 2 0,-2-3 0,2 0 0,-3 0 0,3 0 0,-2 3 0,7-2-600,6 2 600,-2-3 0,-20 0 0,1 0 0,21 0 0,1 0 0,-22 0 0,0 0 0,0 0 0,1 0 0,1 0 0,1 0 0,-2 0 0,0 0 0,2 0 0,0 0 0,14 0 0,-18 0 0,0 0 0,6 0 0,-2 0 0,15 0 0,-5 0 0,-1 0 0,4 0 0,-10 0 0,-1 0 0,-4 0 0,-1 0 0,0 0 0,0 0 0,1 0 0,-1 0 0,17 0 0,-18 0 0,0 0 0,3 0 0,-1 0 0,-2 0 0,0 0 0,1 0 0,1 0 0,1 0 0,0 0 0,18 0 0,-14 0 0,0 0 0,-6 0 0,0 0 0,0-2 0,0 0 0,2 2 0,1-1 0,-2-2 0,0 0 0,21 2 0,-22-2 0,-1-1 0,14 3 0,-14 0 0,1-1 0,17 2 0,4 0 0,-5 0 0,-5-3-48,0 2 48,0-1 0,1-2 0,-1 4 0,4-3 0,-7 0 0,7 2 0,-3-5 0,0 5 0,3-2 0,-8 0 0,8 2 0,-3-5-325,-13 4 0,1 0 325,19-5 0,-17 5 0,0 0 0,20-5 0,-8 6 0,-7-2 0,-1-1 0,0 1 0,1 0 0,0 1 0,2-1-128,12 3 128,-10 0 0,0 0 575,-4 0-575,-1 0 47,-3 0-47,-1 0 667,-4 0-667,0 0 137,-3 0-137,-1 0 0,-4 0 0,-2 0 0,-1 0 0,-5 0 0,-1 0 0,-3 0 0,1 0 0,-1 0 0,-1 2 0,-1-1 0,-2 0 0</inkml:trace>
  <inkml:trace contextRef="#ctx0" brushRef="#br0" timeOffset="1863">10178 17199 24575,'12'0'0,"4"0"0,8 0 0,1 0 0,11 0 0,-2 0 0,8 0 0,5 0-462,-21 0 1,1 0 461,-1 0 0,2 0 0,3 2 0,0 0 0,14 2 0,-9 2 0,0 0 0,12 2 0,-20-2 0,0 0 0,21 1-333,-13 0 333,6 0 0,-1-3 0,-7 1 0,2-4 0,1 2 0,-3-3 0,-9 0 0,0 0 0,16 0 0,-13 2 0,0-1 0,15 0 0,-17 1 0,0-1 0,12-1 0,8 0 0,-19 0 0,-1 0 0,16 0 0,-9 0 0,0 0 0,3 0 0,-7 0 0,2 0 0,14 0 0,-17 0 0,2 0-437,-2 0 0,1 0 437,0 0 0,1 0 0,2 0 0,0 0 0,-1 0 0,2 0-733,4 0 0,1 0 733,-2 0 0,0 0-472,8 0 0,0 0 472,-2 0 0,0 0-883,6 2 1,0 1 882,1-1 0,0 1-486,-15-1 0,1-1 0,0 1 486,0 1 0,-1 0 0,1 0 0,0-3 0,-1 0 0,1 1 0,2 0 0,0 1 0,0-1 0,-2-1 0,1 0 0,-1 0 0,2 0 0,0 0 0,0 0 0,-2 0 0,-1 0 0,1 0 0,0 0 0,0 0 0,-1 0-238,15 0 1,0 0 237,-1 0 0,0 0 0,-2 0 0,-3 0 0,-10 0 0,-1 0 316,7 0 0,-1 0-316,8 0 0,-14 0 0,-1 0 0,17-3 1661,-5-1-1661,-6 0 2437,-9-1-2437,-3 2 2191,-5-1-2191,-4-1 1048,-2 2-1048,-1-2 269,-5 2-269,-1 1 0,-3 0 0,1 2 0,-3-4 0,0 1 0,-2 1 0,0 0 0</inkml:trace>
  <inkml:trace contextRef="#ctx0" brushRef="#br0" timeOffset="21287">8254 17340 24575,'0'21'0,"0"-4"0,0 18 0,0-5 0,0 4 0,0 2 0,0-3 0,0 5 0,0 0 0,0-1 0,0 9 0,0-17 0,-3 12 0,3-17 0,-3 1 0,0 7 0,2-7 0,-4 6 0,4-6 0,-5 11 0,3-13 0,-1 12 0,-1-13 0,1 5 0,-1-6 0,1-1 0,0-6 0,3-1 0,-3-6 0,3 0 0,-1-2 0,2-1 0,4-1 0,4-1 0,12-2 0,6 0 0,10 0 0,2 0 0,9 0-488,-21 0 0,1 0 488,-1 0 0,2 0 0,3 0 0,0 0 0,-2 0 0,1 0 0,4 0 0,1 0 0,-2 0 0,0 0 0,1 0 0,1 0 0,-3 0 0,0 0 0,-1 0 0,2 0 0,1 2 0,1 0 0,-3 0 0,1 0-750,4 2 1,1 1 749,-2-1 0,-1 0 0,0 0 0,0 0 0,3 0 0,-1 1 0,-2-1 0,1 0 0,2 0 0,0 0 0,0 1 0,0-1 0,0 0 0,0 0 0,1-1 0,-1-1 0,-10 1 0,0 1 0,15-4 0,-2 0-722,0 3 722,-5-1 0,1 0 0,6-2 0,5 4-148,-5-4 148,-7 0 858,-10 0-858,-2 0 1498,-11 0-1498,0 0 814,-5 0-814,-1 0 43,-3 2 1,-1-2 0,-1 2 0</inkml:trace>
  <inkml:trace contextRef="#ctx0" brushRef="#br0" timeOffset="22601">10135 17930 24575,'31'0'0,"7"6"0,-8 1 0,11 10 0,-3 1-857,-13-5 0,1 0 857,19 6 0,-16-5 0,-1 2 0,-5-5 0,-1 1 0,5 1 0,-1 1 0,0 1 0,-1 0 0,2-1 0,0 0-686,4 4 1,0 0 685,0 1 0,0 0 0,0 2 0,1 0 0,1-2 0,-2-1 0,-7-3 0,-1 0-37,7 0 0,0 1 37,12 9 0,-18-12 0,0 0 0,14 11 0,-13-10 0,-4 0 773,-8-9-773,-5 2 1483,-1-4-1483,-11-1 903,-3-2-903,-15 0 0,-3 0 0,-8 0 0,-3 0 0,-7 0-738,-5 0 738,22 0 0,0 0 0,-18 0 0,11 0 0,0 0 0,-15 0 0,14 0 0,-1 0 0,6 0 0,1 0 0,1 0 0,0 0 0,-4 0 0,-1 0 0,3 0 0,0 0-611,-6 0 1,0 0 610,3 0 0,-1 0 0,-2 0 0,1 0 0,-1 0 0,0 0 0,2 0 0,1 0 0,0 0 0,0 0 0,0 0 0,1 0-286,-14 0 286,19 0 0,1 0 0,-12 0 0,-1 0 0,8 0 682,7 0-682,9 0 1247,3 0-1247,4 0 0,5 0 0,0 0 0</inkml:trace>
  <inkml:trace contextRef="#ctx0" brushRef="#br0" timeOffset="-170268.73">16323 14438 24575,'9'0'0,"3"0"0,2 0 0,2 0 0,1 0 0,-1 0 0,1 0 0,0 0 0,-1 4 0,1 0 0,-3 6 0,-4-2 0,-2 2 0,-4-2 0,1 1 0,-2-3 0,-1 1 0,-2-3 0,0 1 0,0-1 0,0 3 0,-2 1 0,-1 0 0,-4 4 0,-1-6 0,0 6 0,-2-4 0,2 2 0,-4 1 0,1-1 0,-5-2 0,2 2 0,1-4 0,-3 2 0,5-3 0,0 0 0,2 0 0,6 0 0,-4-2 0,9-1 0,3-2 0,6 0 0,6 0 0,3 0 0,-3 0 0,7 0 0,-7 0 0,3 2 0,0 1 0,-3 6 0,3-1 0,-3 3 0,-4 0 0,4 3 0,-6-3 0,3 5 0,-3-2 0,0 3 0,-3 3 0,1 0 0,-3 4 0,0 1 0,-3 11 0,0-12 0,-3 16 0,0-19 0,0 7 0,0-4 0,-8-2 0,-2-1 0,-8-7 0,-2 1 0,-5-6 0,-4 0 0,-3-2 0,-1-1 0,-3-2 0,-2-1 0,-4-3 0,4 0 0,-3 0 0,11-3 0,2-3 0,11-2 0,4-2 0,5 2 0,3-2 0,3 7 0,2-1 0</inkml:trace>
  <inkml:trace contextRef="#ctx0" brushRef="#br0" timeOffset="-168565.73">17124 14373 24575,'-2'25'0,"0"0"0,2 20 0,0-11 0,0-1-2176,0 16 2176,0-10 0,0 0 0,0-8 0,0 0 0,0-1 0,0 1 0,0 9 0,0 0 0,0-15 0,0 0 0,0 7 0,0-2 698,0 2-698,0 12 359,0-18-359,0 4 0,0-12 0,0-5 0,0-10 0,0 1 0</inkml:trace>
  <inkml:trace contextRef="#ctx0" brushRef="#br0" timeOffset="-167713.74">16871 14460 24575,'11'0'0,"3"0"0,16 0 0,-12 0 0,29 0 0,-22 0 0,16 0 0,-4 0 0,-13 0 0,14 0 0,-18 0 0,16 0 0,-15 0 0,3 0 0,-13 0 0,-1 0 0,-7 0 0,-1 0 0</inkml:trace>
  <inkml:trace contextRef="#ctx0" brushRef="#br0" timeOffset="-166780.74">18069 14306 24575,'-3'3'0,"1"7"0,2 13 0,0 10 0,0 4 0,0 10-1156,0 1 1156,0-20 0,0 1-657,0 3 0,0 1 657,0 5 0,0 0 0,0 1 0,0 0 0,0 5 0,0 0 0,0 0 0,0 1-1186,0 0 1,0 1 1185,0-11 0,0 2 0,0-1 0,0 13 0,0 1 0,0-13 0,0 0 0,0 0 0,1-1 0,1 0 0,-1-4 0,0-1 0,0-4 0,3 19 0</inkml:trace>
  <inkml:trace contextRef="#ctx0" brushRef="#br0" timeOffset="-165425.74">18341 14757 24575,'0'26'0,"0"1"0,0 10 0,0-7 0,0-2 0,0-1 0,0 3 0,0 6 0,0-1 0,0-9 0,0 2 0,0-1 0,0-5 0,0 14 0,0-14 0,0-1 0,0-8 0,0-6 0,2-2 0,1-3 0,1-2 0,1-7 0,1-6 0,-1-4 0,4-10 0,0 5 0,1-6 0,2 4 0,-3 0 0,3 3 0,-1 1 0,-3 7 0,2 2 0,-4 6 0,3 3 0,2 2 0,2 0 0,7 0 0,-2 5 0,6 5 0,1 5 0,5 9 0,-3-5 0,2 7 0,-7-3 0,2 3 0,-2 0 0,-6-4 0,-4-1 0,-4-5 0,-3-2 0,-2-1 0,0-3 0,-3 0 0,0 0 0,0 0 0,0 3 0,0-6 0,0 0 0</inkml:trace>
  <inkml:trace contextRef="#ctx0" brushRef="#br0" timeOffset="-164516.74">19356 14435 24575,'0'12'0,"0"8"0,0 5 0,0 12 0,0-4 0,0 13-1152,0 2 1152,0-21 0,0 0 0,0 1 0,0 1 0,0 0 0,0 0 0,0-3 0,0 1 0,0 5 0,0-1 0,0-2 0,0 1 0,0 4 0,0 1 0,0-2 0,0 0 0,0 2 0,0-1 0,0 9 149,0 6-149,0-23 0,0 4 0,0-6 0,0-11 0,0-5 0,0-4 0</inkml:trace>
  <inkml:trace contextRef="#ctx0" brushRef="#br0" timeOffset="-162188.74">19670 14839 24575,'7'-2'0,"10"0"0,2 2 0,13 0 0,-11 0 0,10 0 0,-9 0 0,9 0 0,-9 0 0,2 0 0,-11 0 0,0 0 0,-5 0 0,-3 4 0,-3-1 0,-2 6 0,-3-2 0,-2 1 0,-2 2 0,-3-5 0,-1 5 0,1-5 0,0 2 0,3-2 0,-3 0 0,5 0 0,-2-2 0,3-1 0,1 0 0,1 0 0,2 2 0,0 1 0,0-1 0,0 1 0,0-1 0,0 1 0,0-1 0,0 1 0,0-1 0,-2 1 0,0-3 0,-1 2 0,-1-1 0,2-1 0,-3 0 0,1-2 0,0 0 0,-1 0 0,-2 0 0,2 0 0,-2 0 0,3 0 0,-1 0 0,1 0 0,2 2 0,-2-1 0,2 2 0,1-2 0,4 1 0,2-2 0,5 0 0,-5 0 0,4 0 0,-4 0 0,5 0 0,-5 0 0,5 0 0,-5 0 0,2 0 0,-3 2 0,1 0 0,-1 3 0,1-1 0,-3 1 0,0-1 0,-2 1 0,3 0 0,-1-1 0,3 1 0,-1 2 0,1 0 0,0 3 0,0 0 0,-2 1 0,1-4 0,-3 3 0,1-5 0,-2 2 0,0-3 0,0 1 0,0-1 0,-2 1 0,-3-2 0,0-1 0,-5 0 0,5-2 0,-2 3 0,3-3 0,-1 0 0,0 0 0,-2 0 0,2 0 0,-2 0 0,3 0 0,-1 0 0,1 0 0,0 0 0,0 0 0,-1 0 0,1 0 0,-3 0 0,2 0 0,-5 0 0,2 0 0,-2-3 0,3 3 0,-3-2 0,5 2 0,-2 0 0,5-2 0,0-1 0,2-4 0,0 4 0,0-1 0</inkml:trace>
  <inkml:trace contextRef="#ctx0" brushRef="#br0" timeOffset="-161076.74">19689 14130 24575,'35'0'0,"-15"0"0,6 0 0,1 0-1755,15 0 1755,-11 3 0,2 1 0,0 3 0,-1 2-797,7 6 1,-1 1 796,-5 0 0,0 2 0,6 5 0,0 1-623,-4-2 1,0 0 622,-8-3 0,0 1 0,0 0 0,7 7 0,0 0 0,1 2 0,0-1 0,-5-2 0,-1-1 0,0 3 0,-2-1-705,-9-10 1,0 2 704,10 13 0,-3 2-150,-3 5 150,-2-8 0,-1 1 0,-5 10 0,-8-15 0,-1 2 0,-1-4 0,-1 1 0,0 8 0,-1 1 0,0-2 0,-1-2 0,0-1 0,-2-1 0,-1 2 0,-3 1 0,-2-3 0,-2 0 0,-4 2 0,-2-1 0,-7 0 0,-1 1-170,-2 1 1,-3-1 169,-5-1 0,-3-2 0,0 4 0,-1-2-99,-2-4 0,-2-2 99,-2-1 0,1-1 0,12-6 0,0-2 299,-7-1 1,2-2-300,-10 0 0,10-7 0,2 0 0,1-1 0,-2-3 0</inkml:trace>
  <inkml:trace contextRef="#ctx0" brushRef="#br0" timeOffset="-159624.74">18399 14243 24575,'-15'-2'0,"1"0"0,-13 2 0,2 0 0,-8 0 0,1 0 0,-10 0 0,8 0 0,-12 0 0,20 0 0,-9 0 0,16 5 0,-9 5 0,11-1 0,-1 8 0,4-2 0,2 10 0,5 3 0,1 5 0,3 0 0,1-8 0,0 1-981,-2 11 981,-2 5 0,0 0 0,4-2 0,-4-2 0,0 2 0,3-8 0,1-2 0,-3 19 0,3-16 0,0 0 0,2 2-550,0 11 550,0-20 0,0 0 0,0 23 0,1-22 0,1-1 0,8 13 0,-1-13 0,1-2 0,7 2 0,-3-3 0,0 0 0,3 3 0,6 5 0,-3-2 0,-4-4 0,2-3 953,-8-2-953,1-3 144,-5 7 1,-3-13-1,0 3 1</inkml:trace>
  <inkml:trace contextRef="#ctx0" brushRef="#br0" timeOffset="-105700.73">6036 16876 24575,'9'0'0,"3"0"0,5 0 0,4 0 0,3 0 0,0 0 0,4 0 0,-4 0 0,8 3 0,-7-2 0,7 5 0,-7-3 0,2 1 0,-2 1 0,-1-4 0,0 4 0,0-4 0,0 4 0,0-4 0,0 1 0,0 1 0,4-2 0,-3 4 0,7-4 0,1 1 0,0 1 0,4 1 0,-5 0 0,1 1 0,0-4 0,-1 5 0,1-5 0,-5 4 0,0-4 0,0 2 0,-3-3 0,3 2 0,-4-1 0,4 2 0,-3-1 0,3-1 0,0 2 0,-3-1 0,2 2 0,1-1 0,-3 0 0,6-1 0,-6-1 0,3 2 0,0 0 0,0-2 0,5 4 0,-1-4 0,-3 2 0,3-3 0,-7 0 0,3 0 0,-4 0 0,0 3 0,0-3 0,-3 3 0,-1-3 0,-4 0 0,1 2 0,-1-1 0,-2 2 0,-1-3 0,-3 0 0,0 0 0,3 2 0,-2-1 0,2 1 0,0-2 0,1 0 0,2 0 0,1 3 0,-1-3 0,4 3 0,-2-3 0,-1 0 0,-1 0 0,-6 0 0,1 0 0,-2 0 0,-4 0 0,2 0 0,-2 0 0,-4 0 0,-4 2 0,0-2 0,-2 3 0</inkml:trace>
  <inkml:trace contextRef="#ctx0" brushRef="#br0" timeOffset="-104406.73">7995 17029 24575,'9'0'0,"3"0"0,-1 0 0,5 0 0,-5 0 0,5 0 0,-6 0 0,3 0 0,0 0 0,1 0 0,3 0 0,-4 0 0,7 0 0,5 0 0,-7 0 0,15 0 0,-16 0 0,14 0 0,-6-3 0,7-1 0,6-2 0,-4-1 0,1 3 0,-5-2 0,-4 3 0,6-1 0,5-2 0,-3 5 0,11-5 0,-17 5 0,12-2 0,-15 0 0,8 2 0,-1-2 0,-3 3 0,2 0 0,-6 0 0,7 0 0,-7 0 0,6-3 0,-6 2 0,7-1 0,1 2 0,-7 0 0,9 0 0,-9 0 0,6 0 0,1 0 0,8 0 0,-10 0 0,10 0 0,-13 0 0,5 0 0,0 0 0,-1 2 0,-3-1 0,-1 5 0,0-6 0,-4 3 0,1-3 0,-2 0 0,-6 0 0,3 0 0,-3 0 0,-1 0 0,1 3 0,-3-3 0,-1 3 0,-6-3 0,0 2 0,-2-2 0,-1 2 0,1-2 0,-4 0 0,-11 0 0,6 0 0,-7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0:56:11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3832 8630 24575,'-26'3'0,"-12"12"0,3 0-1639,-3 7 1,-3 5 583,3-3 1,-3 1 141,3-2 1,-2 2 0,-1 0 912,0 1 0,1 1 0,-2-1-534,5-5 1,-2 0-1,0 1 1,1 0 533,1 3 0,1 1 0,0 1 0,-3-2 0,4-4 0,-2-1 0,0-1 0,0 1 0,1 2 0,2 0 0,1 2 0,1 0 0,-1 0 0,0-1-629,-2 1 0,-1-1 1,0 1-1,0 0 1,0 0 628,1 0 0,1 0 0,0 1 0,0 0 0,0 0 0,-1 1 0,0 0 0,0 0 0,0 1 0,1-2 0,0 0 0,0 0 0,1 0 0,0-1 0,1-1-171,-1 1 1,2-1-1,0-1 1,0 2 170,-4 2 0,0 1 0,0-1 0,2 0 0,-2 0 0,3 0 0,-2 1 0,5-5 0,-1 1 0,0 1 0,0-1 109,-7 7 0,1-1 0,1 0-109,4-6 0,2 0 0,1-1 945,-4 5 0,1-1-945,2-4 0,3-1 3276,-6 8-2933,-4 2-343,10-11 3276,9-3-3017,4-6 2784,5-3-3043,1-1 1330,4-3-1330,1 1 338,2-1-338,0 0 0,0 0 0,0 1 0,0-1 0,0 3 0,-5 7 0,1 0 0,-10 13 0,0 3 0,-7 12-671,10-16 0,-1 1 671,-1 2 0,0 1 0,-2 4 0,0 1 0,-1 0 0,-1 1-973,0 2 0,0 0 973,0 1 0,0-2 0,5-8 0,0-1-306,-2 6 1,1-2 305,-5 8 0,9-15 0,-1-2 0,-5 6 0,5-5 1163,2-10-1163,3-4 2007,3-3-2007,-1-2 729,1-3-729,2-1 0,-2-6 0,2-3 0,0 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0:54:03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5132 15946 24575,'0'9'0,"0"14"0,0-3 0,0 12 0,0 9 0,0-4 0,0 7 0,0 0-586,0 1 586,0-4 0,0 5 0,0-13 145,0 0-145,0 0 0,0-8 0,0-5 0,0-4 0,0-4 441,0 0-441,0-7 0,0 2 0,0-2 0,0-1 0,2 1 0,-2-1 0,2 1 0,-2-1 0,0 1 0,0-1 0,0 3 0,0-2 0,0 5 0,0 0 0,0 1 0,0 2 0,0-3 0,0 0 0,0 0 0,0 3 0,0 1 0,0-3 0,0 8 0,0-10 0,0 7 0,0-8 0,0-1 0,0-2 0,0-1 0,2-1 0,1-1 0,1-2 0,0 0 0,1 0 0,2-3 0,7 0 0,7-3 0,4 3 0,11 0 0,-2 3 0,0 0 0,6 0 0,-6 0-369,-6 0 1,2 0 368,15 0 0,-18 1 0,-1 1 0,0 0 0,-1 0 0,20 2 0,0 0 0,-14-2 0,-2-1 0,1 0-58,-3 1 1,1 0 57,2-2 0,7 0 0,-12 0 0,-1 0 0,-11 0 732,0 0-732,-5 0 120,-1 0-120,-2 0 0,-3-2 0,0 0 0,-2-5 0,0-1 0,0-2 0,0-6 0,0-6 0,3-6 0,1-9 0,3-11-784,-3 19 0,0-1 784,0-5 0,0-1 0,1-6 0,-1 2 0,-2 9 0,0-1 0,3-18 0,-1 2 0,0 2-547,0 3 1,1 1 546,1 2-109,-1-8 109,-2 15 0,-1 9 0,-1 7 1468,1 6-1468,-2 4 1177,0 3-1177,0-1 125,-1 3-125,-2 0 0,-1 2 0,-1 0 0,-2 0 0,-3 0 0,-4-5 0,-2 4 0,-4-4 0,-1 2 0,-3 0 0,-4-3 0,3 2 0,-3 1 0,4 3 0,0 0 0,-4 0 0,3-2 0,-2 1 0,2-2 0,-2 3 0,2 0 0,-3 0 0,0 0 0,3 0 0,-3 0 0,4 0 0,3 0 0,2 0 0,2 0 0,0 0 0,1 0 0,2 0 0,1 0 0,0 0 0,2 0 0,-2 0 0,3 0 0,-3 0 0,0 0 0,-4 0 0,1 0 0,-4 0 0,2 3 0,-5 0 0,2 3 0,-3-3 0,3 0 0,1-3 0,4 0 0,-1 0 0,4 0 0,-3 0 0,7 2 0,-3-2 0,2 2 0,-1-2 0,-2 0 0,0 0 0,2 0 0,-5 0 0,10 0 0,-2 0 0</inkml:trace>
  <inkml:trace contextRef="#ctx0" brushRef="#br0" timeOffset="33759">22051 4167 24575,'0'0'0</inkml:trace>
  <inkml:trace contextRef="#ctx0" brushRef="#br0" timeOffset="35339">22087 7655 24575,'0'0'0</inkml:trace>
  <inkml:trace contextRef="#ctx0" brushRef="#br0" timeOffset="36801">22069 11273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0:57:0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4074 12428 24575,'0'12'0,"0"1"0,0 15 0,0-12 0,0 15 0,0-10 0,0 1 0,0 5 0,0-6 0,0 0 0,0-2 0,0-5 0,0-1 0,0-5 0,0-1 0,0-3 0,1-1 0,2-1 0,1-2 0,0 0 0,3 0 0,1-2 0,8-2 0,-1-3 0,16 0 0,-4-2 0,14 2 0,-4-3 0,10 5 0,-12-3-347,-5 3 0,0 1 347,12-3 0,-17 2 0,1 1 0,7-2 0,-1 1 0,12 3 0,-16-3 0,0-1 0,22 2 0,-15 1 0,12-1 0,-5 1 0,-5 3-93,4-4 93,-7 4 0,3 0 0,-5 0 0,1 0 0,4 0 0,5 0 0,1 0-356,-17 0 1,-1 0 355,23 0 0,-21 0 0,-1 0 0,17 0 0,-18 0 0,0 0 0,19 0 0,-18 0 0,0 0 0,22 0 0,-22 0 0,0 0 0,17 0 344,3 0-344,-8 0 0,3 0 0,-3 0 0,0 0 0,2 0 0,-2 0 0,-12 0 0,0 0 0,10 0 0,14 0 0,-16 0 0,7 4 0,-3-1 0,3 1 0,-8 2 0,4-3 91,-4 4-91,-1-1 0,-3 1 0,3-1 728,-7 0-728,3 0 335,-4 1-335,0-1 0,0 0 0,0 0 0,0 0 0,0-3 0,0 2 0,0-1 0,-3-1 0,-1 2 0,-4-4 0,1 1 0,-3 0 0,-1-1 0,-3 1 0,-3 0 0,0-1 0,-2 1 0,0-2 0,-3-2 0,0 0 0,-2-5 0,0 2 0,0-2 0,0 0 0,2-1 0,4-8 0,0 1 0,6-8 0,-4 6 0,4-3 0,-3 0 0,1 2 0,-4-1 0,2 5 0,-2 1 0,-2 5 0,-1 1 0,1 5 0,-3-2 0,1 3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9A9DA-9ADB-48B0-A348-115B820388AF}" type="datetimeFigureOut">
              <a:rPr lang="pt-BR" smtClean="0"/>
              <a:pPr/>
              <a:t>09/08/2021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9A16E-9F81-4BE3-A373-8587A68DA0CB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1CAB1E-88D4-41E8-BFF4-11AB213D115B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C8F-B09A-4546-A41A-75017355986F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2A5A-A7A9-4DBE-9E13-34A531DCCC79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C3FCBFB-3453-4296-BF86-A54DD4EE7FA9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0439A4-7875-4BC4-B2D2-E8E5D9AF6521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C62-0F89-46DC-A2DA-44A87B52B26C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0C96-8D01-4308-9569-D9296D9D6D19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AA2459-6EAB-46E0-8F5D-6A5D18B150AE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EB11-7A7B-44EA-9FEC-A8C23B7B6AA8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4CE3CF-BECF-4E36-B35B-7A516192E70B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/>
              <a:t>Fábio Luiz Leite Júnior - UEPB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4B9B5D-3229-404B-9607-75D9C8DBD54D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7FDF1E-CD3F-4E3B-8646-75E26A920300}" type="datetime1">
              <a:rPr lang="pt-BR" smtClean="0"/>
              <a:pPr/>
              <a:t>09/08/2021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/>
              <a:t>Fábio Luiz Leite Júnior - UEPB</a:t>
            </a: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0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recorrência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Fábio Luiz Leite Júnior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19458" name="Picture 2" descr="http://www.cise.ufl.edu/~mssz/DatStrucAlg/MergeSo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616624" cy="4937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03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1026" name="Picture 2" descr="http://www.personal.kent.edu/~rmuhamma/Algorithms/MyAlgorithms/Sorting/Gifs/mergeSo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079604" cy="4154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070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 principal operação do algoritmo é a combinação dos </a:t>
            </a:r>
            <a:r>
              <a:rPr lang="pt-BR" dirty="0" err="1"/>
              <a:t>subarrays</a:t>
            </a:r>
            <a:endParaRPr lang="pt-BR" dirty="0"/>
          </a:p>
          <a:p>
            <a:r>
              <a:rPr lang="pt-BR" dirty="0"/>
              <a:t>Combinação (Merge(A,p,q,r))</a:t>
            </a:r>
          </a:p>
          <a:p>
            <a:pPr marL="971550" lvl="1" indent="-514350"/>
            <a:r>
              <a:rPr lang="pt-BR" dirty="0"/>
              <a:t>Onde p ≤ q &lt; 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Separar A em dois vetores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BR" dirty="0"/>
              <a:t>L[p...q]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BR" dirty="0"/>
              <a:t>R[q+1...r]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Comparar os dois vetores e ordenar os seus valores num único vetor</a:t>
            </a:r>
          </a:p>
        </p:txBody>
      </p:sp>
    </p:spTree>
    <p:extLst>
      <p:ext uri="{BB962C8B-B14F-4D97-AF65-F5344CB8AC3E}">
        <p14:creationId xmlns:p14="http://schemas.microsoft.com/office/powerpoint/2010/main" val="205282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r>
              <a:rPr lang="pt-BR" dirty="0"/>
              <a:t> - Intercala</a:t>
            </a:r>
          </a:p>
        </p:txBody>
      </p:sp>
      <p:pic>
        <p:nvPicPr>
          <p:cNvPr id="4" name="Espaço Reservado para Conteúdo 3" descr="merge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66950" y="1927225"/>
            <a:ext cx="3848100" cy="4219575"/>
          </a:xfrm>
        </p:spPr>
      </p:pic>
      <p:sp>
        <p:nvSpPr>
          <p:cNvPr id="5" name="Retângulo de cantos arredondados 4"/>
          <p:cNvSpPr/>
          <p:nvPr/>
        </p:nvSpPr>
        <p:spPr>
          <a:xfrm>
            <a:off x="2267744" y="3815544"/>
            <a:ext cx="2088232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427984" y="39330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Marcação sentinela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C2FD79-164C-2A41-9835-729F170B2D7D}"/>
                  </a:ext>
                </a:extLst>
              </p14:cNvPr>
              <p14:cNvContentPartPr/>
              <p14:nvPr/>
            </p14:nvContentPartPr>
            <p14:xfrm>
              <a:off x="6068520" y="1950480"/>
              <a:ext cx="1227960" cy="75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C2FD79-164C-2A41-9835-729F170B2D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9160" y="1941120"/>
                <a:ext cx="1246680" cy="77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18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/>
              <a:t>Algoritmo Merge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672576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41C729-F810-5046-B89E-54FFB51A0F9C}"/>
                  </a:ext>
                </a:extLst>
              </p14:cNvPr>
              <p14:cNvContentPartPr/>
              <p14:nvPr/>
            </p14:nvContentPartPr>
            <p14:xfrm>
              <a:off x="1627200" y="3232080"/>
              <a:ext cx="3146400" cy="240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41C729-F810-5046-B89E-54FFB51A0F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840" y="3222720"/>
                <a:ext cx="3165120" cy="24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76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Análise de algoritmos de divisão e conquista</a:t>
            </a:r>
          </a:p>
          <a:p>
            <a:pPr lvl="1"/>
            <a:r>
              <a:rPr lang="pt-BR" sz="2200" dirty="0"/>
              <a:t>T(n) é o tempo que o algoritmo leva para resolver o problema com a entrada n</a:t>
            </a:r>
          </a:p>
          <a:p>
            <a:pPr lvl="1"/>
            <a:r>
              <a:rPr lang="pt-BR" sz="2200" dirty="0"/>
              <a:t>N é o tamanho da entrada do problema</a:t>
            </a:r>
          </a:p>
          <a:p>
            <a:pPr lvl="2"/>
            <a:r>
              <a:rPr lang="pt-BR" sz="1900" dirty="0"/>
              <a:t>Dizemos n ≤ c quando o problema é tão pequeno que a solução é direta, logo </a:t>
            </a:r>
            <a:r>
              <a:rPr lang="el-GR" sz="1900" dirty="0"/>
              <a:t>Θ</a:t>
            </a:r>
            <a:r>
              <a:rPr lang="pt-BR" sz="1900" dirty="0"/>
              <a:t>(1)</a:t>
            </a:r>
          </a:p>
          <a:p>
            <a:pPr lvl="1"/>
            <a:r>
              <a:rPr lang="pt-BR" sz="2200" dirty="0"/>
              <a:t>D(n) é tempo para a divisão do problema</a:t>
            </a:r>
          </a:p>
          <a:p>
            <a:pPr lvl="1"/>
            <a:r>
              <a:rPr lang="pt-BR" sz="2200" dirty="0"/>
              <a:t>C(n) é o tempo gasto para a combinação das soluções dos subproblemas</a:t>
            </a:r>
          </a:p>
          <a:p>
            <a:pPr lvl="1"/>
            <a:r>
              <a:rPr lang="pt-BR" sz="2200" dirty="0"/>
              <a:t>T(n) = </a:t>
            </a:r>
            <a:r>
              <a:rPr lang="el-GR" sz="2200" dirty="0"/>
              <a:t>Θ</a:t>
            </a:r>
            <a:r>
              <a:rPr lang="pt-BR" sz="2200" dirty="0"/>
              <a:t>(1) se n ≤ c</a:t>
            </a:r>
          </a:p>
          <a:p>
            <a:pPr lvl="1"/>
            <a:r>
              <a:rPr lang="pt-BR" sz="2200" dirty="0"/>
              <a:t>T(n) = </a:t>
            </a:r>
            <a:r>
              <a:rPr lang="pt-BR" sz="2200" dirty="0" err="1"/>
              <a:t>aT</a:t>
            </a:r>
            <a:r>
              <a:rPr lang="pt-BR" sz="2200" dirty="0"/>
              <a:t>(n/b) + D(n) + C(n)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4A46E2-3F1F-374B-9DE3-DE92475F9EB6}"/>
                  </a:ext>
                </a:extLst>
              </p14:cNvPr>
              <p14:cNvContentPartPr/>
              <p14:nvPr/>
            </p14:nvContentPartPr>
            <p14:xfrm>
              <a:off x="1063800" y="4080960"/>
              <a:ext cx="5117760" cy="252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4A46E2-3F1F-374B-9DE3-DE92475F9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440" y="4071600"/>
                <a:ext cx="5136480" cy="25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03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t-BR" dirty="0"/>
              <a:t>Análise do Merge </a:t>
            </a:r>
            <a:r>
              <a:rPr lang="pt-BR" dirty="0" err="1"/>
              <a:t>Sort</a:t>
            </a:r>
            <a:endParaRPr lang="pt-BR" dirty="0"/>
          </a:p>
          <a:p>
            <a:pPr lvl="1"/>
            <a:r>
              <a:rPr lang="pt-BR" dirty="0"/>
              <a:t>O algoritmo sempre divide o problema inicial em 2 partes n/2</a:t>
            </a:r>
          </a:p>
          <a:p>
            <a:pPr lvl="1"/>
            <a:r>
              <a:rPr lang="pt-BR" dirty="0"/>
              <a:t>O caso base é quando n = 1</a:t>
            </a:r>
          </a:p>
          <a:p>
            <a:pPr lvl="1"/>
            <a:r>
              <a:rPr lang="pt-BR" dirty="0"/>
              <a:t>Quando n ≥ 2, temos:</a:t>
            </a:r>
          </a:p>
          <a:p>
            <a:pPr lvl="2"/>
            <a:r>
              <a:rPr lang="pt-BR" u="sng" dirty="0"/>
              <a:t>Divisão</a:t>
            </a:r>
            <a:r>
              <a:rPr lang="pt-BR" dirty="0"/>
              <a:t>: apenas obter o valor de q com a média entre dois números em </a:t>
            </a:r>
            <a:r>
              <a:rPr lang="el-GR" dirty="0"/>
              <a:t>Θ</a:t>
            </a:r>
            <a:r>
              <a:rPr lang="pt-BR" dirty="0"/>
              <a:t>(1)</a:t>
            </a:r>
          </a:p>
          <a:p>
            <a:pPr lvl="2"/>
            <a:r>
              <a:rPr lang="pt-BR" u="sng" dirty="0"/>
              <a:t>Conquista</a:t>
            </a:r>
            <a:r>
              <a:rPr lang="pt-BR" dirty="0"/>
              <a:t>: recursivamente resolver os dois problemas de tamanho n/2, logo 2T(</a:t>
            </a:r>
            <a:r>
              <a:rPr lang="pt-BR" i="1" dirty="0"/>
              <a:t>n</a:t>
            </a:r>
            <a:r>
              <a:rPr lang="pt-BR" dirty="0"/>
              <a:t>/2)</a:t>
            </a:r>
          </a:p>
          <a:p>
            <a:pPr lvl="2"/>
            <a:r>
              <a:rPr lang="pt-BR" u="sng" dirty="0"/>
              <a:t>Combinação</a:t>
            </a:r>
            <a:r>
              <a:rPr lang="pt-BR" dirty="0"/>
              <a:t>: realizada pelo o algoritmo de Merge, que é </a:t>
            </a:r>
            <a:r>
              <a:rPr lang="el-GR" dirty="0"/>
              <a:t>Θ(</a:t>
            </a:r>
            <a:r>
              <a:rPr lang="pt-BR" i="1" dirty="0"/>
              <a:t>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Logo, temos:</a:t>
            </a:r>
          </a:p>
          <a:p>
            <a:pPr lvl="2"/>
            <a:r>
              <a:rPr lang="pt-BR" dirty="0"/>
              <a:t>T(n) = </a:t>
            </a:r>
            <a:r>
              <a:rPr lang="el-GR" dirty="0"/>
              <a:t>Θ(</a:t>
            </a:r>
            <a:r>
              <a:rPr lang="pt-BR" i="1" dirty="0"/>
              <a:t>1</a:t>
            </a:r>
            <a:r>
              <a:rPr lang="pt-BR" dirty="0"/>
              <a:t>) se n = 1</a:t>
            </a:r>
          </a:p>
          <a:p>
            <a:pPr lvl="2"/>
            <a:r>
              <a:rPr lang="pt-BR" dirty="0"/>
              <a:t>T(n) = 2T(</a:t>
            </a:r>
            <a:r>
              <a:rPr lang="pt-BR" i="1" dirty="0"/>
              <a:t>n</a:t>
            </a:r>
            <a:r>
              <a:rPr lang="pt-BR" dirty="0"/>
              <a:t>/2) + </a:t>
            </a:r>
            <a:r>
              <a:rPr lang="el-GR" dirty="0"/>
              <a:t>Θ(</a:t>
            </a:r>
            <a:r>
              <a:rPr lang="pt-BR" i="1" dirty="0"/>
              <a:t>n</a:t>
            </a:r>
            <a:r>
              <a:rPr lang="pt-BR" dirty="0"/>
              <a:t>) para n ≥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0ED60C-4DC1-CB47-AE37-1285C1B286CC}"/>
                  </a:ext>
                </a:extLst>
              </p14:cNvPr>
              <p14:cNvContentPartPr/>
              <p14:nvPr/>
            </p14:nvContentPartPr>
            <p14:xfrm>
              <a:off x="1468800" y="5086800"/>
              <a:ext cx="6013800" cy="157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0ED60C-4DC1-CB47-AE37-1285C1B28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440" y="5077440"/>
                <a:ext cx="6032520" cy="15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95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/>
              <a:t>Analisando a árvore de recursão</a:t>
            </a:r>
          </a:p>
        </p:txBody>
      </p:sp>
      <p:pic>
        <p:nvPicPr>
          <p:cNvPr id="1026" name="Picture 2" descr="Construction of recursion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2016224" cy="1728192"/>
          </a:xfrm>
          <a:prstGeom prst="rect">
            <a:avLst/>
          </a:prstGeom>
          <a:noFill/>
        </p:spPr>
      </p:pic>
      <p:sp>
        <p:nvSpPr>
          <p:cNvPr id="5" name="Seta para a direita 4"/>
          <p:cNvSpPr/>
          <p:nvPr/>
        </p:nvSpPr>
        <p:spPr>
          <a:xfrm>
            <a:off x="2987824" y="3573016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onstruction of recursion 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636912"/>
            <a:ext cx="3672408" cy="253649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E332F1-B27D-464C-AB13-74D51CEE0796}"/>
                  </a:ext>
                </a:extLst>
              </p14:cNvPr>
              <p14:cNvContentPartPr/>
              <p14:nvPr/>
            </p14:nvContentPartPr>
            <p14:xfrm>
              <a:off x="244800" y="3106800"/>
              <a:ext cx="1135080" cy="100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E332F1-B27D-464C-AB13-74D51CEE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440" y="3097440"/>
                <a:ext cx="1153800" cy="10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33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27650" name="Picture 2" descr="Construction of the recursion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952" y="1340768"/>
            <a:ext cx="7142432" cy="527845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58CBB7-4360-2D49-9C5C-11594CF8A43F}"/>
                  </a:ext>
                </a:extLst>
              </p14:cNvPr>
              <p14:cNvContentPartPr/>
              <p14:nvPr/>
            </p14:nvContentPartPr>
            <p14:xfrm>
              <a:off x="1802160" y="1500120"/>
              <a:ext cx="6149520" cy="453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58CBB7-4360-2D49-9C5C-11594CF8A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800" y="1490760"/>
                <a:ext cx="6168240" cy="45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69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t-BR" dirty="0"/>
              <a:t>Análise da árvore de recursão</a:t>
            </a:r>
          </a:p>
          <a:p>
            <a:pPr lvl="1"/>
            <a:r>
              <a:rPr lang="pt-BR" dirty="0"/>
              <a:t>Cada nível possui um custo de </a:t>
            </a:r>
            <a:r>
              <a:rPr lang="pt-BR" dirty="0" err="1"/>
              <a:t>cn</a:t>
            </a:r>
            <a:endParaRPr lang="pt-BR" dirty="0"/>
          </a:p>
          <a:p>
            <a:pPr lvl="1"/>
            <a:r>
              <a:rPr lang="pt-BR" dirty="0"/>
              <a:t>A cada nível inferior</a:t>
            </a:r>
          </a:p>
          <a:p>
            <a:pPr lvl="2"/>
            <a:r>
              <a:rPr lang="pt-BR" dirty="0"/>
              <a:t>O número de subproblemas duplica</a:t>
            </a:r>
          </a:p>
          <a:p>
            <a:pPr lvl="2"/>
            <a:r>
              <a:rPr lang="pt-BR" dirty="0"/>
              <a:t>O tempo para resolvê-los é dividido pela metade</a:t>
            </a:r>
          </a:p>
          <a:p>
            <a:pPr lvl="1"/>
            <a:r>
              <a:rPr lang="pt-BR" dirty="0"/>
              <a:t>O tamanho da árvore é de </a:t>
            </a:r>
            <a:r>
              <a:rPr lang="pt-BR" dirty="0" err="1"/>
              <a:t>lg</a:t>
            </a:r>
            <a:r>
              <a:rPr lang="pt-BR" dirty="0"/>
              <a:t> n e há </a:t>
            </a:r>
            <a:r>
              <a:rPr lang="pt-BR" dirty="0" err="1"/>
              <a:t>lg</a:t>
            </a:r>
            <a:r>
              <a:rPr lang="pt-BR" dirty="0"/>
              <a:t> n + 1 níveis</a:t>
            </a:r>
          </a:p>
          <a:p>
            <a:pPr lvl="1"/>
            <a:r>
              <a:rPr lang="pt-BR" dirty="0"/>
              <a:t>Logo, temos</a:t>
            </a:r>
          </a:p>
          <a:p>
            <a:pPr lvl="2"/>
            <a:r>
              <a:rPr lang="pt-BR" dirty="0"/>
              <a:t>Θ (n 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r>
              <a:rPr lang="pt-BR" dirty="0"/>
              <a:t>Existe outras maneiras de avaliar o desempenho de algoritmos recursivos</a:t>
            </a:r>
          </a:p>
          <a:p>
            <a:pPr lvl="1"/>
            <a:r>
              <a:rPr lang="pt-BR" dirty="0"/>
              <a:t>Método indutivo</a:t>
            </a:r>
          </a:p>
          <a:p>
            <a:pPr lvl="1"/>
            <a:r>
              <a:rPr lang="pt-BR" dirty="0"/>
              <a:t>Teorema mestre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B0B768-5274-9640-B398-1499440AAFD9}"/>
                  </a:ext>
                </a:extLst>
              </p14:cNvPr>
              <p14:cNvContentPartPr/>
              <p14:nvPr/>
            </p14:nvContentPartPr>
            <p14:xfrm>
              <a:off x="1466640" y="4474080"/>
              <a:ext cx="1022040" cy="10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B0B768-5274-9640-B398-1499440AA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280" y="4464720"/>
                <a:ext cx="1040760" cy="1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47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divisão e conquista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Técnica incremental normalmente é mais lenta que técnicas avançadas como divisão e conquista</a:t>
            </a:r>
          </a:p>
          <a:p>
            <a:pPr lvl="1"/>
            <a:r>
              <a:rPr lang="pt-BR" dirty="0" err="1"/>
              <a:t>Insertion</a:t>
            </a:r>
            <a:r>
              <a:rPr lang="pt-BR" dirty="0"/>
              <a:t>, </a:t>
            </a:r>
            <a:r>
              <a:rPr lang="pt-BR" dirty="0" err="1"/>
              <a:t>selection</a:t>
            </a:r>
            <a:r>
              <a:rPr lang="pt-BR" dirty="0"/>
              <a:t>, </a:t>
            </a:r>
            <a:r>
              <a:rPr lang="pt-BR" dirty="0" err="1"/>
              <a:t>bubble</a:t>
            </a:r>
            <a:endParaRPr lang="pt-BR" dirty="0"/>
          </a:p>
          <a:p>
            <a:pPr lvl="1"/>
            <a:r>
              <a:rPr lang="pt-BR" dirty="0"/>
              <a:t>Algoritmos lentos O(n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725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BAD4F9-5A58-054A-8F03-A210041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recorrência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A4DAA5-0750-5A45-A940-8131501AE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29FA-BF25-6240-9529-1F4E1039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4EEC-550A-C545-BA33-F178A47B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41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21D354-4C78-4142-B547-4BF63EBC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Derivando relações de recorrência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597BD5-60C5-6B48-84F8-044F08E889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5505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Obter a relação de recorrência a partir dos algoritmos elaborados</a:t>
            </a:r>
          </a:p>
          <a:p>
            <a:r>
              <a:rPr lang="de-DE" dirty="0"/>
              <a:t>R</a:t>
            </a:r>
            <a:r>
              <a:rPr lang="pt" dirty="0"/>
              <a:t>elação de recorrência</a:t>
            </a:r>
          </a:p>
          <a:p>
            <a:pPr lvl="1"/>
            <a:r>
              <a:rPr lang="pt-BR" i="1" dirty="0"/>
              <a:t>Expressão</a:t>
            </a:r>
            <a:r>
              <a:rPr lang="pt" i="1" dirty="0"/>
              <a:t> recursiva para definição de uma função</a:t>
            </a:r>
          </a:p>
          <a:p>
            <a:r>
              <a:rPr lang="pt" dirty="0"/>
              <a:t>Uma vez estabelecido a relação</a:t>
            </a:r>
          </a:p>
          <a:p>
            <a:pPr lvl="1"/>
            <a:r>
              <a:rPr lang="pt" dirty="0"/>
              <a:t>Precisamos comparar usando a notação assintótica</a:t>
            </a:r>
          </a:p>
          <a:p>
            <a:pPr lvl="1"/>
            <a:r>
              <a:rPr lang="pt" dirty="0"/>
              <a:t>Se uma função </a:t>
            </a: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se encontra na forma de uma relação de recorrência, não é possível que se a compare com outras funções conhecidas</a:t>
            </a:r>
          </a:p>
          <a:p>
            <a:r>
              <a:rPr lang="pt" dirty="0"/>
              <a:t>Para resolver esta dificuldade, temos que encontrar uma forma fechada para </a:t>
            </a: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), de modo que possamos compará-la com outras função conhecidas.</a:t>
            </a:r>
          </a:p>
          <a:p>
            <a:r>
              <a:rPr lang="pt" dirty="0"/>
              <a:t>A </a:t>
            </a:r>
            <a:r>
              <a:rPr lang="pt" u="sng" dirty="0"/>
              <a:t>forma fechada </a:t>
            </a:r>
            <a:r>
              <a:rPr lang="pt" dirty="0"/>
              <a:t>de uma relação de recorrência também é chamada de </a:t>
            </a:r>
            <a:r>
              <a:rPr lang="pt" u="sng" dirty="0"/>
              <a:t>solução da recorrência</a:t>
            </a:r>
          </a:p>
          <a:p>
            <a:endParaRPr lang="pt" dirty="0"/>
          </a:p>
          <a:p>
            <a:pPr lvl="1"/>
            <a:endParaRPr lang="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772C1-775E-014A-8CA6-56FEAFBE76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B2FCD-ADEF-E549-8152-7AEF956441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  <p:extLst>
      <p:ext uri="{BB962C8B-B14F-4D97-AF65-F5344CB8AC3E}">
        <p14:creationId xmlns:p14="http://schemas.microsoft.com/office/powerpoint/2010/main" val="257047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38E6-D241-A341-9974-7D01A23C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análise de recorrência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1173-0252-C243-9226-2D9F0207E5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Método da substituição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Expansão telescópica (ou desdobramento)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Árvore de recursão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Teorema Mestre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56013-97F7-D440-9DB2-1245CAE20E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2F1C-2842-314B-AC28-D96C427014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  <p:extLst>
      <p:ext uri="{BB962C8B-B14F-4D97-AF65-F5344CB8AC3E}">
        <p14:creationId xmlns:p14="http://schemas.microsoft.com/office/powerpoint/2010/main" val="273613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E098-C440-C046-9843-2E280286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substituição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8136-3DE8-CB4B-9206-13C5370974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inspirado na indução matemática</a:t>
            </a:r>
          </a:p>
          <a:p>
            <a:r>
              <a:rPr lang="pt-BR" dirty="0"/>
              <a:t>Eficiente para provar </a:t>
            </a:r>
            <a:r>
              <a:rPr lang="pt-BR" i="1" dirty="0" err="1"/>
              <a:t>upper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lower</a:t>
            </a:r>
            <a:r>
              <a:rPr lang="pt-BR" i="1" dirty="0"/>
              <a:t> </a:t>
            </a:r>
            <a:r>
              <a:rPr lang="pt-BR" i="1" dirty="0" err="1"/>
              <a:t>bounds</a:t>
            </a:r>
            <a:endParaRPr lang="pt-BR" i="1" dirty="0"/>
          </a:p>
          <a:p>
            <a:r>
              <a:rPr lang="pt-BR" dirty="0"/>
              <a:t>Define dois passos: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dirty="0"/>
              <a:t>Pressupor a relação de solução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dirty="0"/>
              <a:t>Provar por indução que a suposição é verdadeira</a:t>
            </a:r>
          </a:p>
          <a:p>
            <a:r>
              <a:rPr lang="pt" dirty="0"/>
              <a:t>Substituição da resposta pressuposta para a função quando a hipótese indutiva é aplicada</a:t>
            </a:r>
          </a:p>
          <a:p>
            <a:r>
              <a:rPr lang="pt" dirty="0"/>
              <a:t>Útil quando é fácil estimar a forma da solução</a:t>
            </a:r>
          </a:p>
          <a:p>
            <a:endParaRPr lang="pt-BR" dirty="0"/>
          </a:p>
          <a:p>
            <a:pPr marL="365760" lvl="1" indent="0">
              <a:buNone/>
            </a:pPr>
            <a:endParaRPr lang="pt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A00E-DB3F-E942-9A8C-A334E08D285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5E5B-C2CC-EF4E-9F4A-EE3202C6E4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  <p:extLst>
      <p:ext uri="{BB962C8B-B14F-4D97-AF65-F5344CB8AC3E}">
        <p14:creationId xmlns:p14="http://schemas.microsoft.com/office/powerpoint/2010/main" val="2205246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D83C-A354-0043-9302-56B01BD5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substituição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2E1D-DA02-5544-8467-8C41B12E10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" dirty="0"/>
              <a:t>Seja </a:t>
            </a:r>
            <a:r>
              <a:rPr lang="pt" dirty="0" err="1"/>
              <a:t>T</a:t>
            </a:r>
            <a:r>
              <a:rPr lang="pt" dirty="0"/>
              <a:t> um teorema que se quer provar. </a:t>
            </a:r>
          </a:p>
          <a:p>
            <a:pPr lvl="1"/>
            <a:r>
              <a:rPr lang="pt" dirty="0"/>
              <a:t>Suponha que </a:t>
            </a:r>
            <a:r>
              <a:rPr lang="pt" dirty="0" err="1"/>
              <a:t>T</a:t>
            </a:r>
            <a:r>
              <a:rPr lang="pt" dirty="0"/>
              <a:t> inclui um parâmetro </a:t>
            </a:r>
            <a:r>
              <a:rPr lang="pt" dirty="0" err="1"/>
              <a:t>n</a:t>
            </a:r>
            <a:r>
              <a:rPr lang="pt" dirty="0"/>
              <a:t> que pode ter como valor qualquer número natural.</a:t>
            </a:r>
          </a:p>
          <a:p>
            <a:pPr lvl="1"/>
            <a:r>
              <a:rPr lang="pt" dirty="0"/>
              <a:t>Ao invés de provar diretamente que </a:t>
            </a:r>
            <a:r>
              <a:rPr lang="pt" dirty="0" err="1"/>
              <a:t>T</a:t>
            </a:r>
            <a:r>
              <a:rPr lang="pt" dirty="0"/>
              <a:t> é verdade para todos os valores de </a:t>
            </a:r>
            <a:r>
              <a:rPr lang="pt" dirty="0" err="1"/>
              <a:t>n</a:t>
            </a:r>
            <a:r>
              <a:rPr lang="pt" dirty="0"/>
              <a:t>, provamos as seguintes condições:</a:t>
            </a:r>
          </a:p>
          <a:p>
            <a:pPr marL="822960" lvl="1" indent="-457200">
              <a:buFont typeface="+mj-lt"/>
              <a:buAutoNum type="arabicPeriod"/>
            </a:pPr>
            <a:r>
              <a:rPr lang="pt" dirty="0" err="1"/>
              <a:t>T</a:t>
            </a:r>
            <a:r>
              <a:rPr lang="pt" dirty="0"/>
              <a:t> é verdade para </a:t>
            </a:r>
            <a:r>
              <a:rPr lang="pt" dirty="0" err="1"/>
              <a:t>n</a:t>
            </a:r>
            <a:r>
              <a:rPr lang="pt" dirty="0"/>
              <a:t> = n</a:t>
            </a:r>
            <a:r>
              <a:rPr lang="pt" baseline="-25000" dirty="0"/>
              <a:t>0</a:t>
            </a:r>
            <a:r>
              <a:rPr lang="pt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pt" dirty="0"/>
              <a:t>Para </a:t>
            </a:r>
            <a:r>
              <a:rPr lang="pt" dirty="0" err="1"/>
              <a:t>n</a:t>
            </a:r>
            <a:r>
              <a:rPr lang="pt" dirty="0"/>
              <a:t> &gt; n</a:t>
            </a:r>
            <a:r>
              <a:rPr lang="pt" baseline="-25000" dirty="0"/>
              <a:t>0</a:t>
            </a:r>
            <a:r>
              <a:rPr lang="pt" dirty="0"/>
              <a:t>, se </a:t>
            </a:r>
            <a:r>
              <a:rPr lang="pt" dirty="0" err="1"/>
              <a:t>T</a:t>
            </a:r>
            <a:r>
              <a:rPr lang="pt" dirty="0"/>
              <a:t> é verdade para todo n</a:t>
            </a:r>
            <a:r>
              <a:rPr lang="pt" baseline="-25000" dirty="0"/>
              <a:t>0</a:t>
            </a:r>
            <a:r>
              <a:rPr lang="pt" dirty="0"/>
              <a:t> &lt; </a:t>
            </a:r>
            <a:r>
              <a:rPr lang="pt" dirty="0" err="1"/>
              <a:t>n</a:t>
            </a:r>
            <a:r>
              <a:rPr lang="pt" dirty="0"/>
              <a:t>, então </a:t>
            </a:r>
            <a:r>
              <a:rPr lang="pt" dirty="0" err="1"/>
              <a:t>T</a:t>
            </a:r>
            <a:r>
              <a:rPr lang="pt" dirty="0"/>
              <a:t> é verdade para </a:t>
            </a:r>
            <a:r>
              <a:rPr lang="pt" dirty="0" err="1"/>
              <a:t>n</a:t>
            </a:r>
            <a:endParaRPr lang="pt" dirty="0"/>
          </a:p>
          <a:p>
            <a:r>
              <a:rPr lang="pt" dirty="0"/>
              <a:t>Pelo princípio da </a:t>
            </a:r>
            <a:r>
              <a:rPr lang="pt" u="sng" dirty="0"/>
              <a:t>indução forte</a:t>
            </a:r>
            <a:r>
              <a:rPr lang="pt" dirty="0"/>
              <a:t>, estas condições acarretam na veracidade do teorema </a:t>
            </a:r>
            <a:r>
              <a:rPr lang="pt" dirty="0" err="1"/>
              <a:t>T</a:t>
            </a:r>
            <a:r>
              <a:rPr lang="pt" dirty="0"/>
              <a:t> para todos os valores naturais do parâmetro </a:t>
            </a:r>
            <a:r>
              <a:rPr lang="pt" dirty="0" err="1"/>
              <a:t>n</a:t>
            </a:r>
            <a:r>
              <a:rPr lang="pt" dirty="0"/>
              <a:t>, a partir de n</a:t>
            </a:r>
            <a:r>
              <a:rPr lang="pt" baseline="-25000" dirty="0"/>
              <a:t>0</a:t>
            </a:r>
            <a:r>
              <a:rPr lang="pt" dirty="0"/>
              <a:t>.</a:t>
            </a:r>
          </a:p>
          <a:p>
            <a:endParaRPr lang="pt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9E54B-7966-E54B-907F-EF4C70D257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3238-F450-9441-B4F1-CAA2ABA30F7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  <p:extLst>
      <p:ext uri="{BB962C8B-B14F-4D97-AF65-F5344CB8AC3E}">
        <p14:creationId xmlns:p14="http://schemas.microsoft.com/office/powerpoint/2010/main" val="320228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69C9-105D-BF4E-ADCD-EAAC78AF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substituição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3A2A8-B20F-754B-A8AC-0FF72F4FF66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Considere a seguinte relação de recorrência: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lvl="1"/>
                <a:r>
                  <a:rPr lang="pt-BR" dirty="0"/>
                  <a:t>Além disso, podemos considerar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para </a:t>
                </a:r>
                <a:r>
                  <a:rPr lang="pt-BR" dirty="0" err="1"/>
                  <a:t>n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2</a:t>
                </a:r>
              </a:p>
              <a:p>
                <a:pPr lvl="1"/>
                <a:r>
                  <a:rPr lang="pt-BR" dirty="0"/>
                  <a:t>Bem como, mais informalmente,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Precisamos agora resolver a relação de recorrência para encontrar os limites</a:t>
                </a:r>
              </a:p>
              <a:p>
                <a:r>
                  <a:rPr lang="pt-BR" dirty="0"/>
                  <a:t>Para obter os limites explícitos, precisamos resolver </a:t>
                </a:r>
                <a:r>
                  <a:rPr lang="pt-BR" dirty="0" err="1"/>
                  <a:t>T</a:t>
                </a:r>
                <a:r>
                  <a:rPr lang="pt-BR" dirty="0"/>
                  <a:t> de maneira que ele deva aparecer apenas no lado esquerdo da inequidade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3A2A8-B20F-754B-A8AC-0FF72F4FF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0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D4C8-E3F2-4844-AE8E-565C2AA589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32F0-947D-0D4B-966D-772036ACE5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76C6032-D85D-F54D-8A68-C8BB74980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4374452" cy="9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91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AAB1-1A8C-E54F-9F7D-FEFF2600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substituição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FF37B-D58B-8E43-89BC-85690D2E970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Nosso palpite: 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)</a:t>
                </a:r>
              </a:p>
              <a:p>
                <a:pPr lvl="1"/>
                <a:r>
                  <a:rPr lang="pt-BR" dirty="0"/>
                  <a:t>Precisamos provar que: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pt-BR" dirty="0"/>
                  <a:t> para todo</a:t>
                </a:r>
                <a:br>
                  <a:rPr lang="pt-BR" dirty="0"/>
                </a:b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lvl="1"/>
                <a:endParaRPr lang="pt-BR" dirty="0"/>
              </a:p>
              <a:p>
                <a:pPr lvl="1"/>
                <a:r>
                  <a:rPr lang="pt-BR" dirty="0"/>
                  <a:t>Caso base: </a:t>
                </a:r>
              </a:p>
              <a:p>
                <a:pPr marL="365760" lvl="1" indent="0">
                  <a:buNone/>
                </a:pPr>
                <a:r>
                  <a:rPr lang="pt-BR" dirty="0"/>
                  <a:t>	Quando </a:t>
                </a:r>
                <a:r>
                  <a:rPr lang="pt-BR" dirty="0" err="1"/>
                  <a:t>n</a:t>
                </a:r>
                <a:r>
                  <a:rPr lang="pt-BR" dirty="0"/>
                  <a:t> = 2, temos: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  <a:p>
                <a:pPr marL="365760" lvl="1" indent="0">
                  <a:buNone/>
                </a:pPr>
                <a:endParaRPr lang="pt-BR" dirty="0"/>
              </a:p>
              <a:p>
                <a:pPr lvl="1"/>
                <a:r>
                  <a:rPr lang="pt-BR" dirty="0"/>
                  <a:t>Suponha por indução que para um certo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a prova funciona, ou seja para o lado esquerdo da recorrência que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dirty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FF37B-D58B-8E43-89BC-85690D2E9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0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3248-6D85-9D47-BDEE-E06D012060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4365-6694-A847-B0ED-0BF3BFC51C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  <p:extLst>
      <p:ext uri="{BB962C8B-B14F-4D97-AF65-F5344CB8AC3E}">
        <p14:creationId xmlns:p14="http://schemas.microsoft.com/office/powerpoint/2010/main" val="3292636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90C7-6A02-1D49-90EB-47D45104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substituição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02229-60DF-E441-9F22-76BD9B40244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/>
                  <a:t>Precisamos provar que: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pt-BR" dirty="0"/>
                  <a:t> para todo</a:t>
                </a:r>
                <a:br>
                  <a:rPr lang="pt-BR" dirty="0"/>
                </a:b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ou seja: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02229-60DF-E441-9F22-76BD9B402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0" t="-10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5FA4-B947-2C44-B87F-D8EAC00EB1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F639-72F8-7A47-9CC3-0A4F156DB3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66A326-CB53-5E41-B0D4-B55DD6AC6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16" y="2539020"/>
            <a:ext cx="5420816" cy="3268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1F1728-B5BD-D344-A9AA-D2DF4D3E100F}"/>
                  </a:ext>
                </a:extLst>
              </p:cNvPr>
              <p:cNvSpPr txBox="1"/>
              <p:nvPr/>
            </p:nvSpPr>
            <p:spPr>
              <a:xfrm>
                <a:off x="2437656" y="5956284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1F1728-B5BD-D344-A9AA-D2DF4D3E1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656" y="5956284"/>
                <a:ext cx="1512168" cy="369332"/>
              </a:xfrm>
              <a:prstGeom prst="rect">
                <a:avLst/>
              </a:prstGeom>
              <a:blipFill>
                <a:blip r:embed="rId5"/>
                <a:stretch>
                  <a:fillRect l="-756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og com a subscrito parêntese esquerdo b sobre c parêntese direito igual a log com a subscrito b menos log com a subscrito c">
            <a:extLst>
              <a:ext uri="{FF2B5EF4-FFF2-40B4-BE49-F238E27FC236}">
                <a16:creationId xmlns:a16="http://schemas.microsoft.com/office/drawing/2014/main" id="{AC3E7F60-3509-6C4A-8707-10A00D2B2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53" y="2134208"/>
            <a:ext cx="22733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5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69C9-105D-BF4E-ADCD-EAAC78AF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substituição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3A2A8-B20F-754B-A8AC-0FF72F4FF66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" dirty="0"/>
                  <a:t>A última linha do desenvolvimento acima é verdade para todo </a:t>
                </a:r>
                <a:r>
                  <a:rPr lang="pt" dirty="0" err="1"/>
                  <a:t>c</a:t>
                </a:r>
                <a:r>
                  <a:rPr lang="pt" dirty="0"/>
                  <a:t> &gt;= 1.</a:t>
                </a:r>
              </a:p>
              <a:p>
                <a:r>
                  <a:rPr lang="pt" dirty="0"/>
                  <a:t>Para completar nossa prova, falta apenas encontrarmos a base da indução. A intuição comum é considerar </a:t>
                </a:r>
                <a:r>
                  <a:rPr lang="pt" dirty="0" err="1"/>
                  <a:t>T</a:t>
                </a:r>
                <a:r>
                  <a:rPr lang="pt" dirty="0"/>
                  <a:t>(1) = 1. </a:t>
                </a:r>
              </a:p>
              <a:p>
                <a:r>
                  <a:rPr lang="pt" dirty="0"/>
                  <a:t>Se usássemos essa ideia, porém, teríamos a desigualdade</a:t>
                </a:r>
              </a:p>
              <a:p>
                <a:endParaRPr lang="pt" dirty="0"/>
              </a:p>
              <a:p>
                <a:endParaRPr lang="pt" dirty="0"/>
              </a:p>
              <a:p>
                <a:endParaRPr lang="pt" dirty="0"/>
              </a:p>
              <a:p>
                <a:endParaRPr lang="pt" dirty="0"/>
              </a:p>
              <a:p>
                <a:r>
                  <a:rPr lang="pt" dirty="0"/>
                  <a:t>... que obviamente é falsa. </a:t>
                </a:r>
              </a:p>
              <a:p>
                <a:r>
                  <a:rPr lang="pt" dirty="0"/>
                  <a:t>Notação assintótica exige que </a:t>
                </a:r>
                <a:r>
                  <a:rPr lang="pt" dirty="0" err="1"/>
                  <a:t>T</a:t>
                </a:r>
                <a:r>
                  <a:rPr lang="pt" dirty="0"/>
                  <a:t>(</a:t>
                </a:r>
                <a:r>
                  <a:rPr lang="pt" dirty="0" err="1"/>
                  <a:t>n</a:t>
                </a:r>
                <a:r>
                  <a:rPr lang="pt" dirty="0"/>
                  <a:t>) seja menor ou igual a </a:t>
                </a:r>
                <a:r>
                  <a:rPr lang="pt" dirty="0" err="1"/>
                  <a:t>cn</a:t>
                </a:r>
                <a:r>
                  <a:rPr lang="pt" dirty="0"/>
                  <a:t> log </a:t>
                </a:r>
                <a:r>
                  <a:rPr lang="pt" dirty="0" err="1"/>
                  <a:t>n</a:t>
                </a:r>
                <a:r>
                  <a:rPr lang="pt" dirty="0"/>
                  <a:t> apenas para </a:t>
                </a:r>
                <a:r>
                  <a:rPr lang="pt" dirty="0" err="1"/>
                  <a:t>n</a:t>
                </a:r>
                <a:r>
                  <a:rPr lang="pt" dirty="0"/>
                  <a:t> ¸ n0, onde n</a:t>
                </a:r>
                <a:r>
                  <a:rPr lang="pt" baseline="-25000" dirty="0"/>
                  <a:t>0</a:t>
                </a:r>
                <a:r>
                  <a:rPr lang="pt" dirty="0"/>
                  <a:t> é uma constante. </a:t>
                </a:r>
              </a:p>
              <a:p>
                <a:r>
                  <a:rPr lang="pt" dirty="0"/>
                  <a:t>Se usarmos </a:t>
                </a:r>
                <a:r>
                  <a:rPr lang="pt" dirty="0" err="1"/>
                  <a:t>T</a:t>
                </a:r>
                <a:r>
                  <a:rPr lang="pt" dirty="0"/>
                  <a:t>(2) e </a:t>
                </a:r>
                <a:r>
                  <a:rPr lang="pt" dirty="0" err="1"/>
                  <a:t>T</a:t>
                </a:r>
                <a:r>
                  <a:rPr lang="pt" dirty="0"/>
                  <a:t>(3) como bases, a recorrência não dependerá mais do valor de </a:t>
                </a:r>
                <a:r>
                  <a:rPr lang="pt" dirty="0" err="1"/>
                  <a:t>T</a:t>
                </a:r>
                <a:r>
                  <a:rPr lang="pt" dirty="0"/>
                  <a:t>(1) diretamente, para </a:t>
                </a:r>
                <a:r>
                  <a:rPr lang="pt" dirty="0" err="1"/>
                  <a:t>n</a:t>
                </a:r>
                <a:r>
                  <a:rPr lang="pt" dirty="0"/>
                  <a:t> &gt; 3. A partir da expressão acima, calculamos que </a:t>
                </a:r>
                <a:r>
                  <a:rPr lang="pt" dirty="0" err="1"/>
                  <a:t>T</a:t>
                </a:r>
                <a:r>
                  <a:rPr lang="pt" dirty="0"/>
                  <a:t>(2) = 4 e </a:t>
                </a:r>
                <a:r>
                  <a:rPr lang="pt" dirty="0" err="1"/>
                  <a:t>T</a:t>
                </a:r>
                <a:r>
                  <a:rPr lang="pt" dirty="0"/>
                  <a:t>(3) = 5. Para terminar a prova, falta apenas escolher um </a:t>
                </a:r>
                <a:r>
                  <a:rPr lang="pt" dirty="0" err="1"/>
                  <a:t>c</a:t>
                </a:r>
                <a:r>
                  <a:rPr lang="pt" dirty="0"/>
                  <a:t> de valor grande o suficiente para que </a:t>
                </a:r>
                <a:br>
                  <a:rPr lang="pt" dirty="0"/>
                </a:br>
                <a:r>
                  <a:rPr lang="pt" dirty="0" err="1"/>
                  <a:t>T</a:t>
                </a:r>
                <a:r>
                  <a:rPr lang="pt" dirty="0"/>
                  <a:t>(2)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" dirty="0"/>
                  <a:t>2c log 2 e </a:t>
                </a:r>
                <a:r>
                  <a:rPr lang="pt" dirty="0" err="1"/>
                  <a:t>T</a:t>
                </a:r>
                <a:r>
                  <a:rPr lang="pt" dirty="0"/>
                  <a:t>(3)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" dirty="0"/>
                  <a:t> 3c log 3.</a:t>
                </a:r>
              </a:p>
              <a:p>
                <a:r>
                  <a:rPr lang="pt" dirty="0"/>
                  <a:t>É simples verificar que qualquer escolha de </a:t>
                </a:r>
                <a:r>
                  <a:rPr lang="pt" dirty="0" err="1"/>
                  <a:t>c</a:t>
                </a:r>
                <a:r>
                  <a:rPr lang="pt" dirty="0"/>
                  <a:t> &gt;= 2 satisfaz as duas inequações.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3A2A8-B20F-754B-A8AC-0FF72F4FF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299" r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D4C8-E3F2-4844-AE8E-565C2AA589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32F0-947D-0D4B-966D-772036ACE5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255D3A56-D7C9-1C4F-945D-170A4CECD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80928"/>
            <a:ext cx="2006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34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69C9-105D-BF4E-ADCD-EAAC78AF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substituição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A2A8-B20F-754B-A8AC-0FF72F4FF6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Fortemente baseado em boas suposições</a:t>
            </a:r>
          </a:p>
          <a:p>
            <a:r>
              <a:rPr lang="pt-BR" dirty="0"/>
              <a:t>Requer experiência e criatividade</a:t>
            </a:r>
          </a:p>
          <a:p>
            <a:r>
              <a:rPr lang="pt" dirty="0"/>
              <a:t>Se a recursão é similar a uma outra com a qual se está familiarizado, é razoável tentar uma solução similar, por exemplo:</a:t>
            </a:r>
          </a:p>
          <a:p>
            <a:r>
              <a:rPr lang="pt-B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D4C8-E3F2-4844-AE8E-565C2AA589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32F0-947D-0D4B-966D-772036ACE5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774FD59C-8B68-CD4C-9B99-BE82AA25E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48670"/>
            <a:ext cx="3559200" cy="4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divisão e conquista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Técnica recursiva</a:t>
            </a:r>
          </a:p>
          <a:p>
            <a:r>
              <a:rPr lang="pt-BR" dirty="0"/>
              <a:t>A técnica consiste 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Quebrar</a:t>
            </a:r>
            <a:r>
              <a:rPr lang="pt-BR" dirty="0"/>
              <a:t> o problema em vários subproblemas que são similares ao original, porém menores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Estes subproblemas são resolvidos recursivamente de forma similar ao original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Combinar</a:t>
            </a:r>
            <a:r>
              <a:rPr lang="pt-BR" dirty="0"/>
              <a:t> os resultados dos subproblemas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Criar uma </a:t>
            </a:r>
            <a:r>
              <a:rPr lang="pt-BR" dirty="0">
                <a:solidFill>
                  <a:srgbClr val="FF0000"/>
                </a:solidFill>
              </a:rPr>
              <a:t>solução para o problema original</a:t>
            </a:r>
          </a:p>
        </p:txBody>
      </p:sp>
    </p:spTree>
    <p:extLst>
      <p:ext uri="{BB962C8B-B14F-4D97-AF65-F5344CB8AC3E}">
        <p14:creationId xmlns:p14="http://schemas.microsoft.com/office/powerpoint/2010/main" val="4286426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63A2-DE54-B948-A0BD-CE81E0AD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expansão telescópica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0B0B-4E78-CB45-B7DA-7F9AA18187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33850"/>
          </a:xfrm>
        </p:spPr>
        <p:txBody>
          <a:bodyPr>
            <a:normAutofit/>
          </a:bodyPr>
          <a:lstStyle/>
          <a:p>
            <a:r>
              <a:rPr lang="pt-BR" dirty="0"/>
              <a:t>Consiste em desenvolver a relação de recorrência </a:t>
            </a:r>
            <a:r>
              <a:rPr lang="pt" dirty="0"/>
              <a:t>até que possa ser detectado o seu comportamento no caso geral.</a:t>
            </a:r>
          </a:p>
          <a:p>
            <a:r>
              <a:rPr lang="pt" dirty="0"/>
              <a:t>Resumindo:</a:t>
            </a:r>
          </a:p>
          <a:p>
            <a:pPr lvl="1"/>
            <a:r>
              <a:rPr lang="pt" dirty="0"/>
              <a:t>Usar (algumas poucas) substituições repetidamente até encontrar um padrão.</a:t>
            </a:r>
          </a:p>
          <a:p>
            <a:pPr lvl="1"/>
            <a:r>
              <a:rPr lang="pt" dirty="0"/>
              <a:t>Escrever uma fórmula em termos de </a:t>
            </a:r>
            <a:r>
              <a:rPr lang="pt" dirty="0" err="1"/>
              <a:t>n</a:t>
            </a:r>
            <a:r>
              <a:rPr lang="pt" dirty="0"/>
              <a:t> e o número de substituições i.</a:t>
            </a:r>
          </a:p>
          <a:p>
            <a:pPr lvl="1"/>
            <a:r>
              <a:rPr lang="pt" dirty="0"/>
              <a:t>Escolher </a:t>
            </a:r>
            <a:r>
              <a:rPr lang="pt" dirty="0" err="1"/>
              <a:t>i</a:t>
            </a:r>
            <a:r>
              <a:rPr lang="pt" dirty="0"/>
              <a:t> de tal forma que todas as referências a </a:t>
            </a:r>
            <a:r>
              <a:rPr lang="pt" dirty="0" err="1"/>
              <a:t>T</a:t>
            </a:r>
            <a:r>
              <a:rPr lang="pt" dirty="0"/>
              <a:t>() sejam referências ao caso base.</a:t>
            </a:r>
          </a:p>
          <a:p>
            <a:pPr lvl="1"/>
            <a:r>
              <a:rPr lang="pt" dirty="0"/>
              <a:t>Resolver a fórmula</a:t>
            </a:r>
          </a:p>
          <a:p>
            <a:endParaRPr lang="pt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E3290-DF5B-0542-A283-21E38E91EE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BF96A-3FA2-D143-A192-6CE50D299A3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  <p:extLst>
      <p:ext uri="{BB962C8B-B14F-4D97-AF65-F5344CB8AC3E}">
        <p14:creationId xmlns:p14="http://schemas.microsoft.com/office/powerpoint/2010/main" val="47118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D669-292F-334A-996F-8420E9AE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expansão telescópica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986F-662F-734C-889B-53EB3A904B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CC928-FBB1-9140-872E-4CA75EA5AA7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67C79F-8120-6E46-AE7C-6EF0C7570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14" y="1628801"/>
            <a:ext cx="6536690" cy="46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4C8A-EB9E-F448-90A1-C01AB3A1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expansão telescópica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C934-2B4E-A24D-8C37-79C5D780BC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" dirty="0"/>
              <a:t>• Recorrência:</a:t>
            </a:r>
          </a:p>
          <a:p>
            <a:pPr marL="0" indent="0">
              <a:buNone/>
            </a:pPr>
            <a:r>
              <a:rPr lang="pt" dirty="0"/>
              <a:t>– </a:t>
            </a:r>
            <a:r>
              <a:rPr lang="pt" dirty="0" err="1"/>
              <a:t>T</a:t>
            </a:r>
            <a:r>
              <a:rPr lang="pt" dirty="0"/>
              <a:t>(1) = 2</a:t>
            </a:r>
          </a:p>
          <a:p>
            <a:pPr marL="0" indent="0">
              <a:buNone/>
            </a:pPr>
            <a:r>
              <a:rPr lang="pt" dirty="0"/>
              <a:t>– </a:t>
            </a: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</a:t>
            </a: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 – 1) + </a:t>
            </a:r>
            <a:r>
              <a:rPr lang="pt" dirty="0" err="1"/>
              <a:t>n</a:t>
            </a:r>
            <a:r>
              <a:rPr lang="pt" dirty="0"/>
              <a:t> , para n≥2</a:t>
            </a:r>
          </a:p>
          <a:p>
            <a:pPr marL="0" indent="0">
              <a:buNone/>
            </a:pPr>
            <a:endParaRPr lang="pt" dirty="0"/>
          </a:p>
          <a:p>
            <a:r>
              <a:rPr lang="pt" dirty="0"/>
              <a:t>Desdobrando a relação de recorrência:</a:t>
            </a:r>
          </a:p>
          <a:p>
            <a:pPr marL="0" indent="0">
              <a:buNone/>
            </a:pP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</a:t>
            </a:r>
            <a:r>
              <a:rPr lang="pt" dirty="0" err="1"/>
              <a:t>T</a:t>
            </a:r>
            <a:r>
              <a:rPr lang="pt" dirty="0"/>
              <a:t>(n-1) + </a:t>
            </a:r>
            <a:r>
              <a:rPr lang="pt" dirty="0" err="1"/>
              <a:t>n</a:t>
            </a:r>
            <a:endParaRPr lang="pt" dirty="0"/>
          </a:p>
          <a:p>
            <a:pPr marL="0" indent="0">
              <a:buNone/>
            </a:pP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</a:t>
            </a:r>
            <a:r>
              <a:rPr lang="pt" dirty="0" err="1"/>
              <a:t>T</a:t>
            </a:r>
            <a:r>
              <a:rPr lang="pt" dirty="0"/>
              <a:t>(n-2) + (n-1) + </a:t>
            </a:r>
            <a:r>
              <a:rPr lang="pt" dirty="0" err="1"/>
              <a:t>n</a:t>
            </a:r>
            <a:endParaRPr lang="pt" dirty="0"/>
          </a:p>
          <a:p>
            <a:pPr marL="0" indent="0">
              <a:buNone/>
            </a:pP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</a:t>
            </a:r>
            <a:r>
              <a:rPr lang="pt" dirty="0" err="1"/>
              <a:t>T</a:t>
            </a:r>
            <a:r>
              <a:rPr lang="pt" dirty="0"/>
              <a:t>(n-3) + (n-2) + (n-1) + </a:t>
            </a:r>
            <a:r>
              <a:rPr lang="pt" dirty="0" err="1"/>
              <a:t>n</a:t>
            </a:r>
            <a:endParaRPr lang="pt" dirty="0"/>
          </a:p>
          <a:p>
            <a:pPr marL="0" indent="0">
              <a:buNone/>
            </a:pPr>
            <a:r>
              <a:rPr lang="pt" dirty="0"/>
              <a:t>...</a:t>
            </a:r>
          </a:p>
          <a:p>
            <a:pPr marL="0" indent="0">
              <a:buNone/>
            </a:pP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</a:t>
            </a: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n-i</a:t>
            </a:r>
            <a:r>
              <a:rPr lang="pt" dirty="0"/>
              <a:t>) + (n-i+1) + ... + (n-1) + </a:t>
            </a:r>
            <a:r>
              <a:rPr lang="pt" dirty="0" err="1"/>
              <a:t>n</a:t>
            </a:r>
            <a:endParaRPr lang="pt" dirty="0"/>
          </a:p>
          <a:p>
            <a:pPr marL="0" indent="0">
              <a:buNone/>
            </a:pPr>
            <a:r>
              <a:rPr lang="pt" dirty="0"/>
              <a:t>• Caso base alcançado quando </a:t>
            </a:r>
            <a:r>
              <a:rPr lang="pt" dirty="0" err="1"/>
              <a:t>i</a:t>
            </a:r>
            <a:r>
              <a:rPr lang="pt" dirty="0"/>
              <a:t>=n-1</a:t>
            </a:r>
          </a:p>
          <a:p>
            <a:pPr marL="0" indent="0">
              <a:buNone/>
            </a:pPr>
            <a:r>
              <a:rPr lang="pt" dirty="0"/>
              <a:t>• </a:t>
            </a: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2 + 2 + 3 + ... + (</a:t>
            </a:r>
            <a:r>
              <a:rPr lang="pt" dirty="0" err="1"/>
              <a:t>n</a:t>
            </a:r>
            <a:r>
              <a:rPr lang="pt" dirty="0"/>
              <a:t> – 1) + </a:t>
            </a:r>
            <a:r>
              <a:rPr lang="pt" dirty="0" err="1"/>
              <a:t>n</a:t>
            </a:r>
            <a:endParaRPr lang="pt" dirty="0"/>
          </a:p>
          <a:p>
            <a:pPr marL="0" indent="0">
              <a:buNone/>
            </a:pPr>
            <a:r>
              <a:rPr lang="pt" dirty="0"/>
              <a:t>• </a:t>
            </a: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1 + </a:t>
            </a:r>
            <a:r>
              <a:rPr lang="pt" dirty="0" err="1"/>
              <a:t>n</a:t>
            </a:r>
            <a:r>
              <a:rPr lang="pt" dirty="0"/>
              <a:t>.(n-1)/2</a:t>
            </a:r>
          </a:p>
          <a:p>
            <a:pPr marL="0" indent="0">
              <a:buNone/>
            </a:pPr>
            <a:r>
              <a:rPr lang="pt" dirty="0"/>
              <a:t>• Logo, </a:t>
            </a: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O(n</a:t>
            </a:r>
            <a:r>
              <a:rPr lang="pt" baseline="30000" dirty="0"/>
              <a:t>2</a:t>
            </a:r>
            <a:r>
              <a:rPr lang="pt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72E4-BF09-464E-96E4-76516CBAB7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60AB-D86E-4444-AE13-CFFF8C17B5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  <p:extLst>
      <p:ext uri="{BB962C8B-B14F-4D97-AF65-F5344CB8AC3E}">
        <p14:creationId xmlns:p14="http://schemas.microsoft.com/office/powerpoint/2010/main" val="4062569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37C9-A642-D448-954E-6A45C7F9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expansão telescópica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4260-642D-A846-B4A5-412DDBD20D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" dirty="0"/>
              <a:t>Solução para o problema da Torre de </a:t>
            </a:r>
            <a:r>
              <a:rPr lang="pt" dirty="0" err="1"/>
              <a:t>Hanoi</a:t>
            </a:r>
            <a:r>
              <a:rPr lang="pt" dirty="0"/>
              <a:t>:</a:t>
            </a:r>
          </a:p>
          <a:p>
            <a:pPr marL="0" indent="0">
              <a:buNone/>
            </a:pPr>
            <a:r>
              <a:rPr lang="pt" dirty="0"/>
              <a:t>– </a:t>
            </a:r>
            <a:r>
              <a:rPr lang="pt" dirty="0" err="1"/>
              <a:t>T</a:t>
            </a:r>
            <a:r>
              <a:rPr lang="pt" dirty="0"/>
              <a:t>(1) = 1</a:t>
            </a:r>
          </a:p>
          <a:p>
            <a:pPr marL="0" indent="0">
              <a:buNone/>
            </a:pPr>
            <a:r>
              <a:rPr lang="pt" dirty="0"/>
              <a:t>– </a:t>
            </a: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2.T(</a:t>
            </a:r>
            <a:r>
              <a:rPr lang="pt" dirty="0" err="1"/>
              <a:t>n</a:t>
            </a:r>
            <a:r>
              <a:rPr lang="pt" dirty="0"/>
              <a:t> – 1) + 1 , para n≥2</a:t>
            </a:r>
          </a:p>
          <a:p>
            <a:pPr marL="0" indent="0">
              <a:buNone/>
            </a:pPr>
            <a:r>
              <a:rPr lang="pt" dirty="0"/>
              <a:t>• Desdobrando a relação de recorrência:</a:t>
            </a:r>
          </a:p>
          <a:p>
            <a:pPr marL="0" indent="0">
              <a:buNone/>
            </a:pP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2.T(</a:t>
            </a:r>
            <a:r>
              <a:rPr lang="pt" dirty="0" err="1"/>
              <a:t>n</a:t>
            </a:r>
            <a:r>
              <a:rPr lang="pt" dirty="0"/>
              <a:t> – 1) + 1</a:t>
            </a:r>
          </a:p>
          <a:p>
            <a:pPr marL="0" indent="0">
              <a:buNone/>
            </a:pP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2.(2.T(n-2) + 1) + 1 = 4.T(n-2) + 2 + 1</a:t>
            </a:r>
          </a:p>
          <a:p>
            <a:pPr marL="0" indent="0">
              <a:buNone/>
            </a:pP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4.(2.T(n-3) + 1) + 2 + 1 = 8.T(n-3) + 4 + 2 + 1</a:t>
            </a:r>
          </a:p>
          <a:p>
            <a:pPr marL="0" indent="0">
              <a:buNone/>
            </a:pPr>
            <a:r>
              <a:rPr lang="pt" dirty="0"/>
              <a:t>...</a:t>
            </a:r>
          </a:p>
          <a:p>
            <a:pPr marL="0" indent="0">
              <a:buNone/>
            </a:pP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2</a:t>
            </a:r>
            <a:r>
              <a:rPr lang="pt" baseline="30000" dirty="0"/>
              <a:t>i</a:t>
            </a:r>
            <a:r>
              <a:rPr lang="pt" dirty="0"/>
              <a:t>.T(</a:t>
            </a:r>
            <a:r>
              <a:rPr lang="pt" dirty="0" err="1"/>
              <a:t>n-i</a:t>
            </a:r>
            <a:r>
              <a:rPr lang="pt" dirty="0"/>
              <a:t>) + 2</a:t>
            </a:r>
            <a:r>
              <a:rPr lang="pt" baseline="30000" dirty="0"/>
              <a:t>i-1</a:t>
            </a:r>
            <a:r>
              <a:rPr lang="pt" dirty="0"/>
              <a:t> + 2</a:t>
            </a:r>
            <a:r>
              <a:rPr lang="pt" baseline="30000" dirty="0"/>
              <a:t>i-2</a:t>
            </a:r>
            <a:r>
              <a:rPr lang="pt" dirty="0"/>
              <a:t> ... + 2</a:t>
            </a:r>
            <a:r>
              <a:rPr lang="pt" baseline="30000" dirty="0"/>
              <a:t>1</a:t>
            </a:r>
            <a:r>
              <a:rPr lang="pt" dirty="0"/>
              <a:t> + 1</a:t>
            </a:r>
          </a:p>
          <a:p>
            <a:pPr marL="0" indent="0">
              <a:buNone/>
            </a:pPr>
            <a:r>
              <a:rPr lang="pt" dirty="0"/>
              <a:t>• Caso base alcançado quando </a:t>
            </a:r>
            <a:r>
              <a:rPr lang="pt" dirty="0" err="1"/>
              <a:t>i</a:t>
            </a:r>
            <a:r>
              <a:rPr lang="pt" dirty="0"/>
              <a:t>=n-1</a:t>
            </a:r>
          </a:p>
          <a:p>
            <a:pPr marL="0" indent="0">
              <a:buNone/>
            </a:pPr>
            <a:r>
              <a:rPr lang="pt" dirty="0"/>
              <a:t>• </a:t>
            </a: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2</a:t>
            </a:r>
            <a:r>
              <a:rPr lang="pt" baseline="30000" dirty="0"/>
              <a:t>n-1</a:t>
            </a:r>
            <a:r>
              <a:rPr lang="pt" dirty="0"/>
              <a:t> + 2</a:t>
            </a:r>
            <a:r>
              <a:rPr lang="pt" baseline="30000" dirty="0"/>
              <a:t>n-2</a:t>
            </a:r>
            <a:r>
              <a:rPr lang="pt" dirty="0"/>
              <a:t> + 2</a:t>
            </a:r>
            <a:r>
              <a:rPr lang="pt" baseline="30000" dirty="0"/>
              <a:t>n-3</a:t>
            </a:r>
            <a:r>
              <a:rPr lang="pt" dirty="0"/>
              <a:t> + ... + 2</a:t>
            </a:r>
            <a:r>
              <a:rPr lang="pt" baseline="30000" dirty="0"/>
              <a:t>1</a:t>
            </a:r>
            <a:r>
              <a:rPr lang="pt" dirty="0"/>
              <a:t> + 1</a:t>
            </a:r>
          </a:p>
          <a:p>
            <a:pPr marL="0" indent="0">
              <a:buNone/>
            </a:pPr>
            <a:r>
              <a:rPr lang="pt" dirty="0"/>
              <a:t>• Isso é uma soma geométrica</a:t>
            </a:r>
          </a:p>
          <a:p>
            <a:pPr marL="0" indent="0">
              <a:buNone/>
            </a:pPr>
            <a:r>
              <a:rPr lang="pt" dirty="0"/>
              <a:t>• Logo, </a:t>
            </a:r>
            <a:r>
              <a:rPr lang="pt" dirty="0" err="1"/>
              <a:t>T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= 2</a:t>
            </a:r>
            <a:r>
              <a:rPr lang="pt" baseline="30000" dirty="0"/>
              <a:t>n – 1 </a:t>
            </a:r>
            <a:r>
              <a:rPr lang="pt" dirty="0"/>
              <a:t>= O(2</a:t>
            </a:r>
            <a:r>
              <a:rPr lang="pt" baseline="30000" dirty="0"/>
              <a:t>n</a:t>
            </a:r>
            <a:r>
              <a:rPr lang="pt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6977A-CD1A-9B44-BC7A-70F3208280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AC0C-02D5-1641-9117-B3A14D6ECC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  <p:extLst>
      <p:ext uri="{BB962C8B-B14F-4D97-AF65-F5344CB8AC3E}">
        <p14:creationId xmlns:p14="http://schemas.microsoft.com/office/powerpoint/2010/main" val="724884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4F46-69A4-E44B-BF31-650243C4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Mestre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ACCFB-A5DE-714A-8BBE-C61F446241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FCAE-9F23-644B-B9A9-4448771A8B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12C8729-22BB-DD4F-AD82-9C6AC3557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8" y="1337680"/>
            <a:ext cx="8436430" cy="51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7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C04A-3FD6-024F-B2B3-CF62E13B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Mestre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F1ACA-B81E-1441-9642-0D5726BB89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55D6-9A32-6F4C-8721-D1988243078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901E34-3B10-B446-8081-39D5537EC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4" y="1772816"/>
            <a:ext cx="7956376" cy="41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4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0834-2B13-0947-89C0-780CDDF7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7C775-65A5-DF46-8466-64C0215A1B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76C4-A78D-214B-BD87-E1FB7338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B496B947-1E73-0A47-8533-21CD2AE75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2163661"/>
            <a:ext cx="8579866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9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974C-D343-0B4C-BC11-3C61C6D5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Master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9DE21-300B-2144-BCBF-15165A2D652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/>
                  <a:t>Comparar </a:t>
                </a:r>
                <a:r>
                  <a:rPr lang="pt-BR" dirty="0" err="1"/>
                  <a:t>f</a:t>
                </a:r>
                <a:r>
                  <a:rPr lang="pt-BR" dirty="0"/>
                  <a:t>(</a:t>
                </a:r>
                <a:r>
                  <a:rPr lang="pt-BR" dirty="0" err="1"/>
                  <a:t>n</a:t>
                </a:r>
                <a:r>
                  <a:rPr lang="pt-BR" dirty="0"/>
                  <a:t>) com </a:t>
                </a:r>
                <a:r>
                  <a:rPr lang="pt-BR" dirty="0" err="1"/>
                  <a:t>n</a:t>
                </a:r>
                <a:r>
                  <a:rPr lang="pt-BR" baseline="30000" dirty="0" err="1"/>
                  <a:t>logba</a:t>
                </a:r>
                <a:endParaRPr lang="pt-BR" baseline="30000" dirty="0"/>
              </a:p>
              <a:p>
                <a:pPr lvl="1"/>
                <a:r>
                  <a:rPr lang="pt-BR" dirty="0"/>
                  <a:t>Intuitivamente a maior das duas funções irá determinar a solução da recorrência</a:t>
                </a:r>
              </a:p>
              <a:p>
                <a:pPr lvl="1"/>
                <a:r>
                  <a:rPr lang="pt-BR" dirty="0"/>
                  <a:t>Se </a:t>
                </a:r>
                <a:r>
                  <a:rPr lang="pt-BR" dirty="0" err="1"/>
                  <a:t>f</a:t>
                </a:r>
                <a:r>
                  <a:rPr lang="pt-BR" dirty="0"/>
                  <a:t>(</a:t>
                </a:r>
                <a:r>
                  <a:rPr lang="pt-BR" dirty="0" err="1"/>
                  <a:t>n</a:t>
                </a:r>
                <a:r>
                  <a:rPr lang="pt-BR" dirty="0"/>
                  <a:t>) for maior, então a solução será </a:t>
                </a:r>
                <a:r>
                  <a:rPr lang="pt-BR" dirty="0" err="1"/>
                  <a:t>T</a:t>
                </a:r>
                <a:r>
                  <a:rPr lang="pt-BR" dirty="0"/>
                  <a:t>(</a:t>
                </a:r>
                <a:r>
                  <a:rPr lang="pt-BR" dirty="0" err="1"/>
                  <a:t>n</a:t>
                </a:r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pt-BR" dirty="0"/>
                  <a:t>Se </a:t>
                </a:r>
                <a:r>
                  <a:rPr lang="pt-BR" dirty="0" err="1"/>
                  <a:t>n</a:t>
                </a:r>
                <a:r>
                  <a:rPr lang="pt-BR" baseline="30000" dirty="0" err="1"/>
                  <a:t>logba</a:t>
                </a:r>
                <a:r>
                  <a:rPr lang="pt-BR" dirty="0"/>
                  <a:t> for maior, então a solução será </a:t>
                </a:r>
                <a:br>
                  <a:rPr lang="pt-BR" dirty="0"/>
                </a:br>
                <a:r>
                  <a:rPr lang="pt-BR" dirty="0" err="1"/>
                  <a:t>T</a:t>
                </a:r>
                <a:r>
                  <a:rPr lang="pt-BR" dirty="0"/>
                  <a:t>(</a:t>
                </a:r>
                <a:r>
                  <a:rPr lang="pt-BR" dirty="0" err="1"/>
                  <a:t>n</a:t>
                </a:r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Caso as duas funções sejam do mesmo tamanho, então temos:</a:t>
                </a:r>
              </a:p>
              <a:p>
                <a:pPr lvl="2"/>
                <a:r>
                  <a:rPr lang="pt-BR" dirty="0"/>
                  <a:t>T(</a:t>
                </a:r>
                <a:r>
                  <a:rPr lang="pt-BR" dirty="0" err="1"/>
                  <a:t>n</a:t>
                </a:r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2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9DE21-300B-2144-BCBF-15165A2D6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0" t="-10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5E208-ECAD-B043-B30E-404664618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9E1F-EF0F-5348-80A1-F36281AFD8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  <p:extLst>
      <p:ext uri="{BB962C8B-B14F-4D97-AF65-F5344CB8AC3E}">
        <p14:creationId xmlns:p14="http://schemas.microsoft.com/office/powerpoint/2010/main" val="2553516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8D8A-0AA9-CC44-AB64-E606616F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A1DA-19E8-F948-9817-0938DB34A0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Algoritmos de aplicação</a:t>
            </a:r>
          </a:p>
          <a:p>
            <a:pPr lvl="1"/>
            <a:r>
              <a:rPr lang="pt" dirty="0"/>
              <a:t>Passo 1: Identificar a, </a:t>
            </a:r>
            <a:r>
              <a:rPr lang="pt" dirty="0" err="1"/>
              <a:t>b</a:t>
            </a:r>
            <a:r>
              <a:rPr lang="pt" dirty="0"/>
              <a:t> e </a:t>
            </a:r>
            <a:r>
              <a:rPr lang="pt" dirty="0" err="1"/>
              <a:t>f</a:t>
            </a:r>
            <a:r>
              <a:rPr lang="pt" dirty="0"/>
              <a:t> (</a:t>
            </a:r>
            <a:r>
              <a:rPr lang="pt" dirty="0" err="1"/>
              <a:t>n</a:t>
            </a:r>
            <a:r>
              <a:rPr lang="pt" dirty="0"/>
              <a:t>)</a:t>
            </a:r>
          </a:p>
          <a:p>
            <a:pPr lvl="1"/>
            <a:r>
              <a:rPr lang="pt" dirty="0"/>
              <a:t>Passo 2: Determinar</a:t>
            </a:r>
          </a:p>
          <a:p>
            <a:pPr lvl="1"/>
            <a:r>
              <a:rPr lang="pt" dirty="0"/>
              <a:t>Passo 3: Comparar </a:t>
            </a:r>
            <a:r>
              <a:rPr lang="pt" dirty="0" err="1"/>
              <a:t>f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assintóticamente</a:t>
            </a:r>
            <a:endParaRPr lang="pt" dirty="0"/>
          </a:p>
          <a:p>
            <a:pPr lvl="1"/>
            <a:r>
              <a:rPr lang="pt" dirty="0"/>
              <a:t>Passo 4: De acordo com o caso, aplicar a regra correspondente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7950D-9FA5-DD46-B7FE-497554DA56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CDE5-D715-4840-9819-A62437D63C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9C248-D08A-084C-A0A7-C6E0C55D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64" y="4443728"/>
            <a:ext cx="53213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91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FDD-DF73-1844-BC17-5CF5B436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76E4B-6026-404A-AD3C-24D250FE4C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FC40-150D-1F45-A6BB-AD2481A4594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47E7C2-3594-904C-B5A4-7BCD05850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7638"/>
            <a:ext cx="7924800" cy="50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9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Princípio</a:t>
            </a:r>
          </a:p>
          <a:p>
            <a:pPr lvl="1"/>
            <a:r>
              <a:rPr lang="pt-BR" dirty="0"/>
              <a:t>Divisão do problema original em problemas mais simples e idênticos ao problema original</a:t>
            </a:r>
          </a:p>
          <a:p>
            <a:pPr lvl="2"/>
            <a:r>
              <a:rPr lang="pt-BR" dirty="0"/>
              <a:t>Requer a aplicação da mesma solução</a:t>
            </a:r>
          </a:p>
          <a:p>
            <a:r>
              <a:rPr lang="pt-BR" dirty="0"/>
              <a:t>Definição</a:t>
            </a:r>
          </a:p>
          <a:p>
            <a:pPr lvl="1"/>
            <a:r>
              <a:rPr lang="pt-BR" dirty="0"/>
              <a:t>Procedimento em que uma função (método) chama a si próprio durante a sua execução</a:t>
            </a:r>
          </a:p>
          <a:p>
            <a:pPr lvl="2"/>
            <a:r>
              <a:rPr lang="pt-BR" dirty="0"/>
              <a:t>Recursão direta</a:t>
            </a:r>
          </a:p>
          <a:p>
            <a:r>
              <a:rPr lang="pt-BR" dirty="0"/>
              <a:t>Propriedades básicas do algoritmo recursivo</a:t>
            </a:r>
          </a:p>
          <a:p>
            <a:pPr lvl="1"/>
            <a:r>
              <a:rPr lang="pt-BR" dirty="0"/>
              <a:t>Caso base</a:t>
            </a:r>
          </a:p>
          <a:p>
            <a:pPr lvl="2"/>
            <a:r>
              <a:rPr lang="pt-BR" dirty="0"/>
              <a:t>Condição mais simples para resolução </a:t>
            </a:r>
            <a:r>
              <a:rPr lang="pt-BR"/>
              <a:t>do problema</a:t>
            </a:r>
            <a:endParaRPr lang="pt-BR" dirty="0"/>
          </a:p>
          <a:p>
            <a:pPr lvl="1"/>
            <a:r>
              <a:rPr lang="pt-BR" dirty="0"/>
              <a:t>Chamada recursiva</a:t>
            </a:r>
          </a:p>
          <a:p>
            <a:pPr lvl="2"/>
            <a:r>
              <a:rPr lang="pt-BR" dirty="0"/>
              <a:t>Diminuindo o problema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05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CD40-8982-CE4D-B6E9-958B2BD5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Master – 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79E32-0DF9-3449-A3A9-5D74F8D1D0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9F50-F75D-3247-9DA7-64772F361B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F1F068-2C37-354D-B7CE-1AD69F0C4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" y="1474023"/>
            <a:ext cx="7467600" cy="489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32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AF03-2A44-324F-AF35-D4F89F06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Mestre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86936-56B1-AD4D-8035-0761CA1311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5AD6-D200-C442-A83B-6705879DDC4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10686D-BFBF-B548-B24A-EE447CDD4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8" y="1656933"/>
            <a:ext cx="8028384" cy="49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6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7"/>
            <a:ext cx="7344816" cy="479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504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Identificação do problema recursivo</a:t>
            </a:r>
          </a:p>
          <a:p>
            <a:pPr lvl="1"/>
            <a:r>
              <a:rPr lang="pt-BR" dirty="0"/>
              <a:t>A sua própria definição está em termos de si própria</a:t>
            </a:r>
          </a:p>
          <a:p>
            <a:pPr lvl="1"/>
            <a:r>
              <a:rPr lang="pt-BR" dirty="0"/>
              <a:t>Exemplo: </a:t>
            </a:r>
            <a:r>
              <a:rPr lang="pt-BR" dirty="0" err="1"/>
              <a:t>Fibonacci</a:t>
            </a:r>
            <a:r>
              <a:rPr lang="pt-BR" dirty="0"/>
              <a:t>, subir escadas, fatorial, etc..</a:t>
            </a:r>
          </a:p>
          <a:p>
            <a:r>
              <a:rPr lang="pt-BR" dirty="0"/>
              <a:t>Vamos praticar: faça um algoritmo recursivo para:</a:t>
            </a:r>
          </a:p>
          <a:p>
            <a:pPr lvl="1"/>
            <a:r>
              <a:rPr lang="pt-BR" dirty="0"/>
              <a:t>Um problema típico em ciência da computação consiste em converter um número da sua forma decimal para a forma binária. Por exemplo, o número 12 tem a sua representação binária igual a 1100. A forma mais simples de fazer isso é dividir o número sucessivamente por 2, onde o resto da </a:t>
            </a:r>
            <a:r>
              <a:rPr lang="pt-BR" i="1" dirty="0" err="1"/>
              <a:t>i-ésima</a:t>
            </a:r>
            <a:r>
              <a:rPr lang="pt-BR" i="1" dirty="0"/>
              <a:t> divisão vai ser o dígito i do </a:t>
            </a:r>
            <a:r>
              <a:rPr lang="pt-BR" dirty="0"/>
              <a:t>número binário (da direita para a esquerda).</a:t>
            </a:r>
          </a:p>
          <a:p>
            <a:pPr lvl="1"/>
            <a:r>
              <a:rPr lang="pt-BR" dirty="0"/>
              <a:t>Por exemplo: 12 / 2 = 6, resto </a:t>
            </a:r>
            <a:r>
              <a:rPr lang="pt-BR" b="1" dirty="0"/>
              <a:t>0 (1º dígito da direita para esquerda), 6 / 2 = 3, resto 0</a:t>
            </a:r>
          </a:p>
          <a:p>
            <a:pPr lvl="1"/>
            <a:r>
              <a:rPr lang="pt-BR" dirty="0"/>
              <a:t>(2º dígito da direita para esquerda), 3 / 2 = 1 resto </a:t>
            </a:r>
            <a:r>
              <a:rPr lang="pt-BR" b="1" dirty="0"/>
              <a:t>1 (3º dígito da direita para</a:t>
            </a:r>
          </a:p>
          <a:p>
            <a:pPr lvl="1"/>
            <a:r>
              <a:rPr lang="pt-BR" dirty="0"/>
              <a:t>esquerda), 1 / 2 = 0 resto </a:t>
            </a:r>
            <a:r>
              <a:rPr lang="pt-BR" b="1" dirty="0"/>
              <a:t>1 (4º dígito da direita para esquerda). Resultado: 12 = 1100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62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divisão e conquista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Técnica</a:t>
            </a:r>
          </a:p>
          <a:p>
            <a:pPr lvl="1"/>
            <a:r>
              <a:rPr lang="pt-BR" dirty="0"/>
              <a:t>Dividir</a:t>
            </a:r>
          </a:p>
          <a:p>
            <a:pPr lvl="2"/>
            <a:r>
              <a:rPr lang="pt-BR" dirty="0"/>
              <a:t>Pequenas instâncias similares</a:t>
            </a:r>
          </a:p>
          <a:p>
            <a:pPr lvl="1"/>
            <a:r>
              <a:rPr lang="pt-BR" dirty="0"/>
              <a:t>Conquistar</a:t>
            </a:r>
          </a:p>
          <a:p>
            <a:pPr lvl="2"/>
            <a:r>
              <a:rPr lang="pt-BR" dirty="0"/>
              <a:t>Subproblemas resolvidos recursivamente</a:t>
            </a:r>
          </a:p>
          <a:p>
            <a:pPr lvl="1"/>
            <a:r>
              <a:rPr lang="pt-BR" dirty="0"/>
              <a:t>Combinar</a:t>
            </a:r>
          </a:p>
          <a:p>
            <a:pPr lvl="2"/>
            <a:r>
              <a:rPr lang="pt-BR" dirty="0"/>
              <a:t>Soluções dos vários subproblemas para montar a solução para o problema original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14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Divisão</a:t>
            </a:r>
          </a:p>
          <a:p>
            <a:pPr lvl="1"/>
            <a:r>
              <a:rPr lang="pt-BR" dirty="0"/>
              <a:t>Dividir o </a:t>
            </a:r>
            <a:r>
              <a:rPr lang="pt-BR" dirty="0" err="1"/>
              <a:t>array</a:t>
            </a:r>
            <a:r>
              <a:rPr lang="pt-BR" dirty="0"/>
              <a:t> a ser ordenado em dois </a:t>
            </a:r>
            <a:r>
              <a:rPr lang="pt-BR" dirty="0" err="1"/>
              <a:t>subarrays</a:t>
            </a:r>
            <a:r>
              <a:rPr lang="pt-BR" dirty="0"/>
              <a:t> de n/2 elementos</a:t>
            </a:r>
          </a:p>
          <a:p>
            <a:r>
              <a:rPr lang="pt-BR" dirty="0"/>
              <a:t>Conquista</a:t>
            </a:r>
          </a:p>
          <a:p>
            <a:pPr lvl="1"/>
            <a:r>
              <a:rPr lang="pt-BR" dirty="0"/>
              <a:t>Ordenar os dois </a:t>
            </a:r>
            <a:r>
              <a:rPr lang="pt-BR" dirty="0" err="1"/>
              <a:t>subarrays</a:t>
            </a:r>
            <a:r>
              <a:rPr lang="pt-BR" dirty="0"/>
              <a:t> recursivamente</a:t>
            </a:r>
          </a:p>
          <a:p>
            <a:pPr lvl="1"/>
            <a:r>
              <a:rPr lang="pt-BR" dirty="0"/>
              <a:t>Atenção: se os </a:t>
            </a:r>
            <a:r>
              <a:rPr lang="pt-BR" dirty="0" err="1"/>
              <a:t>subarrays</a:t>
            </a:r>
            <a:r>
              <a:rPr lang="pt-BR" dirty="0"/>
              <a:t> forem grandes, divide-se novamente</a:t>
            </a:r>
          </a:p>
          <a:p>
            <a:r>
              <a:rPr lang="pt-BR" dirty="0"/>
              <a:t>Combinação</a:t>
            </a:r>
          </a:p>
          <a:p>
            <a:pPr lvl="1"/>
            <a:r>
              <a:rPr lang="pt-BR" dirty="0"/>
              <a:t>Juntar os </a:t>
            </a:r>
            <a:r>
              <a:rPr lang="pt-BR" dirty="0" err="1"/>
              <a:t>subarrays</a:t>
            </a:r>
            <a:r>
              <a:rPr lang="pt-BR" dirty="0"/>
              <a:t> ordenados para gerar o </a:t>
            </a:r>
            <a:r>
              <a:rPr lang="pt-BR" dirty="0" err="1"/>
              <a:t>array</a:t>
            </a:r>
            <a:r>
              <a:rPr lang="pt-BR" dirty="0"/>
              <a:t> original ordenado</a:t>
            </a:r>
          </a:p>
        </p:txBody>
      </p:sp>
    </p:spTree>
    <p:extLst>
      <p:ext uri="{BB962C8B-B14F-4D97-AF65-F5344CB8AC3E}">
        <p14:creationId xmlns:p14="http://schemas.microsoft.com/office/powerpoint/2010/main" val="36373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www.necessaryandsufficient.net/wp-content/uploads/2009/06/merge-s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84784"/>
            <a:ext cx="3849164" cy="255917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20482" name="Picture 2" descr="http://cs.joensuu.fi/~zhao/Courses/DAA2009/Mergesort_files/300px-Merge_sort_algorithm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5112568" cy="4925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9074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5200</TotalTime>
  <Words>2216</Words>
  <Application>Microsoft Macintosh PowerPoint</Application>
  <PresentationFormat>On-screen Show (4:3)</PresentationFormat>
  <Paragraphs>272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Cambria Math</vt:lpstr>
      <vt:lpstr>Century Schoolbook</vt:lpstr>
      <vt:lpstr>Wingdings</vt:lpstr>
      <vt:lpstr>Wingdings 2</vt:lpstr>
      <vt:lpstr>Balcão Envidraçado</vt:lpstr>
      <vt:lpstr>Análise de recorrência</vt:lpstr>
      <vt:lpstr>Algoritmos de divisão e conquista</vt:lpstr>
      <vt:lpstr>Algoritmos de divisão e conquista</vt:lpstr>
      <vt:lpstr>Recursividade</vt:lpstr>
      <vt:lpstr>Recursividade</vt:lpstr>
      <vt:lpstr>recursividade</vt:lpstr>
      <vt:lpstr>Algoritmos de divisão e conquista</vt:lpstr>
      <vt:lpstr>Merge Sort</vt:lpstr>
      <vt:lpstr>Merge Sort</vt:lpstr>
      <vt:lpstr>Merge Sort</vt:lpstr>
      <vt:lpstr>Merge Sort</vt:lpstr>
      <vt:lpstr>Merge Sort</vt:lpstr>
      <vt:lpstr>Merge Sort - Intercala</vt:lpstr>
      <vt:lpstr>Merge Sort</vt:lpstr>
      <vt:lpstr>Merge Sort</vt:lpstr>
      <vt:lpstr>Merge Sort</vt:lpstr>
      <vt:lpstr>Merge Sort</vt:lpstr>
      <vt:lpstr>Merge Sort</vt:lpstr>
      <vt:lpstr>Merge Sort</vt:lpstr>
      <vt:lpstr>Análise de recorrência</vt:lpstr>
      <vt:lpstr>Derivando relações de recorrência</vt:lpstr>
      <vt:lpstr>Técnicas de análise de recorrência</vt:lpstr>
      <vt:lpstr>Método da substituição</vt:lpstr>
      <vt:lpstr>Método da substituição</vt:lpstr>
      <vt:lpstr>Método da substituição</vt:lpstr>
      <vt:lpstr>Método da substituição</vt:lpstr>
      <vt:lpstr>Método da substituição</vt:lpstr>
      <vt:lpstr>Método da substituição</vt:lpstr>
      <vt:lpstr>Método da substituição</vt:lpstr>
      <vt:lpstr>Método da expansão telescópica</vt:lpstr>
      <vt:lpstr>Método da expansão telescópica</vt:lpstr>
      <vt:lpstr>Método da expansão telescópica</vt:lpstr>
      <vt:lpstr>Método da expansão telescópica</vt:lpstr>
      <vt:lpstr>Teorema Mestre</vt:lpstr>
      <vt:lpstr>Teorema Mestre</vt:lpstr>
      <vt:lpstr>Método Master</vt:lpstr>
      <vt:lpstr>Teorema Master</vt:lpstr>
      <vt:lpstr>Teorema Master</vt:lpstr>
      <vt:lpstr>Teorema Master</vt:lpstr>
      <vt:lpstr>Teorema Master – Merge Sort</vt:lpstr>
      <vt:lpstr>Teorema Mestre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Corretude de Algoritmos</dc:title>
  <dc:creator>Fabio</dc:creator>
  <cp:lastModifiedBy>Fabio Leite</cp:lastModifiedBy>
  <cp:revision>114</cp:revision>
  <dcterms:created xsi:type="dcterms:W3CDTF">2011-01-19T19:23:38Z</dcterms:created>
  <dcterms:modified xsi:type="dcterms:W3CDTF">2021-08-09T10:54:54Z</dcterms:modified>
</cp:coreProperties>
</file>