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57" r:id="rId3"/>
    <p:sldId id="259" r:id="rId4"/>
    <p:sldId id="260" r:id="rId5"/>
    <p:sldId id="262" r:id="rId6"/>
    <p:sldId id="263" r:id="rId7"/>
    <p:sldId id="266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0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1880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70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Princípio</a:t>
            </a: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70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Inversão</a:t>
            </a: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</a:p>
          <a:p>
            <a:pPr marL="0" indent="0" algn="ctr">
              <a:lnSpc>
                <a:spcPts val="6561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 </a:t>
            </a:r>
            <a:r>
              <a:rPr lang="en-US" sz="70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080E26"/>
          </a:solidFill>
          <a:ln w="13097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412595" y="579358"/>
            <a:ext cx="13749453" cy="8670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84"/>
              </a:lnSpc>
              <a:buNone/>
            </a:pPr>
            <a:r>
              <a:rPr lang="en-US" sz="414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 que é o Princípio de Inversão de Dependência?</a:t>
            </a:r>
            <a:endParaRPr lang="en-US" sz="4147" dirty="0"/>
          </a:p>
        </p:txBody>
      </p:sp>
      <p:sp>
        <p:nvSpPr>
          <p:cNvPr id="5" name="Text 3"/>
          <p:cNvSpPr/>
          <p:nvPr/>
        </p:nvSpPr>
        <p:spPr>
          <a:xfrm>
            <a:off x="440474" y="1473242"/>
            <a:ext cx="13749452" cy="1011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é um conceito da programação que define que módulos de baixo nível não devem depender de módulos de alto nível e sim ambos devem depender de uma abstração.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590938" y="2790073"/>
            <a:ext cx="3613072" cy="4216851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sz="2000"/>
          </a:p>
        </p:txBody>
      </p:sp>
      <p:sp>
        <p:nvSpPr>
          <p:cNvPr id="7" name="Text 5"/>
          <p:cNvSpPr/>
          <p:nvPr/>
        </p:nvSpPr>
        <p:spPr>
          <a:xfrm>
            <a:off x="814656" y="3130506"/>
            <a:ext cx="2860411" cy="407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1"/>
              </a:lnSpc>
              <a:buNone/>
            </a:pPr>
            <a:r>
              <a:rPr lang="en-US" sz="248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Desacoplamento</a:t>
            </a:r>
            <a:endParaRPr lang="en-US" sz="2488" dirty="0"/>
          </a:p>
        </p:txBody>
      </p:sp>
      <p:sp>
        <p:nvSpPr>
          <p:cNvPr id="8" name="Text 6"/>
          <p:cNvSpPr/>
          <p:nvPr/>
        </p:nvSpPr>
        <p:spPr>
          <a:xfrm>
            <a:off x="814657" y="3652624"/>
            <a:ext cx="3107170" cy="31305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promove o desacoplamento dos componentes do software, o que torna o projeto mais flexível e escalável.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5447487" y="2790073"/>
            <a:ext cx="3749481" cy="4216851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sz="2000"/>
          </a:p>
        </p:txBody>
      </p:sp>
      <p:sp>
        <p:nvSpPr>
          <p:cNvPr id="10" name="Text 8"/>
          <p:cNvSpPr/>
          <p:nvPr/>
        </p:nvSpPr>
        <p:spPr>
          <a:xfrm>
            <a:off x="5853042" y="3130506"/>
            <a:ext cx="2966448" cy="407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1"/>
              </a:lnSpc>
              <a:buNone/>
            </a:pPr>
            <a:r>
              <a:rPr lang="en-US" sz="248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Abstração</a:t>
            </a:r>
            <a:endParaRPr lang="en-US" sz="2488" dirty="0"/>
          </a:p>
        </p:txBody>
      </p:sp>
      <p:sp>
        <p:nvSpPr>
          <p:cNvPr id="11" name="Text 9"/>
          <p:cNvSpPr/>
          <p:nvPr/>
        </p:nvSpPr>
        <p:spPr>
          <a:xfrm>
            <a:off x="5853041" y="3652624"/>
            <a:ext cx="3224479" cy="31305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abstração é fundamental para a implementação do Princípio de Inversão de Dependência. Ela deve ser utilizada para definir as dependências entre os componentes do software.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10289982" y="2790073"/>
            <a:ext cx="3749480" cy="4216851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sz="2000"/>
          </a:p>
        </p:txBody>
      </p:sp>
      <p:sp>
        <p:nvSpPr>
          <p:cNvPr id="13" name="Text 11"/>
          <p:cNvSpPr/>
          <p:nvPr/>
        </p:nvSpPr>
        <p:spPr>
          <a:xfrm>
            <a:off x="10513701" y="3130506"/>
            <a:ext cx="2966447" cy="407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1"/>
              </a:lnSpc>
              <a:buNone/>
            </a:pPr>
            <a:r>
              <a:rPr lang="en-US" sz="248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Design patterns</a:t>
            </a:r>
            <a:endParaRPr lang="en-US" sz="2488" dirty="0"/>
          </a:p>
        </p:txBody>
      </p:sp>
      <p:sp>
        <p:nvSpPr>
          <p:cNvPr id="14" name="Text 12"/>
          <p:cNvSpPr/>
          <p:nvPr/>
        </p:nvSpPr>
        <p:spPr>
          <a:xfrm>
            <a:off x="10513701" y="3652623"/>
            <a:ext cx="3224478" cy="31305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é a base para a aplicação de design patterns como Factory Method, Template Method e Strategy.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964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A0E9A6C-CBE7-8A9D-8DC2-4922C305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79" y="3027233"/>
            <a:ext cx="5973612" cy="288314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A624649-0A92-F9DC-029A-3C8FD8B9D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814" y="2984392"/>
            <a:ext cx="5971430" cy="2925989"/>
          </a:xfrm>
          <a:prstGeom prst="rect">
            <a:avLst/>
          </a:prstGeom>
        </p:spPr>
      </p:pic>
      <p:sp>
        <p:nvSpPr>
          <p:cNvPr id="25" name="Text 2">
            <a:extLst>
              <a:ext uri="{FF2B5EF4-FFF2-40B4-BE49-F238E27FC236}">
                <a16:creationId xmlns:a16="http://schemas.microsoft.com/office/drawing/2014/main" id="{B457DBD2-B138-6AAB-33CE-D012775EF938}"/>
              </a:ext>
            </a:extLst>
          </p:cNvPr>
          <p:cNvSpPr/>
          <p:nvPr/>
        </p:nvSpPr>
        <p:spPr>
          <a:xfrm>
            <a:off x="771579" y="1755358"/>
            <a:ext cx="7604165" cy="1000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39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Sem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inversão</a:t>
            </a: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2800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7F94C3A8-7B56-3FA8-8BA2-A272B6BF1EC1}"/>
              </a:ext>
            </a:extLst>
          </p:cNvPr>
          <p:cNvSpPr/>
          <p:nvPr/>
        </p:nvSpPr>
        <p:spPr>
          <a:xfrm>
            <a:off x="7797814" y="1755357"/>
            <a:ext cx="6061007" cy="1000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39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inversão</a:t>
            </a: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080E26"/>
          </a:solidFill>
          <a:ln w="1274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14040" y="562094"/>
            <a:ext cx="13049836" cy="1916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30"/>
              </a:lnSpc>
              <a:buNone/>
            </a:pPr>
            <a:r>
              <a:rPr lang="en-US" sz="40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Relação entre o Princípio de Inversão de Dependência e a Injeção de Dependência</a:t>
            </a:r>
            <a:endParaRPr lang="en-US" sz="4024" dirty="0"/>
          </a:p>
        </p:txBody>
      </p:sp>
      <p:sp>
        <p:nvSpPr>
          <p:cNvPr id="5" name="Text 3"/>
          <p:cNvSpPr/>
          <p:nvPr/>
        </p:nvSpPr>
        <p:spPr>
          <a:xfrm>
            <a:off x="814040" y="2480079"/>
            <a:ext cx="13049836" cy="981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é um padrão utilizado para implementar o Princípio de Inversão de Dependência. Ela consiste em "injetar" as dependências em vez de criá-las dentro de uma classe.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852487" y="4038014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1013817" y="4076353"/>
            <a:ext cx="13716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14" dirty="0"/>
          </a:p>
        </p:txBody>
      </p:sp>
      <p:sp>
        <p:nvSpPr>
          <p:cNvPr id="8" name="Text 6"/>
          <p:cNvSpPr/>
          <p:nvPr/>
        </p:nvSpPr>
        <p:spPr>
          <a:xfrm>
            <a:off x="1516618" y="4108261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Facilidade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1516617" y="4631898"/>
            <a:ext cx="5084447" cy="1308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torna a dependência entre as classes mais fácil de gerenciar.</a:t>
            </a:r>
            <a:endParaRPr lang="en-US" sz="2000" dirty="0"/>
          </a:p>
        </p:txBody>
      </p:sp>
      <p:sp>
        <p:nvSpPr>
          <p:cNvPr id="10" name="Shape 8"/>
          <p:cNvSpPr/>
          <p:nvPr/>
        </p:nvSpPr>
        <p:spPr>
          <a:xfrm>
            <a:off x="8115300" y="4038014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8253769" y="4076353"/>
            <a:ext cx="18288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14" dirty="0"/>
          </a:p>
        </p:txBody>
      </p:sp>
      <p:sp>
        <p:nvSpPr>
          <p:cNvPr id="12" name="Text 10"/>
          <p:cNvSpPr/>
          <p:nvPr/>
        </p:nvSpPr>
        <p:spPr>
          <a:xfrm>
            <a:off x="8779430" y="4108261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Flexibilidade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8779429" y="4631898"/>
            <a:ext cx="5084447" cy="1308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permite que as classes possam ser facilmente testadas e mantidas.</a:t>
            </a:r>
            <a:endParaRPr lang="en-US" sz="2000" dirty="0"/>
          </a:p>
        </p:txBody>
      </p:sp>
      <p:sp>
        <p:nvSpPr>
          <p:cNvPr id="14" name="Shape 12"/>
          <p:cNvSpPr/>
          <p:nvPr/>
        </p:nvSpPr>
        <p:spPr>
          <a:xfrm>
            <a:off x="852487" y="6331636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998577" y="6369974"/>
            <a:ext cx="16764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14" dirty="0"/>
          </a:p>
        </p:txBody>
      </p:sp>
      <p:sp>
        <p:nvSpPr>
          <p:cNvPr id="16" name="Text 14"/>
          <p:cNvSpPr/>
          <p:nvPr/>
        </p:nvSpPr>
        <p:spPr>
          <a:xfrm>
            <a:off x="1516618" y="6401883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Escalabilidade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1516618" y="6925520"/>
            <a:ext cx="12347258" cy="654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ajuda na criação de software mais escalável.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7737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Como aplicar o Princípio de Inversão de Dependência em projetos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0687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Para aplicar o Princípio de Inversão de Dependência em projetos, é necessário seguir algumas etapas: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7293054" y="3567589"/>
            <a:ext cx="44410" cy="3888224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7565172" y="3968889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7065228" y="37411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238940" y="3782854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8537258" y="3789759"/>
            <a:ext cx="3131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Identificar dependência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8537258" y="435911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Identificar as dependências entre as classes do software.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6287631" y="5079742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1"/>
          <p:cNvSpPr/>
          <p:nvPr/>
        </p:nvSpPr>
        <p:spPr>
          <a:xfrm>
            <a:off x="7065228" y="48520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7212270" y="489370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871198" y="49006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Criar abstrações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2037993" y="54699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Criar as abstrações necessárias para desacoplar as dependências.</a:t>
            </a:r>
            <a:endParaRPr lang="en-US" sz="2000" dirty="0"/>
          </a:p>
        </p:txBody>
      </p:sp>
      <p:sp>
        <p:nvSpPr>
          <p:cNvPr id="17" name="Shape 15"/>
          <p:cNvSpPr/>
          <p:nvPr/>
        </p:nvSpPr>
        <p:spPr>
          <a:xfrm>
            <a:off x="7565172" y="6079510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6"/>
          <p:cNvSpPr/>
          <p:nvPr/>
        </p:nvSpPr>
        <p:spPr>
          <a:xfrm>
            <a:off x="7065228" y="58518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17"/>
          <p:cNvSpPr/>
          <p:nvPr/>
        </p:nvSpPr>
        <p:spPr>
          <a:xfrm>
            <a:off x="7223700" y="589347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537258" y="5900380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Inserir abstrações</a:t>
            </a:r>
            <a:endParaRPr lang="en-US" sz="2800" dirty="0"/>
          </a:p>
        </p:txBody>
      </p:sp>
      <p:sp>
        <p:nvSpPr>
          <p:cNvPr id="21" name="Text 19"/>
          <p:cNvSpPr/>
          <p:nvPr/>
        </p:nvSpPr>
        <p:spPr>
          <a:xfrm>
            <a:off x="8537258" y="646973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Inserir as abstrações nos módulos dependentes.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1840349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Considerações finais sobre o Princípio de Inversão de Dependência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256723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é uma abordagem fundamental para a construção de software escalável e flexível. Em conjunto com a Injeção de Dependência, ele pode tornar seu código mais testável e fácil de manter. Lembre-se de aplicar o Princípio de Responsabilidade Única para garantir que cada classe tenha apenas uma responsabilidade.</a:t>
            </a:r>
            <a:endParaRPr lang="en-US" sz="2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Vamos </a:t>
            </a:r>
            <a:r>
              <a:rPr lang="pt-BR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praticar</a:t>
            </a: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!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85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374</Words>
  <Application>Microsoft Office PowerPoint</Application>
  <PresentationFormat>Personalizar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Epilogue</vt:lpstr>
      <vt:lpstr>Fraunces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Edilson Santos</cp:lastModifiedBy>
  <cp:revision>10</cp:revision>
  <dcterms:created xsi:type="dcterms:W3CDTF">2023-08-26T05:33:08Z</dcterms:created>
  <dcterms:modified xsi:type="dcterms:W3CDTF">2023-08-27T12:08:31Z</dcterms:modified>
</cp:coreProperties>
</file>