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2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1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16155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BC85FA7-B00B-60EB-7B46-AA3C20CC4BB9}"/>
              </a:ext>
            </a:extLst>
          </p:cNvPr>
          <p:cNvSpPr/>
          <p:nvPr/>
        </p:nvSpPr>
        <p:spPr>
          <a:xfrm>
            <a:off x="2667662" y="3698200"/>
            <a:ext cx="9327386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72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JWT – JSON Web Tokens</a:t>
            </a:r>
            <a:endParaRPr lang="en-US" sz="7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A4CB68-23A3-5E0C-B25F-2252DC4028BE}"/>
              </a:ext>
            </a:extLst>
          </p:cNvPr>
          <p:cNvSpPr txBox="1"/>
          <p:nvPr/>
        </p:nvSpPr>
        <p:spPr>
          <a:xfrm>
            <a:off x="12775170" y="7736440"/>
            <a:ext cx="183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Edilson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16155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BC85FA7-B00B-60EB-7B46-AA3C20CC4BB9}"/>
              </a:ext>
            </a:extLst>
          </p:cNvPr>
          <p:cNvSpPr/>
          <p:nvPr/>
        </p:nvSpPr>
        <p:spPr>
          <a:xfrm>
            <a:off x="3804766" y="3698200"/>
            <a:ext cx="7020868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70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VAMOS PRATICAR</a:t>
            </a:r>
            <a:endParaRPr lang="en-US" sz="7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A4CB68-23A3-5E0C-B25F-2252DC4028BE}"/>
              </a:ext>
            </a:extLst>
          </p:cNvPr>
          <p:cNvSpPr txBox="1"/>
          <p:nvPr/>
        </p:nvSpPr>
        <p:spPr>
          <a:xfrm>
            <a:off x="12775170" y="7736440"/>
            <a:ext cx="183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Edilson Santos</a:t>
            </a:r>
          </a:p>
        </p:txBody>
      </p:sp>
    </p:spTree>
    <p:extLst>
      <p:ext uri="{BB962C8B-B14F-4D97-AF65-F5344CB8AC3E}">
        <p14:creationId xmlns:p14="http://schemas.microsoft.com/office/powerpoint/2010/main" val="416404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348389" y="2282071"/>
            <a:ext cx="7345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 que é um token JWT?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681645" y="3670697"/>
            <a:ext cx="96002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Um token JWT é uma string criptografada que contém informações de identidade, validade e outras metainformações relevantes que podem ser usadas posteriormente.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2348389" y="3420785"/>
            <a:ext cx="27742" cy="1210628"/>
          </a:xfrm>
          <a:prstGeom prst="rect">
            <a:avLst/>
          </a:prstGeom>
          <a:solidFill>
            <a:srgbClr val="8061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2348389" y="4881324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Os tokens JWT são geralmente utilizados como uma forma segura e confiável de se comunicar através de diferentes partes de uma aplicação. Ao utilizar um token JWT, você pode garantir que suas informações estejam criptografadas e seguras enquanto transitam de um receptor para outro.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526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4E0E88-F95D-2DC0-E04F-A769F36D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-13692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348389" y="1796177"/>
            <a:ext cx="6949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Como o JWT funciona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04597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Criação do token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101107"/>
            <a:ext cx="2949416" cy="3378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 token JWT é gerado usando um algoritmo de criptografia específico que garante a segurança das informações.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847398" y="304597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Codificação do token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4101108"/>
            <a:ext cx="2949416" cy="3378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 JWT é então codificado em uma string específica que pode ser enviada como um cabeçalho de autorização ou em um payload de dados em uma solicitação HTTP.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9346406" y="304597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Validação do token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4101107"/>
            <a:ext cx="2949416" cy="3378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 receptor do token deve, então, validar o token para garantir que ele não tenha sido modificado e que não tenha expirado.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pt-BR" sz="2000"/>
          </a:p>
        </p:txBody>
      </p:sp>
      <p:sp>
        <p:nvSpPr>
          <p:cNvPr id="4" name="Text 2"/>
          <p:cNvSpPr/>
          <p:nvPr/>
        </p:nvSpPr>
        <p:spPr>
          <a:xfrm>
            <a:off x="2348389" y="2568059"/>
            <a:ext cx="8008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Vantagens do uso do JWT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703790" y="3706773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 token JWT é seguro e criptografado, garantindo que as informações sejam mantidas confidenciais.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703790" y="4506397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JWT é um padrão aberto, o que significa que é amplamente aceito e compatível.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2703790" y="4950619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 token JWT é fácil de usar e pode ser integrado facilmente em aplicativos web, móveis e em outros sistemas.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2348389" y="1878925"/>
            <a:ext cx="9121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Desvantagens do uso do JWT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315849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Desvantagem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541062" y="315849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Descrição</a:t>
            </a:r>
            <a:endParaRPr lang="en-US" sz="2800" dirty="0"/>
          </a:p>
        </p:txBody>
      </p:sp>
      <p:sp>
        <p:nvSpPr>
          <p:cNvPr id="7" name="Shape 5"/>
          <p:cNvSpPr/>
          <p:nvPr/>
        </p:nvSpPr>
        <p:spPr>
          <a:xfrm>
            <a:off x="2348389" y="3654743"/>
            <a:ext cx="9933503" cy="1347907"/>
          </a:xfrm>
          <a:prstGeom prst="rect">
            <a:avLst/>
          </a:prstGeom>
          <a:solidFill>
            <a:srgbClr val="171542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8" name="Text 6"/>
          <p:cNvSpPr/>
          <p:nvPr/>
        </p:nvSpPr>
        <p:spPr>
          <a:xfrm>
            <a:off x="2570559" y="3795593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Risco</a:t>
            </a: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de </a:t>
            </a:r>
            <a:r>
              <a:rPr lang="en-US" sz="2000" dirty="0" err="1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segurança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7541062" y="3795593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 a chave privada for comprometida, alguém pode decodificar e modificar os tokens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2570559" y="514350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Tamanho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7541062" y="5143500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 token pode se tornar muito grande se você adicionar muitas informações.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348389" y="137112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Cuidados a serem tomados ao usar JWT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3778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533531" y="3419475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454122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Armazenamento seguro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3070503" y="4370665"/>
            <a:ext cx="2440900" cy="32188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Os tokens JWT devem ser armazenados em locais seguros e criptografados para garantir que não possam ser roubados ou obtidos ilegalmente.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5733574" y="33778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5880616" y="3419475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454122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Utilização de HTTPS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6455688" y="4370665"/>
            <a:ext cx="2440900" cy="32188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Para garantir que o token JWT seja protegido em trânsito, é importante usar HTTPS em qualquer comunicação que envolva um token JWT.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9118759" y="33778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9261991" y="3419475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454122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Nunca inclua informações sensíveis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9840873" y="4717852"/>
            <a:ext cx="2440900" cy="28716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Evite incluir informações sensíveis dentro do token JWT, como senhas ou informações bancárias.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m 10" descr="Diagrama">
            <a:extLst>
              <a:ext uri="{FF2B5EF4-FFF2-40B4-BE49-F238E27FC236}">
                <a16:creationId xmlns:a16="http://schemas.microsoft.com/office/drawing/2014/main" id="{AF840B6A-4497-6D1C-382D-D089F51E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738187"/>
            <a:ext cx="13420725" cy="6753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348389" y="2834640"/>
            <a:ext cx="8968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Conclusão e recomendações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973354"/>
            <a:ext cx="993350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JWT é uma ótima maneira de garantir a segurança e confidencialidade de informações transmitidas entre diferentes partes de uma aplicação. Ao seguir as melhores práticas para o uso do JWT e tomar as precauções adequadas, os desenvolvedores podem garantir que o processo de autenticação permaneça seguro e confiável.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415</Words>
  <Application>Microsoft Office PowerPoint</Application>
  <PresentationFormat>Personalizar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Arimo</vt:lpstr>
      <vt:lpstr>Calibri</vt:lpstr>
      <vt:lpstr>Syne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Edilson Santos</cp:lastModifiedBy>
  <cp:revision>5</cp:revision>
  <dcterms:created xsi:type="dcterms:W3CDTF">2023-08-27T12:22:34Z</dcterms:created>
  <dcterms:modified xsi:type="dcterms:W3CDTF">2023-08-27T12:48:43Z</dcterms:modified>
</cp:coreProperties>
</file>