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6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3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17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721" y="2540913"/>
            <a:ext cx="7368540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00"/>
              </a:lnSpc>
              <a:buNone/>
            </a:pPr>
            <a:r>
              <a:rPr lang="en-US" sz="512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5120" dirty="0"/>
          </a:p>
        </p:txBody>
      </p:sp>
      <p:sp>
        <p:nvSpPr>
          <p:cNvPr id="5" name="Text 3"/>
          <p:cNvSpPr/>
          <p:nvPr/>
        </p:nvSpPr>
        <p:spPr>
          <a:xfrm>
            <a:off x="812721" y="3678674"/>
            <a:ext cx="7518559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de projeto de software usado para </a:t>
            </a: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reduzir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acoplamento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 repetição em código. Nesta apresentação, veremos o que é a injeção de dependência, seus benefícios e como implementá-la em um projeto.</a:t>
            </a:r>
            <a:endParaRPr lang="en-US" sz="170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0" y="660202"/>
            <a:ext cx="83134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injeção de dependência?</a:t>
            </a:r>
            <a:endParaRPr lang="en-US" sz="426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0" y="1770817"/>
            <a:ext cx="4118134" cy="25451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12840" y="458688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Componentes</a:t>
            </a:r>
            <a:endParaRPr lang="en-US" sz="2133" dirty="0"/>
          </a:p>
        </p:txBody>
      </p:sp>
      <p:sp>
        <p:nvSpPr>
          <p:cNvPr id="7" name="Text 4"/>
          <p:cNvSpPr/>
          <p:nvPr/>
        </p:nvSpPr>
        <p:spPr>
          <a:xfrm>
            <a:off x="812840" y="5142309"/>
            <a:ext cx="4118134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Princípio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que </a:t>
            </a: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permite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tornar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componentes independentes uns dos outros, melhorando a modularidade do código.</a:t>
            </a:r>
            <a:endParaRPr lang="en-US" sz="170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14" y="1770817"/>
            <a:ext cx="4118253" cy="25451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6014" y="458688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Técnica</a:t>
            </a:r>
            <a:endParaRPr lang="en-US" sz="2133" dirty="0"/>
          </a:p>
        </p:txBody>
      </p:sp>
      <p:sp>
        <p:nvSpPr>
          <p:cNvPr id="10" name="Text 6"/>
          <p:cNvSpPr/>
          <p:nvPr/>
        </p:nvSpPr>
        <p:spPr>
          <a:xfrm>
            <a:off x="5256014" y="5142309"/>
            <a:ext cx="4118253" cy="2426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recebe as dependências de outras classes como parâmetros em seu construtor ou em um método de inicialização. Assim, ela passa a depender das interfaces em vez das implementações.</a:t>
            </a:r>
            <a:endParaRPr lang="en-US" sz="170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308" y="1770817"/>
            <a:ext cx="4118253" cy="254519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9308" y="4586883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Resultado</a:t>
            </a:r>
            <a:endParaRPr lang="en-US" sz="2133" dirty="0"/>
          </a:p>
        </p:txBody>
      </p:sp>
      <p:sp>
        <p:nvSpPr>
          <p:cNvPr id="13" name="Text 8"/>
          <p:cNvSpPr/>
          <p:nvPr/>
        </p:nvSpPr>
        <p:spPr>
          <a:xfrm>
            <a:off x="9699308" y="5142309"/>
            <a:ext cx="4118253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resultado é um código mais limpo, coeso e que é mais fácil de testar, manter e evoluir. Permite ainda a utilização de injetores de dependência para facilitar a criação de novas instâncias de classes.</a:t>
            </a:r>
            <a:endParaRPr lang="en-US" sz="170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0324" y="634872"/>
            <a:ext cx="13004721" cy="1062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Exemplos de código sem e com injeção de dependência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840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2192476" y="2262613"/>
            <a:ext cx="36347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injeção de dependência</a:t>
            </a:r>
            <a:endParaRPr lang="en-US" sz="2133" dirty="0"/>
          </a:p>
        </p:txBody>
      </p:sp>
      <p:sp>
        <p:nvSpPr>
          <p:cNvPr id="8" name="Shape 6"/>
          <p:cNvSpPr/>
          <p:nvPr/>
        </p:nvSpPr>
        <p:spPr>
          <a:xfrm>
            <a:off x="7423547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Text 7"/>
          <p:cNvSpPr/>
          <p:nvPr/>
        </p:nvSpPr>
        <p:spPr>
          <a:xfrm>
            <a:off x="8780323" y="2262614"/>
            <a:ext cx="368046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 injeção de dependência</a:t>
            </a:r>
            <a:endParaRPr lang="en-US" sz="2133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A7BE140-6870-DCBF-524A-67A0BDD5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52" y="2745106"/>
            <a:ext cx="5971430" cy="288314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889E314-9926-A66F-616C-A5269942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40" y="2745106"/>
            <a:ext cx="5973612" cy="2883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1192649" y="642580"/>
            <a:ext cx="9075420" cy="637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22"/>
              </a:lnSpc>
              <a:buNone/>
            </a:pPr>
            <a:r>
              <a:rPr lang="en-US" sz="401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Por que usar injeção de dependência?</a:t>
            </a:r>
            <a:endParaRPr lang="en-US" sz="4017" dirty="0"/>
          </a:p>
        </p:txBody>
      </p:sp>
      <p:sp>
        <p:nvSpPr>
          <p:cNvPr id="5" name="Shape 3"/>
          <p:cNvSpPr/>
          <p:nvPr/>
        </p:nvSpPr>
        <p:spPr>
          <a:xfrm>
            <a:off x="7294840" y="1688425"/>
            <a:ext cx="40719" cy="5898475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44752" y="2057043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085648" y="1847850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46620" y="1886069"/>
            <a:ext cx="13716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0" dirty="0"/>
          </a:p>
        </p:txBody>
      </p:sp>
      <p:sp>
        <p:nvSpPr>
          <p:cNvPr id="9" name="Text 7"/>
          <p:cNvSpPr/>
          <p:nvPr/>
        </p:nvSpPr>
        <p:spPr>
          <a:xfrm>
            <a:off x="8437602" y="1892498"/>
            <a:ext cx="307086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00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Redução do acoplamento</a:t>
            </a:r>
            <a:endParaRPr lang="en-US" sz="2009" dirty="0"/>
          </a:p>
        </p:txBody>
      </p:sp>
      <p:sp>
        <p:nvSpPr>
          <p:cNvPr id="10" name="Text 8"/>
          <p:cNvSpPr/>
          <p:nvPr/>
        </p:nvSpPr>
        <p:spPr>
          <a:xfrm>
            <a:off x="8437602" y="2415421"/>
            <a:ext cx="5000149" cy="1305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16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reduz o nível de acoplamento entre classes, já que limita a exposição das dependências a um número reduzido de classes.</a:t>
            </a:r>
            <a:endParaRPr lang="en-US" sz="1607" dirty="0"/>
          </a:p>
        </p:txBody>
      </p:sp>
      <p:sp>
        <p:nvSpPr>
          <p:cNvPr id="11" name="Shape 9"/>
          <p:cNvSpPr/>
          <p:nvPr/>
        </p:nvSpPr>
        <p:spPr>
          <a:xfrm>
            <a:off x="6371392" y="3077408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085648" y="2868216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23760" y="2906435"/>
            <a:ext cx="18288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0" dirty="0"/>
          </a:p>
        </p:txBody>
      </p:sp>
      <p:sp>
        <p:nvSpPr>
          <p:cNvPr id="14" name="Text 12"/>
          <p:cNvSpPr/>
          <p:nvPr/>
        </p:nvSpPr>
        <p:spPr>
          <a:xfrm>
            <a:off x="3038118" y="2912864"/>
            <a:ext cx="315468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00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 de manutenção</a:t>
            </a:r>
            <a:endParaRPr lang="en-US" sz="2009" dirty="0"/>
          </a:p>
        </p:txBody>
      </p:sp>
      <p:sp>
        <p:nvSpPr>
          <p:cNvPr id="15" name="Text 13"/>
          <p:cNvSpPr/>
          <p:nvPr/>
        </p:nvSpPr>
        <p:spPr>
          <a:xfrm>
            <a:off x="1192649" y="3435787"/>
            <a:ext cx="5000149" cy="1632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16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Manter o software torna-se mais fácil, já que mudanças em um objeto de dependência não necessitam que mudanças em outros objetos são efetuadas, desde que a interface do objeto não seja afetada.</a:t>
            </a:r>
            <a:endParaRPr lang="en-US" sz="1607" dirty="0"/>
          </a:p>
        </p:txBody>
      </p:sp>
      <p:sp>
        <p:nvSpPr>
          <p:cNvPr id="16" name="Shape 14"/>
          <p:cNvSpPr/>
          <p:nvPr/>
        </p:nvSpPr>
        <p:spPr>
          <a:xfrm>
            <a:off x="7544752" y="4498062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085648" y="4288869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1380" y="4327088"/>
            <a:ext cx="16764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0" dirty="0"/>
          </a:p>
        </p:txBody>
      </p:sp>
      <p:sp>
        <p:nvSpPr>
          <p:cNvPr id="19" name="Text 17"/>
          <p:cNvSpPr/>
          <p:nvPr/>
        </p:nvSpPr>
        <p:spPr>
          <a:xfrm>
            <a:off x="8437602" y="4333518"/>
            <a:ext cx="204085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00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009" dirty="0"/>
          </a:p>
        </p:txBody>
      </p:sp>
      <p:sp>
        <p:nvSpPr>
          <p:cNvPr id="20" name="Text 18"/>
          <p:cNvSpPr/>
          <p:nvPr/>
        </p:nvSpPr>
        <p:spPr>
          <a:xfrm>
            <a:off x="8437602" y="4856440"/>
            <a:ext cx="5000149" cy="1305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16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Ao permitir que as dependências sejam injetadas, em vez de instanciadas internamente, o comportamento do objeto pode ser alterado facilmente em tempo de execução.</a:t>
            </a:r>
            <a:endParaRPr lang="en-US" sz="1607" dirty="0"/>
          </a:p>
        </p:txBody>
      </p:sp>
      <p:sp>
        <p:nvSpPr>
          <p:cNvPr id="21" name="Shape 19"/>
          <p:cNvSpPr/>
          <p:nvPr/>
        </p:nvSpPr>
        <p:spPr>
          <a:xfrm>
            <a:off x="6371392" y="5881807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085648" y="5672614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19950" y="5710833"/>
            <a:ext cx="19050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410" dirty="0"/>
          </a:p>
        </p:txBody>
      </p:sp>
      <p:sp>
        <p:nvSpPr>
          <p:cNvPr id="24" name="Text 22"/>
          <p:cNvSpPr/>
          <p:nvPr/>
        </p:nvSpPr>
        <p:spPr>
          <a:xfrm>
            <a:off x="1209318" y="5717262"/>
            <a:ext cx="498348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00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Melhora na legibilidade e na simplicidade</a:t>
            </a:r>
            <a:endParaRPr lang="en-US" sz="2009" dirty="0"/>
          </a:p>
        </p:txBody>
      </p:sp>
      <p:sp>
        <p:nvSpPr>
          <p:cNvPr id="25" name="Text 23"/>
          <p:cNvSpPr/>
          <p:nvPr/>
        </p:nvSpPr>
        <p:spPr>
          <a:xfrm>
            <a:off x="1192649" y="6240185"/>
            <a:ext cx="5000149" cy="979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16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É mais fácil de ler códigos injetados em vez de códigos que contêm instâncias de objetos em seu interior.</a:t>
            </a:r>
            <a:endParaRPr lang="en-US" sz="160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27653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1" y="587582"/>
            <a:ext cx="844296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Tipos de Injeção de Dependência</a:t>
            </a:r>
            <a:endParaRPr lang="en-US" sz="4267" dirty="0"/>
          </a:p>
        </p:txBody>
      </p:sp>
      <p:sp>
        <p:nvSpPr>
          <p:cNvPr id="6" name="Text 3"/>
          <p:cNvSpPr/>
          <p:nvPr/>
        </p:nvSpPr>
        <p:spPr>
          <a:xfrm>
            <a:off x="6855353" y="1795989"/>
            <a:ext cx="29870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67"/>
              </a:lnSpc>
            </a:pP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Método</a:t>
            </a:r>
            <a:endParaRPr lang="en-US" sz="2133" dirty="0"/>
          </a:p>
        </p:txBody>
      </p:sp>
      <p:sp>
        <p:nvSpPr>
          <p:cNvPr id="7" name="Text 4"/>
          <p:cNvSpPr/>
          <p:nvPr/>
        </p:nvSpPr>
        <p:spPr>
          <a:xfrm>
            <a:off x="6855353" y="2451056"/>
            <a:ext cx="4118134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um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método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7" dirty="0"/>
          </a:p>
        </p:txBody>
      </p:sp>
      <p:sp>
        <p:nvSpPr>
          <p:cNvPr id="9" name="Text 5"/>
          <p:cNvSpPr/>
          <p:nvPr/>
        </p:nvSpPr>
        <p:spPr>
          <a:xfrm>
            <a:off x="5256014" y="5280303"/>
            <a:ext cx="30175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Propriedade</a:t>
            </a:r>
            <a:endParaRPr lang="en-US" sz="2133" dirty="0"/>
          </a:p>
        </p:txBody>
      </p:sp>
      <p:sp>
        <p:nvSpPr>
          <p:cNvPr id="10" name="Text 6"/>
          <p:cNvSpPr/>
          <p:nvPr/>
        </p:nvSpPr>
        <p:spPr>
          <a:xfrm>
            <a:off x="5256014" y="5835729"/>
            <a:ext cx="4118253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é realizada injetando uma propriedade pública da classe.</a:t>
            </a:r>
            <a:endParaRPr lang="en-US" sz="1707" dirty="0"/>
          </a:p>
        </p:txBody>
      </p:sp>
      <p:sp>
        <p:nvSpPr>
          <p:cNvPr id="12" name="Text 7"/>
          <p:cNvSpPr/>
          <p:nvPr/>
        </p:nvSpPr>
        <p:spPr>
          <a:xfrm>
            <a:off x="9508157" y="4508653"/>
            <a:ext cx="236220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13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133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Construtor</a:t>
            </a:r>
            <a:endParaRPr lang="en-US" sz="2133" dirty="0"/>
          </a:p>
        </p:txBody>
      </p:sp>
      <p:sp>
        <p:nvSpPr>
          <p:cNvPr id="13" name="Text 8"/>
          <p:cNvSpPr/>
          <p:nvPr/>
        </p:nvSpPr>
        <p:spPr>
          <a:xfrm>
            <a:off x="9508157" y="5086596"/>
            <a:ext cx="4118253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1"/>
              </a:lnSpc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partir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do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construtor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injetando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dependências</a:t>
            </a: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1707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endParaRPr lang="en-US" sz="1707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161F28-099D-119A-CEDE-FCBF2BA7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157" y="6068273"/>
            <a:ext cx="4563846" cy="12193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3226D4-711B-165A-897D-2B1D8DA0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9" y="5413149"/>
            <a:ext cx="3961121" cy="16478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33E83CD-EBBF-C43E-ABAB-CC8E36FF6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41" y="1700451"/>
            <a:ext cx="5230150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192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1929765" y="494943"/>
            <a:ext cx="10770751" cy="1121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17"/>
              </a:lnSpc>
              <a:buNone/>
            </a:pPr>
            <a:r>
              <a:rPr lang="en-US" sz="353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implementar a injeção de dependência em um projeto</a:t>
            </a:r>
            <a:endParaRPr lang="en-US" sz="3534" dirty="0"/>
          </a:p>
        </p:txBody>
      </p:sp>
      <p:sp>
        <p:nvSpPr>
          <p:cNvPr id="5" name="Shape 3"/>
          <p:cNvSpPr/>
          <p:nvPr/>
        </p:nvSpPr>
        <p:spPr>
          <a:xfrm>
            <a:off x="7297222" y="1975723"/>
            <a:ext cx="35838" cy="575893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17011" y="2299871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113151" y="2115979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54121" y="2149554"/>
            <a:ext cx="1219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120" dirty="0"/>
          </a:p>
        </p:txBody>
      </p:sp>
      <p:sp>
        <p:nvSpPr>
          <p:cNvPr id="9" name="Text 7"/>
          <p:cNvSpPr/>
          <p:nvPr/>
        </p:nvSpPr>
        <p:spPr>
          <a:xfrm>
            <a:off x="8302347" y="2155150"/>
            <a:ext cx="3253740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Identifique suas dependências</a:t>
            </a:r>
            <a:endParaRPr lang="en-US" sz="1767" dirty="0"/>
          </a:p>
        </p:txBody>
      </p:sp>
      <p:sp>
        <p:nvSpPr>
          <p:cNvPr id="10" name="Text 8"/>
          <p:cNvSpPr/>
          <p:nvPr/>
        </p:nvSpPr>
        <p:spPr>
          <a:xfrm>
            <a:off x="8302347" y="2615089"/>
            <a:ext cx="4398169" cy="1435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primeiro passo para implementar a injeção de dependência é identificar as dependências que existem em seu código. Se quiser torná-las injetáveis, você deve primeiro extrair a interface que cada dependência implementa.</a:t>
            </a:r>
            <a:endParaRPr lang="en-US" sz="1413" dirty="0"/>
          </a:p>
        </p:txBody>
      </p:sp>
      <p:sp>
        <p:nvSpPr>
          <p:cNvPr id="11" name="Shape 9"/>
          <p:cNvSpPr/>
          <p:nvPr/>
        </p:nvSpPr>
        <p:spPr>
          <a:xfrm>
            <a:off x="6484858" y="319724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113151" y="301335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35071" y="3046928"/>
            <a:ext cx="1600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120" dirty="0"/>
          </a:p>
        </p:txBody>
      </p:sp>
      <p:sp>
        <p:nvSpPr>
          <p:cNvPr id="14" name="Text 12"/>
          <p:cNvSpPr/>
          <p:nvPr/>
        </p:nvSpPr>
        <p:spPr>
          <a:xfrm>
            <a:off x="1929765" y="3052524"/>
            <a:ext cx="4398050" cy="561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176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Adicione um contêiner de injeção de dependência</a:t>
            </a:r>
            <a:endParaRPr lang="en-US" sz="1767" dirty="0"/>
          </a:p>
        </p:txBody>
      </p:sp>
      <p:sp>
        <p:nvSpPr>
          <p:cNvPr id="15" name="Text 13"/>
          <p:cNvSpPr/>
          <p:nvPr/>
        </p:nvSpPr>
        <p:spPr>
          <a:xfrm>
            <a:off x="1929765" y="3792974"/>
            <a:ext cx="4398050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141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Depois de ter identificado suas dependências, você precisará adicionar um contêiner de injeção de dependência em seu projeto.</a:t>
            </a:r>
            <a:endParaRPr lang="en-US" sz="1413" dirty="0"/>
          </a:p>
        </p:txBody>
      </p:sp>
      <p:sp>
        <p:nvSpPr>
          <p:cNvPr id="16" name="Shape 14"/>
          <p:cNvSpPr/>
          <p:nvPr/>
        </p:nvSpPr>
        <p:spPr>
          <a:xfrm>
            <a:off x="7517011" y="473398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113151" y="455009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8881" y="4583668"/>
            <a:ext cx="15240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120" dirty="0"/>
          </a:p>
        </p:txBody>
      </p:sp>
      <p:sp>
        <p:nvSpPr>
          <p:cNvPr id="19" name="Text 17"/>
          <p:cNvSpPr/>
          <p:nvPr/>
        </p:nvSpPr>
        <p:spPr>
          <a:xfrm>
            <a:off x="8302347" y="4589264"/>
            <a:ext cx="4398169" cy="561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Configure seu contêiner de injeção de dependência</a:t>
            </a:r>
            <a:endParaRPr lang="en-US" sz="1767" dirty="0"/>
          </a:p>
        </p:txBody>
      </p:sp>
      <p:sp>
        <p:nvSpPr>
          <p:cNvPr id="20" name="Text 18"/>
          <p:cNvSpPr/>
          <p:nvPr/>
        </p:nvSpPr>
        <p:spPr>
          <a:xfrm>
            <a:off x="8302347" y="5329714"/>
            <a:ext cx="4398169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 seguida, você precisará configurar seu contêiner. Isto dependerá do contêiner de injeção que você utilizar.</a:t>
            </a:r>
            <a:endParaRPr lang="en-US" sz="1413" dirty="0"/>
          </a:p>
        </p:txBody>
      </p:sp>
      <p:sp>
        <p:nvSpPr>
          <p:cNvPr id="21" name="Shape 19"/>
          <p:cNvSpPr/>
          <p:nvPr/>
        </p:nvSpPr>
        <p:spPr>
          <a:xfrm>
            <a:off x="6484858" y="5804118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113151" y="5620226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31261" y="5653802"/>
            <a:ext cx="16764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120" dirty="0"/>
          </a:p>
        </p:txBody>
      </p:sp>
      <p:sp>
        <p:nvSpPr>
          <p:cNvPr id="24" name="Text 22"/>
          <p:cNvSpPr/>
          <p:nvPr/>
        </p:nvSpPr>
        <p:spPr>
          <a:xfrm>
            <a:off x="3637955" y="5659398"/>
            <a:ext cx="2689860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176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Injete suas dependências</a:t>
            </a:r>
            <a:endParaRPr lang="en-US" sz="1767" dirty="0"/>
          </a:p>
        </p:txBody>
      </p:sp>
      <p:sp>
        <p:nvSpPr>
          <p:cNvPr id="25" name="Text 23"/>
          <p:cNvSpPr/>
          <p:nvPr/>
        </p:nvSpPr>
        <p:spPr>
          <a:xfrm>
            <a:off x="1929765" y="6119336"/>
            <a:ext cx="4398050" cy="1435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141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por último, você precisa injetar suas dependências nas classes que as utilizam. Você pode fazer isso ou marcá-las com atributos que definem o tipo de injeção de dependência a ser utilizada quando seu contêiner for configurado.</a:t>
            </a:r>
            <a:endParaRPr lang="en-US" sz="141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721" y="807125"/>
            <a:ext cx="53416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721" y="197870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980361" y="2019300"/>
            <a:ext cx="15240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60" dirty="0"/>
          </a:p>
        </p:txBody>
      </p:sp>
      <p:sp>
        <p:nvSpPr>
          <p:cNvPr id="7" name="Text 5"/>
          <p:cNvSpPr/>
          <p:nvPr/>
        </p:nvSpPr>
        <p:spPr>
          <a:xfrm>
            <a:off x="1517094" y="2053233"/>
            <a:ext cx="2946559" cy="677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Pense Estrategicamente</a:t>
            </a:r>
            <a:endParaRPr lang="en-US" sz="2133" dirty="0"/>
          </a:p>
        </p:txBody>
      </p:sp>
      <p:sp>
        <p:nvSpPr>
          <p:cNvPr id="8" name="Text 6"/>
          <p:cNvSpPr/>
          <p:nvPr/>
        </p:nvSpPr>
        <p:spPr>
          <a:xfrm>
            <a:off x="1517094" y="2947392"/>
            <a:ext cx="2946559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uma técnica reutilizável que pode ajudar a produzir códigos reutilizáveis e sustentáveis a longo prazo.</a:t>
            </a:r>
            <a:endParaRPr lang="en-US" sz="1707" dirty="0"/>
          </a:p>
        </p:txBody>
      </p:sp>
      <p:sp>
        <p:nvSpPr>
          <p:cNvPr id="9" name="Shape 7"/>
          <p:cNvSpPr/>
          <p:nvPr/>
        </p:nvSpPr>
        <p:spPr>
          <a:xfrm>
            <a:off x="4680347" y="197870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" name="Text 8"/>
          <p:cNvSpPr/>
          <p:nvPr/>
        </p:nvSpPr>
        <p:spPr>
          <a:xfrm>
            <a:off x="4825127" y="2019300"/>
            <a:ext cx="19812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60" dirty="0"/>
          </a:p>
        </p:txBody>
      </p:sp>
      <p:sp>
        <p:nvSpPr>
          <p:cNvPr id="11" name="Text 9"/>
          <p:cNvSpPr/>
          <p:nvPr/>
        </p:nvSpPr>
        <p:spPr>
          <a:xfrm>
            <a:off x="5384721" y="2053233"/>
            <a:ext cx="2946559" cy="1016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 uma Biblioteca Injetora de Dependência</a:t>
            </a:r>
            <a:endParaRPr lang="en-US" sz="2133" dirty="0"/>
          </a:p>
        </p:txBody>
      </p:sp>
      <p:sp>
        <p:nvSpPr>
          <p:cNvPr id="12" name="Text 10"/>
          <p:cNvSpPr/>
          <p:nvPr/>
        </p:nvSpPr>
        <p:spPr>
          <a:xfrm>
            <a:off x="5384721" y="3286125"/>
            <a:ext cx="2946559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Não há necessidade de reinventar a roda. </a:t>
            </a:r>
            <a:endParaRPr lang="en-US" sz="1707" dirty="0"/>
          </a:p>
        </p:txBody>
      </p:sp>
      <p:sp>
        <p:nvSpPr>
          <p:cNvPr id="13" name="Shape 11"/>
          <p:cNvSpPr/>
          <p:nvPr/>
        </p:nvSpPr>
        <p:spPr>
          <a:xfrm>
            <a:off x="812721" y="575238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4" name="Text 12"/>
          <p:cNvSpPr/>
          <p:nvPr/>
        </p:nvSpPr>
        <p:spPr>
          <a:xfrm>
            <a:off x="965121" y="5792986"/>
            <a:ext cx="18288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60" dirty="0"/>
          </a:p>
        </p:txBody>
      </p:sp>
      <p:sp>
        <p:nvSpPr>
          <p:cNvPr id="15" name="Text 13"/>
          <p:cNvSpPr/>
          <p:nvPr/>
        </p:nvSpPr>
        <p:spPr>
          <a:xfrm>
            <a:off x="1517094" y="5826919"/>
            <a:ext cx="62179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Não Use Injeção de Dependência em Todo Lugar</a:t>
            </a:r>
            <a:endParaRPr lang="en-US" sz="2133" dirty="0"/>
          </a:p>
        </p:txBody>
      </p:sp>
      <p:sp>
        <p:nvSpPr>
          <p:cNvPr id="16" name="Text 14"/>
          <p:cNvSpPr/>
          <p:nvPr/>
        </p:nvSpPr>
        <p:spPr>
          <a:xfrm>
            <a:off x="1517094" y="6382345"/>
            <a:ext cx="6814185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Lembre-se sempre de que nem todos os problemas são solucionáveis através de injeção de dependência. Use com moderação e sabedoria.</a:t>
            </a:r>
            <a:endParaRPr lang="en-US" sz="1707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54450D69-AAE2-BAE3-944E-BF50B44F8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1707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579</Words>
  <Application>Microsoft Office PowerPoint</Application>
  <PresentationFormat>Personalizar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5</cp:revision>
  <dcterms:created xsi:type="dcterms:W3CDTF">2023-08-26T02:49:10Z</dcterms:created>
  <dcterms:modified xsi:type="dcterms:W3CDTF">2023-08-26T05:39:01Z</dcterms:modified>
</cp:coreProperties>
</file>