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21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0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6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1880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72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Princípio</a:t>
            </a:r>
            <a:r>
              <a:rPr lang="en-US" sz="7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72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</a:t>
            </a:r>
            <a:r>
              <a:rPr lang="en-US" sz="7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en-US" sz="72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 </a:t>
            </a:r>
            <a:r>
              <a:rPr lang="en-US" sz="72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72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170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Vamos </a:t>
            </a:r>
            <a:r>
              <a:rPr lang="pt-BR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praticar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!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170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1707" dirty="0"/>
          </a:p>
        </p:txBody>
      </p:sp>
    </p:spTree>
    <p:extLst>
      <p:ext uri="{BB962C8B-B14F-4D97-AF65-F5344CB8AC3E}">
        <p14:creationId xmlns:p14="http://schemas.microsoft.com/office/powerpoint/2010/main" val="407785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Princípio de Inversão de Dependência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Nesta apresentação, vamos entender o que é o Princípio de Inversão de Dependência e como ele pode ser aplicado em projetos de tecnologia.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080E26"/>
          </a:solidFill>
          <a:ln w="13097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311360" y="579358"/>
            <a:ext cx="10007679" cy="1316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 que é o Princípio de Inversão de Dependência?</a:t>
            </a:r>
            <a:endParaRPr lang="en-US" sz="4147" dirty="0"/>
          </a:p>
        </p:txBody>
      </p:sp>
      <p:sp>
        <p:nvSpPr>
          <p:cNvPr id="5" name="Text 3"/>
          <p:cNvSpPr/>
          <p:nvPr/>
        </p:nvSpPr>
        <p:spPr>
          <a:xfrm>
            <a:off x="2311360" y="2317552"/>
            <a:ext cx="10007679" cy="1011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é um conceito da programação que define que módulos de baixo nível não devem depender de módulos de alto nível e sim ambos devem depender de uma abstração.</a:t>
            </a:r>
            <a:endParaRPr lang="en-US" sz="1659" dirty="0"/>
          </a:p>
        </p:txBody>
      </p:sp>
      <p:sp>
        <p:nvSpPr>
          <p:cNvPr id="6" name="Shape 4"/>
          <p:cNvSpPr/>
          <p:nvPr/>
        </p:nvSpPr>
        <p:spPr>
          <a:xfrm>
            <a:off x="2311360" y="3566041"/>
            <a:ext cx="3195518" cy="4087654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2535079" y="3789759"/>
            <a:ext cx="2529840" cy="3949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1"/>
              </a:lnSpc>
              <a:buNone/>
            </a:pPr>
            <a:r>
              <a:rPr lang="en-US" sz="248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Desacoplamento</a:t>
            </a:r>
            <a:endParaRPr lang="en-US" sz="2488" dirty="0"/>
          </a:p>
        </p:txBody>
      </p:sp>
      <p:sp>
        <p:nvSpPr>
          <p:cNvPr id="8" name="Text 6"/>
          <p:cNvSpPr/>
          <p:nvPr/>
        </p:nvSpPr>
        <p:spPr>
          <a:xfrm>
            <a:off x="2535079" y="4395311"/>
            <a:ext cx="2748082" cy="23602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promove o desacoplamento dos componentes do software, o que torna o projeto mais flexível e escalável.</a:t>
            </a:r>
            <a:endParaRPr lang="en-US" sz="1659" dirty="0"/>
          </a:p>
        </p:txBody>
      </p:sp>
      <p:sp>
        <p:nvSpPr>
          <p:cNvPr id="9" name="Shape 7"/>
          <p:cNvSpPr/>
          <p:nvPr/>
        </p:nvSpPr>
        <p:spPr>
          <a:xfrm>
            <a:off x="5717500" y="3566041"/>
            <a:ext cx="3195518" cy="4087654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5941219" y="3789759"/>
            <a:ext cx="2528173" cy="3949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1"/>
              </a:lnSpc>
              <a:buNone/>
            </a:pPr>
            <a:r>
              <a:rPr lang="en-US" sz="248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Abstração</a:t>
            </a:r>
            <a:endParaRPr lang="en-US" sz="2488" dirty="0"/>
          </a:p>
        </p:txBody>
      </p:sp>
      <p:sp>
        <p:nvSpPr>
          <p:cNvPr id="11" name="Text 9"/>
          <p:cNvSpPr/>
          <p:nvPr/>
        </p:nvSpPr>
        <p:spPr>
          <a:xfrm>
            <a:off x="5941219" y="4395311"/>
            <a:ext cx="2748082" cy="30346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abstração é fundamental para a implementação do Princípio de Inversão de Dependência. Ela deve ser utilizada para definir as dependências entre os componentes do software.</a:t>
            </a:r>
            <a:endParaRPr lang="en-US" sz="1659" dirty="0"/>
          </a:p>
        </p:txBody>
      </p:sp>
      <p:sp>
        <p:nvSpPr>
          <p:cNvPr id="12" name="Shape 10"/>
          <p:cNvSpPr/>
          <p:nvPr/>
        </p:nvSpPr>
        <p:spPr>
          <a:xfrm>
            <a:off x="9123640" y="3566041"/>
            <a:ext cx="3195518" cy="4087654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9347359" y="3789759"/>
            <a:ext cx="2528173" cy="3949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1"/>
              </a:lnSpc>
              <a:buNone/>
            </a:pPr>
            <a:r>
              <a:rPr lang="en-US" sz="248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Design patterns</a:t>
            </a:r>
            <a:endParaRPr lang="en-US" sz="2488" dirty="0"/>
          </a:p>
        </p:txBody>
      </p:sp>
      <p:sp>
        <p:nvSpPr>
          <p:cNvPr id="14" name="Text 12"/>
          <p:cNvSpPr/>
          <p:nvPr/>
        </p:nvSpPr>
        <p:spPr>
          <a:xfrm>
            <a:off x="9347359" y="4395311"/>
            <a:ext cx="2748082" cy="20231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é a base para a aplicação de design patterns como Factory Method, Template Method e Strategy.</a:t>
            </a:r>
            <a:endParaRPr lang="en-US" sz="165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000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3513058" y="440412"/>
            <a:ext cx="7604165" cy="1000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39"/>
              </a:lnSpc>
              <a:buNone/>
            </a:pPr>
            <a:r>
              <a:rPr lang="en-US" sz="315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Benefícios do Princípio de Inversão de Dependência</a:t>
            </a:r>
            <a:endParaRPr lang="en-US" sz="3151" dirty="0"/>
          </a:p>
        </p:txBody>
      </p:sp>
      <p:sp>
        <p:nvSpPr>
          <p:cNvPr id="5" name="Text 3"/>
          <p:cNvSpPr/>
          <p:nvPr/>
        </p:nvSpPr>
        <p:spPr>
          <a:xfrm>
            <a:off x="3513058" y="1760934"/>
            <a:ext cx="7604165" cy="5124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17"/>
              </a:lnSpc>
              <a:buNone/>
            </a:pPr>
            <a:r>
              <a:rPr lang="en-US" sz="126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traz diversos benefícios para os projetos de tecnologia, desde a redução do acoplamento até a melhoria da manutenção do código.</a:t>
            </a:r>
            <a:endParaRPr lang="en-US" sz="1261" dirty="0"/>
          </a:p>
        </p:txBody>
      </p:sp>
      <p:sp>
        <p:nvSpPr>
          <p:cNvPr id="6" name="Shape 4"/>
          <p:cNvSpPr/>
          <p:nvPr/>
        </p:nvSpPr>
        <p:spPr>
          <a:xfrm>
            <a:off x="3513058" y="5121235"/>
            <a:ext cx="7604165" cy="31909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4969907" y="5121235"/>
            <a:ext cx="31909" cy="56030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4805839" y="4941213"/>
            <a:ext cx="360164" cy="36016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4932521" y="4971217"/>
            <a:ext cx="106680" cy="300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189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1891" dirty="0"/>
          </a:p>
        </p:txBody>
      </p:sp>
      <p:sp>
        <p:nvSpPr>
          <p:cNvPr id="10" name="Text 8"/>
          <p:cNvSpPr/>
          <p:nvPr/>
        </p:nvSpPr>
        <p:spPr>
          <a:xfrm>
            <a:off x="4185404" y="5841563"/>
            <a:ext cx="1600795" cy="250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0"/>
              </a:lnSpc>
              <a:buNone/>
            </a:pPr>
            <a:r>
              <a:rPr lang="en-US" sz="157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Flexibilidade</a:t>
            </a:r>
            <a:endParaRPr lang="en-US" sz="1576" dirty="0"/>
          </a:p>
        </p:txBody>
      </p:sp>
      <p:sp>
        <p:nvSpPr>
          <p:cNvPr id="11" name="Text 9"/>
          <p:cNvSpPr/>
          <p:nvPr/>
        </p:nvSpPr>
        <p:spPr>
          <a:xfrm>
            <a:off x="3673078" y="6251734"/>
            <a:ext cx="2625566" cy="1537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17"/>
              </a:lnSpc>
              <a:buNone/>
            </a:pPr>
            <a:r>
              <a:rPr lang="en-US" sz="126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aplicação do Princípio de Inversão de Dependência torna o software mais flexível, permitindo que novas funcionalidades possam ser adicionadas com facilidade.</a:t>
            </a:r>
            <a:endParaRPr lang="en-US" sz="1261" dirty="0"/>
          </a:p>
        </p:txBody>
      </p:sp>
      <p:sp>
        <p:nvSpPr>
          <p:cNvPr id="12" name="Shape 10"/>
          <p:cNvSpPr/>
          <p:nvPr/>
        </p:nvSpPr>
        <p:spPr>
          <a:xfrm>
            <a:off x="6522720" y="4560927"/>
            <a:ext cx="31909" cy="56030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1"/>
          <p:cNvSpPr/>
          <p:nvPr/>
        </p:nvSpPr>
        <p:spPr>
          <a:xfrm>
            <a:off x="6358652" y="4941213"/>
            <a:ext cx="360164" cy="36016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6466284" y="4971217"/>
            <a:ext cx="144780" cy="300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189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1891" dirty="0"/>
          </a:p>
        </p:txBody>
      </p:sp>
      <p:sp>
        <p:nvSpPr>
          <p:cNvPr id="15" name="Text 13"/>
          <p:cNvSpPr/>
          <p:nvPr/>
        </p:nvSpPr>
        <p:spPr>
          <a:xfrm>
            <a:off x="5738217" y="2453402"/>
            <a:ext cx="1600795" cy="250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0"/>
              </a:lnSpc>
              <a:buNone/>
            </a:pPr>
            <a:r>
              <a:rPr lang="en-US" sz="157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Testabilidade</a:t>
            </a:r>
            <a:endParaRPr lang="en-US" sz="1576" dirty="0"/>
          </a:p>
        </p:txBody>
      </p:sp>
      <p:sp>
        <p:nvSpPr>
          <p:cNvPr id="16" name="Text 14"/>
          <p:cNvSpPr/>
          <p:nvPr/>
        </p:nvSpPr>
        <p:spPr>
          <a:xfrm>
            <a:off x="5225891" y="2863572"/>
            <a:ext cx="2625566" cy="1537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17"/>
              </a:lnSpc>
              <a:buNone/>
            </a:pPr>
            <a:r>
              <a:rPr lang="en-US" sz="126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ajuda na criação de testes automatizados, já que os módulos são desacoplados e podem ser testados individualmente.</a:t>
            </a:r>
            <a:endParaRPr lang="en-US" sz="1261" dirty="0"/>
          </a:p>
        </p:txBody>
      </p:sp>
      <p:sp>
        <p:nvSpPr>
          <p:cNvPr id="17" name="Shape 15"/>
          <p:cNvSpPr/>
          <p:nvPr/>
        </p:nvSpPr>
        <p:spPr>
          <a:xfrm>
            <a:off x="8075533" y="5121235"/>
            <a:ext cx="31909" cy="56030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6"/>
          <p:cNvSpPr/>
          <p:nvPr/>
        </p:nvSpPr>
        <p:spPr>
          <a:xfrm>
            <a:off x="7911465" y="4941213"/>
            <a:ext cx="360164" cy="36016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7"/>
          <p:cNvSpPr/>
          <p:nvPr/>
        </p:nvSpPr>
        <p:spPr>
          <a:xfrm>
            <a:off x="8026717" y="4971217"/>
            <a:ext cx="129540" cy="300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189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1891" dirty="0"/>
          </a:p>
        </p:txBody>
      </p:sp>
      <p:sp>
        <p:nvSpPr>
          <p:cNvPr id="20" name="Text 18"/>
          <p:cNvSpPr/>
          <p:nvPr/>
        </p:nvSpPr>
        <p:spPr>
          <a:xfrm>
            <a:off x="7291030" y="5841563"/>
            <a:ext cx="1600795" cy="250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0"/>
              </a:lnSpc>
              <a:buNone/>
            </a:pPr>
            <a:r>
              <a:rPr lang="en-US" sz="157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Escalabilidade</a:t>
            </a:r>
            <a:endParaRPr lang="en-US" sz="1576" dirty="0"/>
          </a:p>
        </p:txBody>
      </p:sp>
      <p:sp>
        <p:nvSpPr>
          <p:cNvPr id="21" name="Text 19"/>
          <p:cNvSpPr/>
          <p:nvPr/>
        </p:nvSpPr>
        <p:spPr>
          <a:xfrm>
            <a:off x="6778704" y="6251734"/>
            <a:ext cx="2625566" cy="1281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17"/>
              </a:lnSpc>
              <a:buNone/>
            </a:pPr>
            <a:r>
              <a:rPr lang="en-US" sz="126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torna o projeto mais escalável, já que novos módulos podem ser adicionados sem afetar os já existentes.</a:t>
            </a:r>
            <a:endParaRPr lang="en-US" sz="1261" dirty="0"/>
          </a:p>
        </p:txBody>
      </p:sp>
      <p:sp>
        <p:nvSpPr>
          <p:cNvPr id="22" name="Shape 20"/>
          <p:cNvSpPr/>
          <p:nvPr/>
        </p:nvSpPr>
        <p:spPr>
          <a:xfrm>
            <a:off x="9628346" y="4560927"/>
            <a:ext cx="31909" cy="56030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Shape 21"/>
          <p:cNvSpPr/>
          <p:nvPr/>
        </p:nvSpPr>
        <p:spPr>
          <a:xfrm>
            <a:off x="9464278" y="4941213"/>
            <a:ext cx="360164" cy="360164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000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4" name="Text 22"/>
          <p:cNvSpPr/>
          <p:nvPr/>
        </p:nvSpPr>
        <p:spPr>
          <a:xfrm>
            <a:off x="9571911" y="4971217"/>
            <a:ext cx="144780" cy="300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4"/>
              </a:lnSpc>
              <a:buNone/>
            </a:pPr>
            <a:r>
              <a:rPr lang="en-US" sz="1891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1891" dirty="0"/>
          </a:p>
        </p:txBody>
      </p:sp>
      <p:sp>
        <p:nvSpPr>
          <p:cNvPr id="25" name="Text 23"/>
          <p:cNvSpPr/>
          <p:nvPr/>
        </p:nvSpPr>
        <p:spPr>
          <a:xfrm>
            <a:off x="8843963" y="2453402"/>
            <a:ext cx="1600795" cy="250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0"/>
              </a:lnSpc>
              <a:buNone/>
            </a:pPr>
            <a:r>
              <a:rPr lang="en-US" sz="157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Manutenção</a:t>
            </a:r>
            <a:endParaRPr lang="en-US" sz="1576" dirty="0"/>
          </a:p>
        </p:txBody>
      </p:sp>
      <p:sp>
        <p:nvSpPr>
          <p:cNvPr id="26" name="Text 24"/>
          <p:cNvSpPr/>
          <p:nvPr/>
        </p:nvSpPr>
        <p:spPr>
          <a:xfrm>
            <a:off x="8331518" y="2863572"/>
            <a:ext cx="2625685" cy="1537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017"/>
              </a:lnSpc>
              <a:buNone/>
            </a:pPr>
            <a:r>
              <a:rPr lang="en-US" sz="126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facilita as mudanças e manutenções no software, já que as mudanças em um módulo não afetam os outros.</a:t>
            </a:r>
            <a:endParaRPr lang="en-US" sz="126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12246054"/>
          </a:xfrm>
          <a:prstGeom prst="rect">
            <a:avLst/>
          </a:prstGeom>
          <a:solidFill>
            <a:srgbClr val="080E26"/>
          </a:solidFill>
          <a:ln w="964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A0E9A6C-CBE7-8A9D-8DC2-4922C305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58" y="1820919"/>
            <a:ext cx="5973612" cy="288314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A624649-0A92-F9DC-029A-3C8FD8B9D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68" y="6712293"/>
            <a:ext cx="5971430" cy="2883148"/>
          </a:xfrm>
          <a:prstGeom prst="rect">
            <a:avLst/>
          </a:prstGeom>
        </p:spPr>
      </p:pic>
      <p:sp>
        <p:nvSpPr>
          <p:cNvPr id="25" name="Text 2">
            <a:extLst>
              <a:ext uri="{FF2B5EF4-FFF2-40B4-BE49-F238E27FC236}">
                <a16:creationId xmlns:a16="http://schemas.microsoft.com/office/drawing/2014/main" id="{B457DBD2-B138-6AAB-33CE-D012775EF938}"/>
              </a:ext>
            </a:extLst>
          </p:cNvPr>
          <p:cNvSpPr/>
          <p:nvPr/>
        </p:nvSpPr>
        <p:spPr>
          <a:xfrm>
            <a:off x="3513058" y="820556"/>
            <a:ext cx="7604165" cy="1000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39"/>
              </a:lnSpc>
              <a:buNone/>
            </a:pPr>
            <a:r>
              <a:rPr lang="en-US" sz="315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Sem </a:t>
            </a:r>
            <a:r>
              <a:rPr lang="en-US" sz="3151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</a:t>
            </a:r>
            <a:r>
              <a:rPr lang="en-US" sz="315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3151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3151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7F94C3A8-7B56-3FA8-8BA2-A272B6BF1EC1}"/>
              </a:ext>
            </a:extLst>
          </p:cNvPr>
          <p:cNvSpPr/>
          <p:nvPr/>
        </p:nvSpPr>
        <p:spPr>
          <a:xfrm>
            <a:off x="3405068" y="5711930"/>
            <a:ext cx="7604165" cy="1000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39"/>
              </a:lnSpc>
              <a:buNone/>
            </a:pPr>
            <a:r>
              <a:rPr lang="en-US" sz="315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Sem </a:t>
            </a:r>
            <a:r>
              <a:rPr lang="en-US" sz="3151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</a:t>
            </a:r>
            <a:r>
              <a:rPr lang="en-US" sz="315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3151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315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080E26"/>
          </a:solidFill>
          <a:ln w="1274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6252924" y="562094"/>
            <a:ext cx="7610951" cy="1916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30"/>
              </a:lnSpc>
              <a:buNone/>
            </a:pPr>
            <a:r>
              <a:rPr lang="en-US" sz="40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Relação entre o Princípio de Inversão de Dependência e a Injeção de Dependência</a:t>
            </a:r>
            <a:endParaRPr lang="en-US" sz="4024" dirty="0"/>
          </a:p>
        </p:txBody>
      </p:sp>
      <p:sp>
        <p:nvSpPr>
          <p:cNvPr id="5" name="Text 3"/>
          <p:cNvSpPr/>
          <p:nvPr/>
        </p:nvSpPr>
        <p:spPr>
          <a:xfrm>
            <a:off x="6252924" y="2784991"/>
            <a:ext cx="7610951" cy="981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é um padrão utilizado para implementar o Princípio de Inversão de Dependência. Ela consiste em "injetar" as dependências em vez de criá-las dentro de uma classe.</a:t>
            </a:r>
            <a:endParaRPr lang="en-US" sz="1610" dirty="0"/>
          </a:p>
        </p:txBody>
      </p:sp>
      <p:sp>
        <p:nvSpPr>
          <p:cNvPr id="6" name="Shape 4"/>
          <p:cNvSpPr/>
          <p:nvPr/>
        </p:nvSpPr>
        <p:spPr>
          <a:xfrm>
            <a:off x="6252924" y="4155757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6414254" y="4194096"/>
            <a:ext cx="13716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14" dirty="0"/>
          </a:p>
        </p:txBody>
      </p:sp>
      <p:sp>
        <p:nvSpPr>
          <p:cNvPr id="8" name="Text 6"/>
          <p:cNvSpPr/>
          <p:nvPr/>
        </p:nvSpPr>
        <p:spPr>
          <a:xfrm>
            <a:off x="6917055" y="4226004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01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Facilidade</a:t>
            </a:r>
            <a:endParaRPr lang="en-US" sz="2012" dirty="0"/>
          </a:p>
        </p:txBody>
      </p:sp>
      <p:sp>
        <p:nvSpPr>
          <p:cNvPr id="9" name="Text 7"/>
          <p:cNvSpPr/>
          <p:nvPr/>
        </p:nvSpPr>
        <p:spPr>
          <a:xfrm>
            <a:off x="6917055" y="4749641"/>
            <a:ext cx="3039189" cy="1308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torna a dependência entre as classes mais fácil de gerenciar.</a:t>
            </a:r>
            <a:endParaRPr lang="en-US" sz="1610" dirty="0"/>
          </a:p>
        </p:txBody>
      </p:sp>
      <p:sp>
        <p:nvSpPr>
          <p:cNvPr id="10" name="Shape 8"/>
          <p:cNvSpPr/>
          <p:nvPr/>
        </p:nvSpPr>
        <p:spPr>
          <a:xfrm>
            <a:off x="10160556" y="4155757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10299025" y="4194096"/>
            <a:ext cx="18288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14" dirty="0"/>
          </a:p>
        </p:txBody>
      </p:sp>
      <p:sp>
        <p:nvSpPr>
          <p:cNvPr id="12" name="Text 10"/>
          <p:cNvSpPr/>
          <p:nvPr/>
        </p:nvSpPr>
        <p:spPr>
          <a:xfrm>
            <a:off x="10824686" y="4226004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01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Flexibilidade</a:t>
            </a:r>
            <a:endParaRPr lang="en-US" sz="2012" dirty="0"/>
          </a:p>
        </p:txBody>
      </p:sp>
      <p:sp>
        <p:nvSpPr>
          <p:cNvPr id="13" name="Text 11"/>
          <p:cNvSpPr/>
          <p:nvPr/>
        </p:nvSpPr>
        <p:spPr>
          <a:xfrm>
            <a:off x="10824686" y="4749641"/>
            <a:ext cx="3039189" cy="1308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permite que as classes possam ser facilmente testadas e mantidas.</a:t>
            </a:r>
            <a:endParaRPr lang="en-US" sz="1610" dirty="0"/>
          </a:p>
        </p:txBody>
      </p:sp>
      <p:sp>
        <p:nvSpPr>
          <p:cNvPr id="14" name="Shape 12"/>
          <p:cNvSpPr/>
          <p:nvPr/>
        </p:nvSpPr>
        <p:spPr>
          <a:xfrm>
            <a:off x="6252924" y="6421874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6399014" y="6460212"/>
            <a:ext cx="16764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14" dirty="0"/>
          </a:p>
        </p:txBody>
      </p:sp>
      <p:sp>
        <p:nvSpPr>
          <p:cNvPr id="16" name="Text 14"/>
          <p:cNvSpPr/>
          <p:nvPr/>
        </p:nvSpPr>
        <p:spPr>
          <a:xfrm>
            <a:off x="6917055" y="6492121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012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Escalabilidade</a:t>
            </a:r>
            <a:endParaRPr lang="en-US" sz="2012" dirty="0"/>
          </a:p>
        </p:txBody>
      </p:sp>
      <p:sp>
        <p:nvSpPr>
          <p:cNvPr id="17" name="Text 15"/>
          <p:cNvSpPr/>
          <p:nvPr/>
        </p:nvSpPr>
        <p:spPr>
          <a:xfrm>
            <a:off x="6917055" y="7015758"/>
            <a:ext cx="6946821" cy="654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1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ajuda na criação de software mais escalável.</a:t>
            </a:r>
            <a:endParaRPr lang="en-US" sz="1610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981"/>
          </a:xfrm>
          <a:prstGeom prst="rect">
            <a:avLst/>
          </a:prstGeom>
        </p:spPr>
      </p:pic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51975BCC-A4FA-D582-4055-D21BBE39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381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25182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Princípio de Inversão de Dependência vs Princípio de Responsabilidade Única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84909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e o Princípio de Responsabilidade Única são dois conceitos fundamentais na programação de software. Ambos são importantes, mas possuem objetivos diferentes.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623197"/>
            <a:ext cx="401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 de Dependência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393394" y="5289590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Reduzir o acoplamento entre os módulos do software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6089213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Facilitar a manutenção do código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6533436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Melhorar a escalabilidade do software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4623197"/>
            <a:ext cx="38328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Responsabilidade Única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949208" y="5289590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Cada classe deve ter apenas uma responsabilidade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9208" y="6089213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Facilita a manutenção do código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49208" y="6533436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Reduz a complexidade do software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7737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Como aplicar o Princípio de Inversão de Dependência em projetos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0687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Para aplicar o Princípio de Inversão de Dependência em projetos, é necessário seguir algumas etapas: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293054" y="3567589"/>
            <a:ext cx="44410" cy="3888224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7565172" y="3968889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065228" y="37411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238940" y="3782854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8537258" y="3789759"/>
            <a:ext cx="3131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Identificar dependência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8537258" y="435911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Identificar as dependências entre as classes do software.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6287631" y="5079742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1"/>
          <p:cNvSpPr/>
          <p:nvPr/>
        </p:nvSpPr>
        <p:spPr>
          <a:xfrm>
            <a:off x="7065228" y="48520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7212270" y="489370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871198" y="49006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Criar abstrações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037993" y="54699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Criar as abstrações necessárias para desacoplar as dependências.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565172" y="6079510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6"/>
          <p:cNvSpPr/>
          <p:nvPr/>
        </p:nvSpPr>
        <p:spPr>
          <a:xfrm>
            <a:off x="7065228" y="58518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7"/>
          <p:cNvSpPr/>
          <p:nvPr/>
        </p:nvSpPr>
        <p:spPr>
          <a:xfrm>
            <a:off x="7223700" y="589347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537258" y="5900380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Inserir abstrações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8537258" y="646973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Inserir as abstrações nos módulos dependentes.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33199" y="1840349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Considerações finais sobre o Princípio de Inversão de Dependência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256723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é uma abordagem fundamental para a construção de software escalável e flexível. Em conjunto com a Injeção de Dependência, ele pode tornar seu código mais testável e fácil de manter. Lembre-se de aplicar o Princípio de Responsabilidade Única para garantir que cada classe tenha apenas uma responsabilidade.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630</Words>
  <Application>Microsoft Office PowerPoint</Application>
  <PresentationFormat>Personalizar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Epilogue</vt:lpstr>
      <vt:lpstr>Fraunces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Edilson Santos</cp:lastModifiedBy>
  <cp:revision>4</cp:revision>
  <dcterms:created xsi:type="dcterms:W3CDTF">2023-08-26T05:33:08Z</dcterms:created>
  <dcterms:modified xsi:type="dcterms:W3CDTF">2023-08-26T05:52:59Z</dcterms:modified>
</cp:coreProperties>
</file>