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6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7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4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 de Dependência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721" y="2540913"/>
            <a:ext cx="7368540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00"/>
              </a:lnSpc>
              <a:buNone/>
            </a:pPr>
            <a:r>
              <a:rPr lang="en-US" sz="512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 de Dependência</a:t>
            </a:r>
            <a:endParaRPr lang="en-US" sz="5120" dirty="0"/>
          </a:p>
        </p:txBody>
      </p:sp>
      <p:sp>
        <p:nvSpPr>
          <p:cNvPr id="5" name="Text 3"/>
          <p:cNvSpPr/>
          <p:nvPr/>
        </p:nvSpPr>
        <p:spPr>
          <a:xfrm>
            <a:off x="812721" y="3678674"/>
            <a:ext cx="8904303" cy="197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 padrão de projeto de software usado para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reduzir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acoplamento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e repetição em código. Nesta apresentação, veremos o que é a injeção de dependência, seus benefícios e como implementá-la em um projeto.</a:t>
            </a:r>
            <a:endParaRPr lang="en-US" sz="20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248" y="0"/>
            <a:ext cx="464515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660322"/>
            <a:ext cx="14630400" cy="8889921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840" y="660202"/>
            <a:ext cx="83134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que é injeção de dependência?</a:t>
            </a:r>
            <a:endParaRPr lang="en-US" sz="426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40" y="1770818"/>
            <a:ext cx="4118133" cy="16307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04492" y="3665588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Componentes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704492" y="4309648"/>
            <a:ext cx="4118134" cy="3301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Princípio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que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permite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tornar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componentes independentes uns dos outros, melhorando a modularidade do código.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14" y="1770817"/>
            <a:ext cx="4118253" cy="163075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6014" y="3665588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Técnica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147726" y="4251680"/>
            <a:ext cx="4118253" cy="3359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recebe as dependências de outras classes como parâmetros em seu construtor ou em um método de inicialização. Assim, ela passa a depender das interfaces em vez das implementações.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308" y="1770817"/>
            <a:ext cx="4118253" cy="163075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591020" y="3665587"/>
            <a:ext cx="2167414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Resultado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9591020" y="4266588"/>
            <a:ext cx="4118253" cy="3344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resultado é um código mais limpo, coeso e que é mais fácil de testar, manter e evoluir. Permite ainda a utilização de injetores de dependência para facilitar a criação de novas instâncias de classes.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0324" y="634872"/>
            <a:ext cx="13004721" cy="1062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Exemplos de código sem e com injeção de dependência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840" y="1979875"/>
            <a:ext cx="6394013" cy="4403423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2192476" y="2262613"/>
            <a:ext cx="363474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injeção de dependência</a:t>
            </a:r>
            <a:endParaRPr lang="en-US" sz="2133" dirty="0"/>
          </a:p>
        </p:txBody>
      </p:sp>
      <p:sp>
        <p:nvSpPr>
          <p:cNvPr id="8" name="Shape 6"/>
          <p:cNvSpPr/>
          <p:nvPr/>
        </p:nvSpPr>
        <p:spPr>
          <a:xfrm>
            <a:off x="7423547" y="1979875"/>
            <a:ext cx="6394013" cy="4403423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Text 7"/>
          <p:cNvSpPr/>
          <p:nvPr/>
        </p:nvSpPr>
        <p:spPr>
          <a:xfrm>
            <a:off x="8780323" y="2262614"/>
            <a:ext cx="368046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133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 injeção de dependência</a:t>
            </a:r>
            <a:endParaRPr lang="en-US" sz="2133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A7BE140-6870-DCBF-524A-67A0BDD5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52" y="2745106"/>
            <a:ext cx="5971430" cy="288314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889E314-9926-A66F-616C-A5269942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40" y="2745106"/>
            <a:ext cx="5973612" cy="2883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1"/>
            <a:ext cx="14630400" cy="10801729"/>
          </a:xfrm>
          <a:prstGeom prst="rect">
            <a:avLst/>
          </a:prstGeom>
          <a:solidFill>
            <a:srgbClr val="080E26"/>
          </a:solidFill>
          <a:ln w="1274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000" dirty="0"/>
          </a:p>
        </p:txBody>
      </p:sp>
      <p:sp>
        <p:nvSpPr>
          <p:cNvPr id="4" name="Text 2"/>
          <p:cNvSpPr/>
          <p:nvPr/>
        </p:nvSpPr>
        <p:spPr>
          <a:xfrm>
            <a:off x="1192649" y="642580"/>
            <a:ext cx="9075420" cy="637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22"/>
              </a:lnSpc>
              <a:buNone/>
            </a:pPr>
            <a:r>
              <a:rPr lang="en-US" sz="401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Por que usar injeção de dependência?</a:t>
            </a:r>
            <a:endParaRPr lang="en-US" sz="4017" dirty="0"/>
          </a:p>
        </p:txBody>
      </p:sp>
      <p:sp>
        <p:nvSpPr>
          <p:cNvPr id="5" name="Shape 3"/>
          <p:cNvSpPr/>
          <p:nvPr/>
        </p:nvSpPr>
        <p:spPr>
          <a:xfrm>
            <a:off x="7294840" y="1688425"/>
            <a:ext cx="40719" cy="5898475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44752" y="2057043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085648" y="1847850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46620" y="1886069"/>
            <a:ext cx="13716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0" dirty="0"/>
          </a:p>
        </p:txBody>
      </p:sp>
      <p:sp>
        <p:nvSpPr>
          <p:cNvPr id="9" name="Text 7"/>
          <p:cNvSpPr/>
          <p:nvPr/>
        </p:nvSpPr>
        <p:spPr>
          <a:xfrm>
            <a:off x="8437602" y="1892498"/>
            <a:ext cx="4034814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Redução do acoplamento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437602" y="2415420"/>
            <a:ext cx="5000149" cy="1714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reduz o nível de acoplamento entre classes, já que limita a exposição das dependências a um número reduzido de classes.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6363772" y="2743319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065287" y="2552329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16140" y="2572346"/>
            <a:ext cx="18288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0" dirty="0"/>
          </a:p>
        </p:txBody>
      </p:sp>
      <p:sp>
        <p:nvSpPr>
          <p:cNvPr id="14" name="Text 12"/>
          <p:cNvSpPr/>
          <p:nvPr/>
        </p:nvSpPr>
        <p:spPr>
          <a:xfrm>
            <a:off x="2182368" y="2552330"/>
            <a:ext cx="3992571" cy="3504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Facilidade de manutenção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1200983" y="3011434"/>
            <a:ext cx="5000149" cy="2281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Manter o software torna-se mais fácil, já que mudanças em um objeto de dependência não necessitam que mudanças em outros objetos são efetuadas, desde que a interface do objeto não seja afetada.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7544752" y="4498062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085648" y="4288869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1380" y="4327088"/>
            <a:ext cx="16764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0" dirty="0"/>
          </a:p>
        </p:txBody>
      </p:sp>
      <p:sp>
        <p:nvSpPr>
          <p:cNvPr id="19" name="Text 17"/>
          <p:cNvSpPr/>
          <p:nvPr/>
        </p:nvSpPr>
        <p:spPr>
          <a:xfrm>
            <a:off x="8437602" y="4333518"/>
            <a:ext cx="204085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437602" y="4856439"/>
            <a:ext cx="5000149" cy="2363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Ao permitir que as dependências sejam injetadas, em vez de instanciadas internamente, o comportamento do objeto pode ser alterado facilmente em tempo de execução.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6371392" y="5881807"/>
            <a:ext cx="714256" cy="4071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085648" y="5672614"/>
            <a:ext cx="459105" cy="45910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19950" y="5710833"/>
            <a:ext cx="190500" cy="3825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3"/>
              </a:lnSpc>
              <a:buNone/>
            </a:pPr>
            <a:r>
              <a:rPr lang="en-US" sz="24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410" dirty="0"/>
          </a:p>
        </p:txBody>
      </p:sp>
      <p:sp>
        <p:nvSpPr>
          <p:cNvPr id="24" name="Text 22"/>
          <p:cNvSpPr/>
          <p:nvPr/>
        </p:nvSpPr>
        <p:spPr>
          <a:xfrm>
            <a:off x="1209318" y="5717262"/>
            <a:ext cx="4983480" cy="31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Melhora na legibilidade e na simplicidade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1192649" y="6240185"/>
            <a:ext cx="5000149" cy="979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É mais fácil de ler códigos injetados em vez de códigos que contêm instâncias de objetos em seu interior.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27653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812841" y="587582"/>
            <a:ext cx="844296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Tipos de Injeção de Dependência</a:t>
            </a:r>
            <a:endParaRPr lang="en-US" sz="4267" dirty="0"/>
          </a:p>
        </p:txBody>
      </p:sp>
      <p:sp>
        <p:nvSpPr>
          <p:cNvPr id="6" name="Text 3"/>
          <p:cNvSpPr/>
          <p:nvPr/>
        </p:nvSpPr>
        <p:spPr>
          <a:xfrm>
            <a:off x="6855353" y="1795989"/>
            <a:ext cx="298704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67"/>
              </a:lnSpc>
            </a:pP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Método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6855353" y="2451056"/>
            <a:ext cx="4118134" cy="852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é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feita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um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método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256014" y="5280303"/>
            <a:ext cx="30175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Propriedade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256014" y="5835729"/>
            <a:ext cx="4118253" cy="1451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é realizada injetando uma propriedade pública da classe.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508157" y="3935598"/>
            <a:ext cx="3756739" cy="391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Construtor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9508157" y="4404013"/>
            <a:ext cx="4118253" cy="1442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1"/>
              </a:lnSpc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é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feita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partir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do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construtor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injetando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dependências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classe</a:t>
            </a:r>
            <a:endParaRPr lang="en-US" sz="20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161F28-099D-119A-CEDE-FCBF2BA7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157" y="6068273"/>
            <a:ext cx="4563846" cy="121937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93226D4-711B-165A-897D-2B1D8DA0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9" y="5413149"/>
            <a:ext cx="3961121" cy="16478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33E83CD-EBBF-C43E-ABAB-CC8E36FF6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41" y="1700451"/>
            <a:ext cx="5230150" cy="327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1192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000" dirty="0"/>
          </a:p>
        </p:txBody>
      </p:sp>
      <p:sp>
        <p:nvSpPr>
          <p:cNvPr id="4" name="Text 2"/>
          <p:cNvSpPr/>
          <p:nvPr/>
        </p:nvSpPr>
        <p:spPr>
          <a:xfrm>
            <a:off x="1929765" y="494943"/>
            <a:ext cx="10770751" cy="1121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17"/>
              </a:lnSpc>
              <a:buNone/>
            </a:pPr>
            <a:r>
              <a:rPr lang="en-US" sz="353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implementar a injeção de dependência em um projeto</a:t>
            </a:r>
            <a:endParaRPr lang="en-US" sz="3534" dirty="0"/>
          </a:p>
        </p:txBody>
      </p:sp>
      <p:sp>
        <p:nvSpPr>
          <p:cNvPr id="5" name="Shape 3"/>
          <p:cNvSpPr/>
          <p:nvPr/>
        </p:nvSpPr>
        <p:spPr>
          <a:xfrm>
            <a:off x="7297222" y="1975723"/>
            <a:ext cx="35838" cy="575893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17011" y="2165437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113151" y="1981545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54121" y="2015120"/>
            <a:ext cx="1219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120" dirty="0"/>
          </a:p>
        </p:txBody>
      </p:sp>
      <p:sp>
        <p:nvSpPr>
          <p:cNvPr id="9" name="Text 7"/>
          <p:cNvSpPr/>
          <p:nvPr/>
        </p:nvSpPr>
        <p:spPr>
          <a:xfrm>
            <a:off x="8302346" y="2058221"/>
            <a:ext cx="4682133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Identifique suas dependências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302347" y="2517701"/>
            <a:ext cx="5888117" cy="1597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primeiro passo para implementar a injeção de dependência é identificar as dependências que existem em seu código. Se quiser torná-las injetáveis, você deve primeiro extrair a interface que cada dependência implementa.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6484858" y="319724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113151" y="301335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35071" y="3046928"/>
            <a:ext cx="1600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120" dirty="0"/>
          </a:p>
        </p:txBody>
      </p:sp>
      <p:sp>
        <p:nvSpPr>
          <p:cNvPr id="14" name="Text 12"/>
          <p:cNvSpPr/>
          <p:nvPr/>
        </p:nvSpPr>
        <p:spPr>
          <a:xfrm>
            <a:off x="439936" y="2926911"/>
            <a:ext cx="5887879" cy="686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Adicione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um contêiner de injeção de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>
              <a:solidFill>
                <a:srgbClr val="EBECEF"/>
              </a:solidFill>
              <a:latin typeface="Fraunces" pitchFamily="34" charset="0"/>
              <a:ea typeface="Fraunces" pitchFamily="34" charset="-122"/>
              <a:cs typeface="Fraunces" pitchFamily="34" charset="-120"/>
            </a:endParaRPr>
          </a:p>
          <a:p>
            <a:pPr marL="0" indent="0" algn="r">
              <a:lnSpc>
                <a:spcPts val="2209"/>
              </a:lnSpc>
              <a:buNone/>
            </a:pPr>
            <a:endParaRPr lang="en-US" sz="28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 marL="0" indent="0" algn="r">
              <a:lnSpc>
                <a:spcPts val="2209"/>
              </a:lnSpc>
              <a:buNone/>
            </a:pP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439936" y="3792973"/>
            <a:ext cx="5887879" cy="1256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Depois de ter identificado suas dependências, você precisará adicionar um contêiner de injeção de dependência em seu projeto.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7517011" y="473398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113151" y="455009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8881" y="4583668"/>
            <a:ext cx="15240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120" dirty="0"/>
          </a:p>
        </p:txBody>
      </p:sp>
      <p:sp>
        <p:nvSpPr>
          <p:cNvPr id="19" name="Text 17"/>
          <p:cNvSpPr/>
          <p:nvPr/>
        </p:nvSpPr>
        <p:spPr>
          <a:xfrm>
            <a:off x="8302347" y="4589264"/>
            <a:ext cx="5138619" cy="74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Configure seu contêiner de injeção de dependência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302347" y="5329714"/>
            <a:ext cx="5888117" cy="121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 seguida, você precisará configurar seu contêiner. Isto dependerá do contêiner de injeção que você utilizar.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6484858" y="5804118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113151" y="5620226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31261" y="5653802"/>
            <a:ext cx="16764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120" dirty="0"/>
          </a:p>
        </p:txBody>
      </p:sp>
      <p:sp>
        <p:nvSpPr>
          <p:cNvPr id="24" name="Text 22"/>
          <p:cNvSpPr/>
          <p:nvPr/>
        </p:nvSpPr>
        <p:spPr>
          <a:xfrm>
            <a:off x="2438400" y="5659398"/>
            <a:ext cx="3889415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Injete suas dependências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439936" y="6119336"/>
            <a:ext cx="5887879" cy="1829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por último, você precisa injetar suas dependências nas classes que as utilizam. Você pode fazer isso ou marcá-las com atributos que definem o tipo de injeção de dependência a ser utilizada quando seu contêiner for configurado.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-231648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800" dirty="0"/>
          </a:p>
        </p:txBody>
      </p:sp>
      <p:sp>
        <p:nvSpPr>
          <p:cNvPr id="4" name="Text 2"/>
          <p:cNvSpPr/>
          <p:nvPr/>
        </p:nvSpPr>
        <p:spPr>
          <a:xfrm>
            <a:off x="812721" y="807125"/>
            <a:ext cx="53416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Considerações finais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721" y="197870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980361" y="2019300"/>
            <a:ext cx="15240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60" dirty="0"/>
          </a:p>
        </p:txBody>
      </p:sp>
      <p:sp>
        <p:nvSpPr>
          <p:cNvPr id="7" name="Text 5"/>
          <p:cNvSpPr/>
          <p:nvPr/>
        </p:nvSpPr>
        <p:spPr>
          <a:xfrm>
            <a:off x="1517094" y="2053233"/>
            <a:ext cx="3738086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Pense Estrategicamente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517094" y="2947391"/>
            <a:ext cx="2946559" cy="2351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uma técnica reutilizável que pode ajudar a produzir códigos reutilizáveis e sustentáveis a longo prazo.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7315200" y="1918761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" name="Text 8"/>
          <p:cNvSpPr/>
          <p:nvPr/>
        </p:nvSpPr>
        <p:spPr>
          <a:xfrm>
            <a:off x="7469742" y="1959361"/>
            <a:ext cx="19812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60" dirty="0"/>
          </a:p>
        </p:txBody>
      </p:sp>
      <p:sp>
        <p:nvSpPr>
          <p:cNvPr id="11" name="Text 9"/>
          <p:cNvSpPr/>
          <p:nvPr/>
        </p:nvSpPr>
        <p:spPr>
          <a:xfrm>
            <a:off x="8029336" y="1993294"/>
            <a:ext cx="6442568" cy="1016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 uma Biblioteca Injetora de Dependência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8029335" y="2883523"/>
            <a:ext cx="6247497" cy="2359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Não há necessidade de reinventar a roda. 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812721" y="5752386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4" name="Text 12"/>
          <p:cNvSpPr/>
          <p:nvPr/>
        </p:nvSpPr>
        <p:spPr>
          <a:xfrm>
            <a:off x="965121" y="5792986"/>
            <a:ext cx="18288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60" dirty="0"/>
          </a:p>
        </p:txBody>
      </p:sp>
      <p:sp>
        <p:nvSpPr>
          <p:cNvPr id="15" name="Text 13"/>
          <p:cNvSpPr/>
          <p:nvPr/>
        </p:nvSpPr>
        <p:spPr>
          <a:xfrm>
            <a:off x="1517094" y="5826919"/>
            <a:ext cx="6217920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Não Use Injeção de Dependência em Todo Lugar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517094" y="6382345"/>
            <a:ext cx="6814185" cy="1179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Lembre-se sempre de que nem todos os problemas são solucionáveis através de injeção de dependência. Use com moderação e sabedoria.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Vamos </a:t>
            </a:r>
            <a:r>
              <a:rPr lang="pt-BR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praticar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!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8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579</Words>
  <Application>Microsoft Office PowerPoint</Application>
  <PresentationFormat>Personalizar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Epilogue</vt:lpstr>
      <vt:lpstr>Fraunces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14</cp:revision>
  <dcterms:created xsi:type="dcterms:W3CDTF">2023-08-26T02:49:10Z</dcterms:created>
  <dcterms:modified xsi:type="dcterms:W3CDTF">2023-09-09T20:13:52Z</dcterms:modified>
</cp:coreProperties>
</file>