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8" r:id="rId13"/>
    <p:sldId id="27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20E1-B099-465D-A4F8-C99AB1C4D8A0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EC9C-E3A9-4B05-A468-565084211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1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20E1-B099-465D-A4F8-C99AB1C4D8A0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EC9C-E3A9-4B05-A468-565084211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20E1-B099-465D-A4F8-C99AB1C4D8A0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EC9C-E3A9-4B05-A468-565084211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40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20E1-B099-465D-A4F8-C99AB1C4D8A0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EC9C-E3A9-4B05-A468-565084211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20E1-B099-465D-A4F8-C99AB1C4D8A0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EC9C-E3A9-4B05-A468-565084211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23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20E1-B099-465D-A4F8-C99AB1C4D8A0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EC9C-E3A9-4B05-A468-565084211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24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20E1-B099-465D-A4F8-C99AB1C4D8A0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EC9C-E3A9-4B05-A468-565084211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17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20E1-B099-465D-A4F8-C99AB1C4D8A0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EC9C-E3A9-4B05-A468-565084211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58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20E1-B099-465D-A4F8-C99AB1C4D8A0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EC9C-E3A9-4B05-A468-565084211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09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20E1-B099-465D-A4F8-C99AB1C4D8A0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EC9C-E3A9-4B05-A468-565084211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98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20E1-B099-465D-A4F8-C99AB1C4D8A0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EC9C-E3A9-4B05-A468-565084211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88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D20E1-B099-465D-A4F8-C99AB1C4D8A0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4EC9C-E3A9-4B05-A468-565084211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00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922024"/>
            <a:ext cx="9144000" cy="2387600"/>
          </a:xfrm>
        </p:spPr>
        <p:txBody>
          <a:bodyPr>
            <a:normAutofit/>
          </a:bodyPr>
          <a:lstStyle/>
          <a:p>
            <a:r>
              <a:rPr lang="pt-BR" sz="7200" dirty="0" err="1" smtClean="0"/>
              <a:t>Golang</a:t>
            </a:r>
            <a:r>
              <a:rPr lang="pt-BR" sz="5200" dirty="0" smtClean="0"/>
              <a:t/>
            </a:r>
            <a:br>
              <a:rPr lang="pt-BR" sz="5200" dirty="0" smtClean="0"/>
            </a:br>
            <a:r>
              <a:rPr lang="pt-BR" sz="5200" dirty="0" smtClean="0"/>
              <a:t>(Linguagem de programação Go)</a:t>
            </a:r>
            <a:endParaRPr lang="pt-BR" sz="5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177307"/>
            <a:ext cx="9144000" cy="1265350"/>
          </a:xfrm>
        </p:spPr>
        <p:txBody>
          <a:bodyPr/>
          <a:lstStyle/>
          <a:p>
            <a:r>
              <a:rPr lang="pt-BR" dirty="0" smtClean="0"/>
              <a:t>Edilva Carvalho Soares</a:t>
            </a:r>
          </a:p>
          <a:p>
            <a:r>
              <a:rPr lang="pt-BR" dirty="0" smtClean="0"/>
              <a:t>Programação de Objetos Distribuídos</a:t>
            </a:r>
            <a:endParaRPr lang="pt-BR" dirty="0"/>
          </a:p>
        </p:txBody>
      </p:sp>
      <p:pic>
        <p:nvPicPr>
          <p:cNvPr id="1026" name="Picture 2" descr="Resultado de imagem para logo ifpb cajazeir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93" y="617537"/>
            <a:ext cx="3691944" cy="130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gola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625" y="4391423"/>
            <a:ext cx="2445375" cy="244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66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Goroutines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919"/>
          <a:stretch/>
        </p:blipFill>
        <p:spPr>
          <a:xfrm>
            <a:off x="1156147" y="1413499"/>
            <a:ext cx="9879706" cy="528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0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Criação, escrita e leitura de arquivos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350"/>
          <a:stretch/>
        </p:blipFill>
        <p:spPr>
          <a:xfrm>
            <a:off x="272306" y="1300205"/>
            <a:ext cx="11647388" cy="541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Socket – </a:t>
            </a:r>
            <a:r>
              <a:rPr lang="pt-BR" dirty="0" smtClean="0"/>
              <a:t>Servidor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3094" t="9754" r="11537" b="15821"/>
          <a:stretch/>
        </p:blipFill>
        <p:spPr>
          <a:xfrm>
            <a:off x="157804" y="1825626"/>
            <a:ext cx="5830068" cy="4613812"/>
          </a:xfrm>
          <a:prstGeom prst="rect">
            <a:avLst/>
          </a:prstGeom>
        </p:spPr>
      </p:pic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3301" t="17425" r="12400" b="22894"/>
          <a:stretch/>
        </p:blipFill>
        <p:spPr>
          <a:xfrm>
            <a:off x="6284826" y="1825625"/>
            <a:ext cx="5464978" cy="461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Socket - Cliente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518" t="8079" r="23431" b="7879"/>
          <a:stretch/>
        </p:blipFill>
        <p:spPr>
          <a:xfrm>
            <a:off x="1974573" y="1378224"/>
            <a:ext cx="8242854" cy="538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Golang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(Linguagem de programação Go)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8510"/>
          </a:xfrm>
        </p:spPr>
        <p:txBody>
          <a:bodyPr>
            <a:normAutofit/>
          </a:bodyPr>
          <a:lstStyle/>
          <a:p>
            <a:r>
              <a:rPr lang="pt-BR" dirty="0" smtClean="0"/>
              <a:t>A linguagem de programação Go criada pela Google, é um projeto de código aberto para tornar os programadores mais produtivos.</a:t>
            </a:r>
          </a:p>
          <a:p>
            <a:r>
              <a:rPr lang="pt-BR" dirty="0" smtClean="0"/>
              <a:t>Go é expressivo, conciso, limpo e eficiente. Seus mecanismos de concorrência facilitam a criação de programas que aproveitam o máximo de máquinas multicores e em rede, enquanto seu novo sistema de tipo permite a construção de programas flexíveis e modulares. Go compila rapidamente o código da máquina, ainda tem a conveniência de coleta de lixo e o poder da reflexão de tempo de execução.</a:t>
            </a:r>
          </a:p>
          <a:p>
            <a:r>
              <a:rPr lang="pt-BR" dirty="0" smtClean="0"/>
              <a:t>A sintaxe de Go é semelhante a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pt-BR" dirty="0" smtClean="0"/>
              <a:t>; uma variação é a declaração de tipos, a ausência de parênteses em volta das estruturas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for</a:t>
            </a:r>
            <a:r>
              <a:rPr lang="pt-BR" dirty="0" smtClean="0"/>
              <a:t> e </a:t>
            </a:r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if</a:t>
            </a:r>
            <a:r>
              <a:rPr lang="pt-BR" dirty="0" smtClean="0"/>
              <a:t>.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612" y="5513856"/>
            <a:ext cx="877709" cy="117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3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Declaração de variáveis e constantes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428"/>
          <a:stretch/>
        </p:blipFill>
        <p:spPr>
          <a:xfrm>
            <a:off x="1242891" y="1445989"/>
            <a:ext cx="9706218" cy="516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7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Estruturas de decisão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369"/>
          <a:stretch/>
        </p:blipFill>
        <p:spPr>
          <a:xfrm>
            <a:off x="1199528" y="1468192"/>
            <a:ext cx="9792944" cy="521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Estruturas de repetição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215"/>
          <a:stretch/>
        </p:blipFill>
        <p:spPr>
          <a:xfrm>
            <a:off x="1189686" y="1336227"/>
            <a:ext cx="9812628" cy="52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9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Funções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215"/>
          <a:stretch/>
        </p:blipFill>
        <p:spPr>
          <a:xfrm>
            <a:off x="1170367" y="1323348"/>
            <a:ext cx="9851265" cy="524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Goroutines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58344"/>
            <a:ext cx="10515600" cy="4618619"/>
          </a:xfrm>
        </p:spPr>
        <p:txBody>
          <a:bodyPr>
            <a:normAutofit/>
          </a:bodyPr>
          <a:lstStyle/>
          <a:p>
            <a:r>
              <a:rPr lang="pt-BR" dirty="0"/>
              <a:t>Uma das coisas mais difíceis de se realizar, enquanto programador, é desenvolver uma aplicação que utiliza os recursos do hardware onde esta sendo executada, de maneira eficiente. Os computadores atuais possuem diversos processadores, porém a maioria das linguagens de programação não dispõe de recursos para tirar proveito deles, pelo menos não de uma maneira fácil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Uma das grandes </a:t>
            </a:r>
            <a:r>
              <a:rPr lang="pt-BR" i="1" dirty="0" err="1"/>
              <a:t>features</a:t>
            </a:r>
            <a:r>
              <a:rPr lang="pt-BR" dirty="0"/>
              <a:t> em Go é exatamente isso, o suporte a concorrência. Go nos provêm com as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goroutines</a:t>
            </a:r>
            <a:r>
              <a:rPr lang="pt-BR" dirty="0"/>
              <a:t>, que permitem desenvolver aplicações de forma concorrente e de maneira simplificada, e o melhor: as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goroutines</a:t>
            </a:r>
            <a:r>
              <a:rPr lang="pt-BR" dirty="0"/>
              <a:t> podem se comunicar entre elas.</a:t>
            </a:r>
          </a:p>
        </p:txBody>
      </p:sp>
    </p:spTree>
    <p:extLst>
      <p:ext uri="{BB962C8B-B14F-4D97-AF65-F5344CB8AC3E}">
        <p14:creationId xmlns:p14="http://schemas.microsoft.com/office/powerpoint/2010/main" val="41951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Threads x </a:t>
            </a:r>
            <a:r>
              <a:rPr lang="pt-BR" dirty="0" err="1"/>
              <a:t>Goroutine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3797"/>
            <a:ext cx="10515600" cy="5215944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Uma </a:t>
            </a:r>
            <a:r>
              <a:rPr lang="pt-BR" dirty="0" err="1"/>
              <a:t>goroutine</a:t>
            </a:r>
            <a:r>
              <a:rPr lang="pt-BR" dirty="0"/>
              <a:t> não é uma thread. Em Java você pode executar milhares ou dezenas de milhares de threads. Em Go você pode executar milhões de </a:t>
            </a:r>
            <a:r>
              <a:rPr lang="pt-BR" dirty="0" err="1"/>
              <a:t>goroutines</a:t>
            </a:r>
            <a:r>
              <a:rPr lang="pt-BR" dirty="0" smtClean="0"/>
              <a:t>.</a:t>
            </a:r>
          </a:p>
          <a:p>
            <a:r>
              <a:rPr lang="pt-BR" dirty="0"/>
              <a:t>As threads em Java são mapeadas diretamente para as threads do sistema operacional, e threads do </a:t>
            </a:r>
            <a:r>
              <a:rPr lang="pt-BR" dirty="0" err="1"/>
              <a:t>s.o</a:t>
            </a:r>
            <a:r>
              <a:rPr lang="pt-BR" dirty="0"/>
              <a:t>. são relativamente pesadas. Parte da razão pela qual as threads são tão pesadas são por causa do seu </a:t>
            </a:r>
            <a:r>
              <a:rPr lang="pt-BR" dirty="0" err="1"/>
              <a:t>stack</a:t>
            </a:r>
            <a:r>
              <a:rPr lang="pt-BR" dirty="0"/>
              <a:t> de tamanho fixo. Isso diminui muito o número de threads que você pode executar em uma única máquina virtual devido ao aumento da sobrecarga de memória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Por outro lado, uma </a:t>
            </a:r>
            <a:r>
              <a:rPr lang="pt-BR" dirty="0" err="1"/>
              <a:t>goroutine</a:t>
            </a:r>
            <a:r>
              <a:rPr lang="pt-BR" dirty="0"/>
              <a:t> tem um </a:t>
            </a:r>
            <a:r>
              <a:rPr lang="pt-BR" dirty="0" err="1"/>
              <a:t>stack</a:t>
            </a:r>
            <a:r>
              <a:rPr lang="pt-BR" dirty="0"/>
              <a:t> segmentado que cresce conforme a demanda. Elas são chamadas de “Green Threads“, o que significa dizer que o agendamento é feito pelo </a:t>
            </a:r>
            <a:r>
              <a:rPr lang="pt-BR" dirty="0" err="1"/>
              <a:t>runtime</a:t>
            </a:r>
            <a:r>
              <a:rPr lang="pt-BR" dirty="0"/>
              <a:t> do Go e não pelo sistema operacional. O </a:t>
            </a:r>
            <a:r>
              <a:rPr lang="pt-BR" dirty="0" err="1"/>
              <a:t>runtime</a:t>
            </a:r>
            <a:r>
              <a:rPr lang="pt-BR" dirty="0"/>
              <a:t> transmite simultaneamente as </a:t>
            </a:r>
            <a:r>
              <a:rPr lang="pt-BR" dirty="0" err="1"/>
              <a:t>goroutines</a:t>
            </a:r>
            <a:r>
              <a:rPr lang="pt-BR" dirty="0"/>
              <a:t> em threads reais do sistema operacional, cujo número é controlado pela constante GOMAXPROCS, que geralmente fica </a:t>
            </a:r>
            <a:r>
              <a:rPr lang="pt-BR" dirty="0" err="1"/>
              <a:t>setado</a:t>
            </a:r>
            <a:r>
              <a:rPr lang="pt-BR" dirty="0"/>
              <a:t> para espelhar o número de processadores em seu sistema, maximizando assim potencial paralelismo.</a:t>
            </a:r>
          </a:p>
        </p:txBody>
      </p:sp>
    </p:spTree>
    <p:extLst>
      <p:ext uri="{BB962C8B-B14F-4D97-AF65-F5344CB8AC3E}">
        <p14:creationId xmlns:p14="http://schemas.microsoft.com/office/powerpoint/2010/main" val="352642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Threads x </a:t>
            </a:r>
            <a:r>
              <a:rPr lang="pt-BR" dirty="0" err="1"/>
              <a:t>Goroutine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74505"/>
          </a:xfrm>
        </p:spPr>
        <p:txBody>
          <a:bodyPr>
            <a:normAutofit fontScale="92500"/>
          </a:bodyPr>
          <a:lstStyle/>
          <a:p>
            <a:r>
              <a:rPr lang="pt-BR" dirty="0"/>
              <a:t>Você pode executar muito mais </a:t>
            </a:r>
            <a:r>
              <a:rPr lang="pt-BR" dirty="0" err="1"/>
              <a:t>goroutines</a:t>
            </a:r>
            <a:r>
              <a:rPr lang="pt-BR" dirty="0"/>
              <a:t> em um sistema típico do que threads;</a:t>
            </a:r>
          </a:p>
          <a:p>
            <a:r>
              <a:rPr lang="pt-BR" dirty="0" err="1"/>
              <a:t>Goroutines</a:t>
            </a:r>
            <a:r>
              <a:rPr lang="pt-BR" dirty="0"/>
              <a:t> tem </a:t>
            </a:r>
            <a:r>
              <a:rPr lang="pt-BR" dirty="0" err="1"/>
              <a:t>stacks</a:t>
            </a:r>
            <a:r>
              <a:rPr lang="pt-BR" dirty="0"/>
              <a:t> segmentadas e dinâmicas;</a:t>
            </a:r>
          </a:p>
          <a:p>
            <a:r>
              <a:rPr lang="pt-BR" dirty="0" err="1"/>
              <a:t>Goroutines</a:t>
            </a:r>
            <a:r>
              <a:rPr lang="pt-BR" dirty="0"/>
              <a:t> tem um </a:t>
            </a:r>
            <a:r>
              <a:rPr lang="pt-BR" dirty="0" err="1"/>
              <a:t>runtime</a:t>
            </a:r>
            <a:r>
              <a:rPr lang="pt-BR" dirty="0"/>
              <a:t> mais rápido que threads;</a:t>
            </a:r>
          </a:p>
          <a:p>
            <a:r>
              <a:rPr lang="pt-BR" dirty="0" err="1"/>
              <a:t>Goroutines</a:t>
            </a:r>
            <a:r>
              <a:rPr lang="pt-BR" dirty="0"/>
              <a:t> vêm com primitivas integradas para se comunicar com segurança entre elas (</a:t>
            </a:r>
            <a:r>
              <a:rPr lang="pt-BR" dirty="0" err="1"/>
              <a:t>channels</a:t>
            </a:r>
            <a:r>
              <a:rPr lang="pt-BR" dirty="0"/>
              <a:t>);</a:t>
            </a:r>
          </a:p>
          <a:p>
            <a:r>
              <a:rPr lang="pt-BR" dirty="0" err="1"/>
              <a:t>Goroutines</a:t>
            </a:r>
            <a:r>
              <a:rPr lang="pt-BR" dirty="0"/>
              <a:t> são transmitidas simultaneamente para um pequeno número de threads do S.O., em vez de um mapeamento de um para um;</a:t>
            </a:r>
          </a:p>
          <a:p>
            <a:r>
              <a:rPr lang="pt-BR" dirty="0"/>
              <a:t>Você pode desenvolver servidores utilizando concorrência massivamente sem ter que recorrer a programação orientada a eventos (complexidade do código alta e difícil compreensão).</a:t>
            </a:r>
          </a:p>
        </p:txBody>
      </p:sp>
    </p:spTree>
    <p:extLst>
      <p:ext uri="{BB962C8B-B14F-4D97-AF65-F5344CB8AC3E}">
        <p14:creationId xmlns:p14="http://schemas.microsoft.com/office/powerpoint/2010/main" val="269837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544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Golang (Linguagem de programação Go)</vt:lpstr>
      <vt:lpstr>Golang (Linguagem de programação Go)</vt:lpstr>
      <vt:lpstr>Declaração de variáveis e constantes</vt:lpstr>
      <vt:lpstr>Estruturas de decisão</vt:lpstr>
      <vt:lpstr>Estruturas de repetição</vt:lpstr>
      <vt:lpstr>Funções</vt:lpstr>
      <vt:lpstr>Goroutines</vt:lpstr>
      <vt:lpstr>Threads x Goroutine</vt:lpstr>
      <vt:lpstr>Threads x Goroutine</vt:lpstr>
      <vt:lpstr>Goroutines</vt:lpstr>
      <vt:lpstr>Criação, escrita e leitura de arquivos</vt:lpstr>
      <vt:lpstr>Socket – Servidor</vt:lpstr>
      <vt:lpstr>Socket - Cliente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(Linguagem de programação Go)</dc:title>
  <dc:creator>Edilva</dc:creator>
  <cp:lastModifiedBy>Edilva</cp:lastModifiedBy>
  <cp:revision>22</cp:revision>
  <dcterms:created xsi:type="dcterms:W3CDTF">2018-01-22T21:09:04Z</dcterms:created>
  <dcterms:modified xsi:type="dcterms:W3CDTF">2018-02-20T16:55:25Z</dcterms:modified>
</cp:coreProperties>
</file>