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1BF-427E-4A18-AE32-419969A1A125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83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1BF-427E-4A18-AE32-419969A1A125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09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1BF-427E-4A18-AE32-419969A1A125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0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1BF-427E-4A18-AE32-419969A1A125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13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1BF-427E-4A18-AE32-419969A1A125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31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1BF-427E-4A18-AE32-419969A1A125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28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1BF-427E-4A18-AE32-419969A1A125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56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1BF-427E-4A18-AE32-419969A1A125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7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1BF-427E-4A18-AE32-419969A1A125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05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1BF-427E-4A18-AE32-419969A1A125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68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1BF-427E-4A18-AE32-419969A1A125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46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C1BF-427E-4A18-AE32-419969A1A125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2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 smtClean="0"/>
              <a:t>Java ME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735379"/>
            <a:ext cx="9144000" cy="1655762"/>
          </a:xfrm>
        </p:spPr>
        <p:txBody>
          <a:bodyPr/>
          <a:lstStyle/>
          <a:p>
            <a:r>
              <a:rPr lang="pt-BR" sz="2800" dirty="0" smtClean="0"/>
              <a:t>Programação para Dispositivos Móveis</a:t>
            </a:r>
          </a:p>
          <a:p>
            <a:r>
              <a:rPr lang="pt-BR" dirty="0"/>
              <a:t>Edilva Carvalho Soares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8246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MIDP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Mobile </a:t>
            </a:r>
            <a:r>
              <a:rPr lang="pt-BR" dirty="0" err="1" smtClean="0"/>
              <a:t>Information</a:t>
            </a:r>
            <a:r>
              <a:rPr lang="pt-BR" dirty="0" smtClean="0"/>
              <a:t> </a:t>
            </a:r>
            <a:r>
              <a:rPr lang="pt-BR" dirty="0" err="1" smtClean="0"/>
              <a:t>Device</a:t>
            </a:r>
            <a:r>
              <a:rPr lang="pt-BR" dirty="0" smtClean="0"/>
              <a:t> Profile.</a:t>
            </a:r>
          </a:p>
          <a:p>
            <a:r>
              <a:rPr lang="pt-BR" dirty="0" smtClean="0"/>
              <a:t>Provê um conjunto de </a:t>
            </a:r>
            <a:r>
              <a:rPr lang="pt-BR" dirty="0" err="1" smtClean="0"/>
              <a:t>APIs</a:t>
            </a:r>
            <a:r>
              <a:rPr lang="pt-BR" dirty="0" smtClean="0"/>
              <a:t> que podem ser utilizadas no dispositivo.</a:t>
            </a:r>
          </a:p>
          <a:p>
            <a:r>
              <a:rPr lang="pt-BR" dirty="0" smtClean="0"/>
              <a:t>MIDP 1.0</a:t>
            </a:r>
          </a:p>
          <a:p>
            <a:r>
              <a:rPr lang="pt-BR" dirty="0" smtClean="0"/>
              <a:t>MIDP 2.0</a:t>
            </a:r>
          </a:p>
          <a:p>
            <a:r>
              <a:rPr lang="pt-BR" dirty="0" smtClean="0"/>
              <a:t>MIDP 3.0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MIDP 1.0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Provê API para manipulação de:</a:t>
            </a:r>
          </a:p>
          <a:p>
            <a:pPr>
              <a:buFontTx/>
              <a:buChar char="-"/>
            </a:pPr>
            <a:r>
              <a:rPr lang="pt-BR" dirty="0" smtClean="0"/>
              <a:t>UI</a:t>
            </a:r>
          </a:p>
          <a:p>
            <a:pPr>
              <a:buFontTx/>
              <a:buChar char="-"/>
            </a:pPr>
            <a:r>
              <a:rPr lang="pt-BR" dirty="0" smtClean="0"/>
              <a:t>Conexão HTTP, e Socket</a:t>
            </a:r>
          </a:p>
          <a:p>
            <a:pPr>
              <a:buFontTx/>
              <a:buChar char="-"/>
            </a:pPr>
            <a:r>
              <a:rPr lang="pt-BR" dirty="0" smtClean="0"/>
              <a:t>RMS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0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MIDP 2.0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Evolução do MIDP 1.0, trazendo </a:t>
            </a:r>
            <a:r>
              <a:rPr lang="pt-BR" dirty="0" err="1" smtClean="0"/>
              <a:t>APIs</a:t>
            </a:r>
            <a:r>
              <a:rPr lang="pt-BR" dirty="0" smtClean="0"/>
              <a:t> adicionais, para facilitar o desenvolvimento de aplicações.</a:t>
            </a:r>
          </a:p>
          <a:p>
            <a:r>
              <a:rPr lang="pt-BR" dirty="0" err="1" smtClean="0"/>
              <a:t>GameAPI</a:t>
            </a:r>
            <a:endParaRPr lang="pt-BR" dirty="0" smtClean="0"/>
          </a:p>
          <a:p>
            <a:r>
              <a:rPr lang="pt-BR" dirty="0" smtClean="0"/>
              <a:t>Media</a:t>
            </a:r>
          </a:p>
          <a:p>
            <a:r>
              <a:rPr lang="pt-BR" dirty="0" err="1" smtClean="0"/>
              <a:t>HttpsConnection</a:t>
            </a:r>
            <a:endParaRPr lang="pt-BR" dirty="0" smtClean="0"/>
          </a:p>
          <a:p>
            <a:r>
              <a:rPr lang="pt-BR" dirty="0" err="1" smtClean="0"/>
              <a:t>Push</a:t>
            </a:r>
            <a:r>
              <a:rPr lang="pt-BR" dirty="0" smtClean="0"/>
              <a:t>-Registry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24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MIDP 3.0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Traz um conjunto de </a:t>
            </a:r>
            <a:r>
              <a:rPr lang="pt-BR" dirty="0" err="1" smtClean="0"/>
              <a:t>APIs</a:t>
            </a:r>
            <a:r>
              <a:rPr lang="pt-BR" dirty="0" smtClean="0"/>
              <a:t> para facilitar ainda mais o desenvolvimento.</a:t>
            </a:r>
          </a:p>
          <a:p>
            <a:r>
              <a:rPr lang="pt-BR" dirty="0" smtClean="0"/>
              <a:t>Pode se ter várias </a:t>
            </a:r>
            <a:r>
              <a:rPr lang="pt-BR" dirty="0" err="1" smtClean="0"/>
              <a:t>MIDLETs</a:t>
            </a:r>
            <a:r>
              <a:rPr lang="pt-BR" dirty="0" smtClean="0"/>
              <a:t> na mesma aplicação.</a:t>
            </a:r>
          </a:p>
          <a:p>
            <a:r>
              <a:rPr lang="pt-BR" dirty="0" smtClean="0"/>
              <a:t>Jogos mais ricos.</a:t>
            </a:r>
          </a:p>
          <a:p>
            <a:r>
              <a:rPr lang="pt-BR" dirty="0" smtClean="0"/>
              <a:t>Melhorias na parte de UI e de RMS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8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Pacotes Operacionais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bibliotecas para o desenvolvimento de funções específicas.</a:t>
            </a:r>
          </a:p>
          <a:p>
            <a:r>
              <a:rPr lang="pt-BR" dirty="0" smtClean="0"/>
              <a:t>O desenvolvedor escolhe qual pacote irá utilizar.</a:t>
            </a:r>
          </a:p>
          <a:p>
            <a:r>
              <a:rPr lang="pt-BR" dirty="0" smtClean="0"/>
              <a:t>São bibliotecas, que, em geral, dependem de recursos presentes em dispositivos específicos (Bluetooth, Suporte a 3d ...)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7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MIDLET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aplicações escritas para o perfil MIDP.</a:t>
            </a:r>
          </a:p>
          <a:p>
            <a:r>
              <a:rPr lang="pt-BR" dirty="0" smtClean="0"/>
              <a:t>Deve estender </a:t>
            </a:r>
            <a:r>
              <a:rPr lang="pt-BR" dirty="0" err="1" smtClean="0"/>
              <a:t>javax.microedition.midlet.MIDlet</a:t>
            </a:r>
            <a:endParaRPr lang="pt-BR" dirty="0" smtClean="0"/>
          </a:p>
          <a:p>
            <a:r>
              <a:rPr lang="pt-BR" dirty="0" smtClean="0"/>
              <a:t>São distribuídas em </a:t>
            </a:r>
            <a:r>
              <a:rPr lang="pt-BR" dirty="0" err="1" smtClean="0"/>
              <a:t>JARs</a:t>
            </a:r>
            <a:r>
              <a:rPr lang="pt-BR" dirty="0" smtClean="0"/>
              <a:t>, similar a distribuição Java SE.</a:t>
            </a:r>
          </a:p>
          <a:p>
            <a:r>
              <a:rPr lang="pt-BR" dirty="0" smtClean="0"/>
              <a:t>MIDLET SUITE:</a:t>
            </a:r>
          </a:p>
          <a:p>
            <a:pPr>
              <a:buFontTx/>
              <a:buChar char="-"/>
            </a:pPr>
            <a:r>
              <a:rPr lang="pt-BR" dirty="0" smtClean="0"/>
              <a:t>JAR que possui mais de uma MIDLET</a:t>
            </a:r>
          </a:p>
          <a:p>
            <a:pPr marL="0" indent="0">
              <a:buNone/>
            </a:pPr>
            <a:r>
              <a:rPr lang="pt-BR" dirty="0" smtClean="0"/>
              <a:t>- As </a:t>
            </a:r>
            <a:r>
              <a:rPr lang="pt-BR" dirty="0" err="1" smtClean="0"/>
              <a:t>midlets</a:t>
            </a:r>
            <a:r>
              <a:rPr lang="pt-BR" dirty="0" smtClean="0"/>
              <a:t> do JAR, podem compartilhar recursos e classes dentro do mesmo JAR.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23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MIDLET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Dentro do JAR que contém a MIDLET deve haver o arquivo manifesto.</a:t>
            </a:r>
          </a:p>
          <a:p>
            <a:r>
              <a:rPr lang="pt-BR" dirty="0" smtClean="0"/>
              <a:t>Além do Manifesto é acompanhado ao JAR o descritor da aplicação (JAD).</a:t>
            </a:r>
          </a:p>
          <a:p>
            <a:r>
              <a:rPr lang="pt-BR" dirty="0" smtClean="0"/>
              <a:t>Nos descritores, são definidos os atributos da aplicação como:</a:t>
            </a:r>
          </a:p>
          <a:p>
            <a:pPr>
              <a:buFontTx/>
              <a:buChar char="-"/>
            </a:pPr>
            <a:r>
              <a:rPr lang="pt-BR" dirty="0" err="1" smtClean="0"/>
              <a:t>MIDlet-Name</a:t>
            </a:r>
            <a:endParaRPr lang="pt-BR" dirty="0" smtClean="0"/>
          </a:p>
          <a:p>
            <a:pPr>
              <a:buFontTx/>
              <a:buChar char="-"/>
            </a:pPr>
            <a:r>
              <a:rPr lang="pt-BR" dirty="0" err="1" smtClean="0"/>
              <a:t>MIDlet-Version</a:t>
            </a:r>
            <a:endParaRPr lang="pt-BR" dirty="0" smtClean="0"/>
          </a:p>
          <a:p>
            <a:pPr>
              <a:buFontTx/>
              <a:buChar char="-"/>
            </a:pPr>
            <a:r>
              <a:rPr lang="pt-BR" dirty="0" err="1" smtClean="0"/>
              <a:t>MIDlet</a:t>
            </a:r>
            <a:r>
              <a:rPr lang="pt-BR" dirty="0" smtClean="0"/>
              <a:t>- </a:t>
            </a:r>
            <a:r>
              <a:rPr lang="pt-BR" dirty="0" err="1" smtClean="0"/>
              <a:t>Icon</a:t>
            </a:r>
            <a:endParaRPr lang="pt-BR" dirty="0" smtClean="0"/>
          </a:p>
          <a:p>
            <a:pPr>
              <a:buFontTx/>
              <a:buChar char="-"/>
            </a:pPr>
            <a:r>
              <a:rPr lang="pt-BR" dirty="0" err="1" smtClean="0"/>
              <a:t>MicroEdition</a:t>
            </a:r>
            <a:r>
              <a:rPr lang="pt-BR" dirty="0" smtClean="0"/>
              <a:t>-Profile</a:t>
            </a:r>
          </a:p>
          <a:p>
            <a:pPr marL="0" indent="0">
              <a:buNone/>
            </a:pPr>
            <a:r>
              <a:rPr lang="pt-BR" dirty="0" smtClean="0"/>
              <a:t>- </a:t>
            </a:r>
            <a:r>
              <a:rPr lang="pt-BR" dirty="0" err="1" smtClean="0"/>
              <a:t>MicroEdition-Configuration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176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 de um MIDLET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832"/>
          <a:stretch/>
        </p:blipFill>
        <p:spPr>
          <a:xfrm>
            <a:off x="2374579" y="1987909"/>
            <a:ext cx="7442841" cy="458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2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de um MIDLET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Pausa:</a:t>
            </a:r>
            <a:r>
              <a:rPr lang="pt-BR" dirty="0"/>
              <a:t> Depois da entrada do construtor, ocorre a liberação de recursos de modo que a </a:t>
            </a:r>
            <a:r>
              <a:rPr lang="pt-BR" dirty="0" err="1"/>
              <a:t>MIDlet</a:t>
            </a:r>
            <a:r>
              <a:rPr lang="pt-BR" dirty="0"/>
              <a:t> fique em um estado de espera. Quando o gerenciador de aplicativos inicia essa </a:t>
            </a:r>
            <a:r>
              <a:rPr lang="pt-BR" dirty="0" err="1"/>
              <a:t>MIDlet</a:t>
            </a:r>
            <a:r>
              <a:rPr lang="pt-BR" dirty="0"/>
              <a:t>, a mesma pode mudar de Pausa para Ativa através do método </a:t>
            </a:r>
            <a:r>
              <a:rPr lang="pt-BR" b="1" dirty="0" err="1"/>
              <a:t>startApp</a:t>
            </a:r>
            <a:r>
              <a:rPr lang="pt-BR" b="1" dirty="0"/>
              <a:t>()</a:t>
            </a:r>
            <a:r>
              <a:rPr lang="pt-BR" dirty="0"/>
              <a:t>, e de Ativa para Pausa, através do método </a:t>
            </a:r>
            <a:r>
              <a:rPr lang="pt-BR" b="1" dirty="0" err="1"/>
              <a:t>pauseApp</a:t>
            </a:r>
            <a:r>
              <a:rPr lang="pt-BR" b="1" dirty="0"/>
              <a:t>()</a:t>
            </a:r>
            <a:r>
              <a:rPr lang="pt-BR" dirty="0"/>
              <a:t>, quantas vezes quiser.</a:t>
            </a:r>
          </a:p>
          <a:p>
            <a:r>
              <a:rPr lang="pt-BR" b="1" dirty="0"/>
              <a:t>Ativa:</a:t>
            </a:r>
            <a:r>
              <a:rPr lang="pt-BR" dirty="0"/>
              <a:t> Ocorre no início da execução da </a:t>
            </a:r>
            <a:r>
              <a:rPr lang="pt-BR" dirty="0" err="1"/>
              <a:t>MIDlet</a:t>
            </a:r>
            <a:r>
              <a:rPr lang="pt-BR" dirty="0"/>
              <a:t>, através do método </a:t>
            </a:r>
            <a:r>
              <a:rPr lang="pt-BR" b="1" dirty="0" err="1"/>
              <a:t>startApp</a:t>
            </a:r>
            <a:r>
              <a:rPr lang="pt-BR" b="1" dirty="0"/>
              <a:t>() </a:t>
            </a:r>
            <a:r>
              <a:rPr lang="pt-BR" dirty="0"/>
              <a:t>, devido a liberação de recursos.</a:t>
            </a:r>
          </a:p>
          <a:p>
            <a:r>
              <a:rPr lang="pt-BR" b="1" dirty="0"/>
              <a:t>Destruída:</a:t>
            </a:r>
            <a:r>
              <a:rPr lang="pt-BR" dirty="0"/>
              <a:t> Neste momento, houve a liberação total dos recursos pela </a:t>
            </a:r>
            <a:r>
              <a:rPr lang="pt-BR" dirty="0" err="1"/>
              <a:t>MIDlet</a:t>
            </a:r>
            <a:r>
              <a:rPr lang="pt-BR" dirty="0"/>
              <a:t> através do método </a:t>
            </a:r>
            <a:r>
              <a:rPr lang="pt-BR" b="1" dirty="0" err="1"/>
              <a:t>destroyApp</a:t>
            </a:r>
            <a:r>
              <a:rPr lang="pt-BR" b="1" dirty="0"/>
              <a:t>()</a:t>
            </a:r>
            <a:r>
              <a:rPr lang="pt-BR" dirty="0"/>
              <a:t>. Por fim, a </a:t>
            </a:r>
            <a:r>
              <a:rPr lang="pt-BR" dirty="0" err="1"/>
              <a:t>MIDlet</a:t>
            </a:r>
            <a:r>
              <a:rPr lang="pt-BR" dirty="0"/>
              <a:t> é desligada pelo gerenciador de aplicativos.</a:t>
            </a:r>
          </a:p>
        </p:txBody>
      </p:sp>
    </p:spTree>
    <p:extLst>
      <p:ext uri="{BB962C8B-B14F-4D97-AF65-F5344CB8AC3E}">
        <p14:creationId xmlns:p14="http://schemas.microsoft.com/office/powerpoint/2010/main" val="33542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“Coleção de tecnologias e especificações que criam uma plataforma que se ajusta aos requisitos de dispositivos móveis”;</a:t>
            </a:r>
          </a:p>
          <a:p>
            <a:r>
              <a:rPr lang="pt-BR" dirty="0"/>
              <a:t>Conjunto de tecnologias que permitem o </a:t>
            </a:r>
            <a:r>
              <a:rPr lang="pt-BR" dirty="0" smtClean="0"/>
              <a:t>desenvolvimento </a:t>
            </a:r>
            <a:r>
              <a:rPr lang="pt-BR" dirty="0"/>
              <a:t>de aplicações Java para dispositivos com processamento, memória e rede limitados;</a:t>
            </a:r>
          </a:p>
          <a:p>
            <a:r>
              <a:rPr lang="pt-BR" dirty="0"/>
              <a:t>Construída com o objetivo de fornecer um ambiente de execução Java capaz de lidar com as características particulares de pequenos dispositivos;</a:t>
            </a:r>
          </a:p>
        </p:txBody>
      </p:sp>
    </p:spTree>
    <p:extLst>
      <p:ext uri="{BB962C8B-B14F-4D97-AF65-F5344CB8AC3E}">
        <p14:creationId xmlns:p14="http://schemas.microsoft.com/office/powerpoint/2010/main" val="36984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955" y="885468"/>
            <a:ext cx="7640089" cy="569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4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Java ME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KVM </a:t>
            </a:r>
          </a:p>
          <a:p>
            <a:r>
              <a:rPr lang="pt-BR" dirty="0" err="1" smtClean="0"/>
              <a:t>Configurations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r>
              <a:rPr lang="pt-BR" dirty="0" smtClean="0"/>
              <a:t>   – CDC </a:t>
            </a:r>
          </a:p>
          <a:p>
            <a:pPr marL="0" indent="0">
              <a:buNone/>
            </a:pPr>
            <a:r>
              <a:rPr lang="pt-BR" dirty="0" smtClean="0"/>
              <a:t>   – CLDC </a:t>
            </a:r>
          </a:p>
          <a:p>
            <a:r>
              <a:rPr lang="pt-BR" dirty="0" smtClean="0"/>
              <a:t>Profiles </a:t>
            </a:r>
            <a:r>
              <a:rPr lang="pt-BR" dirty="0"/>
              <a:t>–MIDP 1.0, 2.0 e 3.0 </a:t>
            </a:r>
            <a:endParaRPr lang="pt-BR" dirty="0" smtClean="0"/>
          </a:p>
          <a:p>
            <a:r>
              <a:rPr lang="pt-BR" dirty="0" smtClean="0"/>
              <a:t>Pacotes </a:t>
            </a:r>
            <a:r>
              <a:rPr lang="pt-BR" dirty="0"/>
              <a:t>Opcionais </a:t>
            </a:r>
            <a:endParaRPr lang="pt-BR" dirty="0" smtClean="0"/>
          </a:p>
          <a:p>
            <a:r>
              <a:rPr lang="pt-BR" dirty="0" smtClean="0"/>
              <a:t>JTWI </a:t>
            </a:r>
            <a:r>
              <a:rPr lang="pt-BR" dirty="0"/>
              <a:t>e MSA</a:t>
            </a:r>
          </a:p>
        </p:txBody>
      </p:sp>
    </p:spTree>
    <p:extLst>
      <p:ext uri="{BB962C8B-B14F-4D97-AF65-F5344CB8AC3E}">
        <p14:creationId xmlns:p14="http://schemas.microsoft.com/office/powerpoint/2010/main" val="375443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KVM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Kilobyte</a:t>
            </a:r>
            <a:r>
              <a:rPr lang="pt-BR" dirty="0" smtClean="0"/>
              <a:t> </a:t>
            </a:r>
            <a:r>
              <a:rPr lang="pt-BR" dirty="0"/>
              <a:t>Virtual </a:t>
            </a:r>
            <a:r>
              <a:rPr lang="pt-BR" dirty="0" err="1" smtClean="0"/>
              <a:t>Machine</a:t>
            </a:r>
            <a:r>
              <a:rPr lang="pt-BR" dirty="0" smtClean="0"/>
              <a:t>.</a:t>
            </a:r>
          </a:p>
          <a:p>
            <a:r>
              <a:rPr lang="pt-BR" dirty="0" smtClean="0"/>
              <a:t>Utilizada </a:t>
            </a:r>
            <a:r>
              <a:rPr lang="pt-BR" dirty="0"/>
              <a:t>em dispositivos mais limitados para a configuração </a:t>
            </a:r>
            <a:r>
              <a:rPr lang="pt-BR" dirty="0" smtClean="0"/>
              <a:t>CLDC.</a:t>
            </a:r>
          </a:p>
          <a:p>
            <a:r>
              <a:rPr lang="pt-BR" dirty="0" smtClean="0"/>
              <a:t>Ela </a:t>
            </a:r>
            <a:r>
              <a:rPr lang="pt-BR" dirty="0"/>
              <a:t>não possui todos os recursos da JVM, porém executa em um sistema de 16 a 32 bits e um total de 160 Kb a 512 Kb de </a:t>
            </a:r>
            <a:r>
              <a:rPr lang="pt-BR" dirty="0" smtClean="0"/>
              <a:t>memória.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55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Fornece um ambiente Java completo.</a:t>
            </a:r>
          </a:p>
          <a:p>
            <a:r>
              <a:rPr lang="pt-BR" dirty="0" smtClean="0"/>
              <a:t>O conjunto de classes é pequeno e deve ser estendido por perfis. Não implementa classes de interface com usuário.</a:t>
            </a:r>
          </a:p>
          <a:p>
            <a:r>
              <a:rPr lang="pt-BR" dirty="0" smtClean="0"/>
              <a:t>Uma configuração é dividida em:</a:t>
            </a:r>
          </a:p>
          <a:p>
            <a:pPr>
              <a:buFontTx/>
              <a:buChar char="-"/>
            </a:pPr>
            <a:r>
              <a:rPr lang="pt-BR" dirty="0" smtClean="0"/>
              <a:t>Código proprietário que faz interface com o sistema provido pelo dispositivo.</a:t>
            </a:r>
          </a:p>
          <a:p>
            <a:pPr marL="0" indent="0">
              <a:buNone/>
            </a:pPr>
            <a:r>
              <a:rPr lang="pt-BR" dirty="0" smtClean="0"/>
              <a:t>- Um conjunto de </a:t>
            </a:r>
            <a:r>
              <a:rPr lang="pt-BR" dirty="0" err="1" smtClean="0"/>
              <a:t>APIs</a:t>
            </a:r>
            <a:r>
              <a:rPr lang="pt-BR" dirty="0" smtClean="0"/>
              <a:t> básicas (subconjunto do Java SE)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1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CDC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Connected</a:t>
            </a:r>
            <a:r>
              <a:rPr lang="pt-BR" dirty="0" smtClean="0"/>
              <a:t> </a:t>
            </a:r>
            <a:r>
              <a:rPr lang="pt-BR" dirty="0" err="1" smtClean="0"/>
              <a:t>Device</a:t>
            </a:r>
            <a:r>
              <a:rPr lang="pt-BR" dirty="0" smtClean="0"/>
              <a:t> </a:t>
            </a:r>
            <a:r>
              <a:rPr lang="pt-BR" dirty="0" err="1" smtClean="0"/>
              <a:t>Configuration</a:t>
            </a:r>
            <a:r>
              <a:rPr lang="pt-BR" dirty="0" smtClean="0"/>
              <a:t>.</a:t>
            </a:r>
          </a:p>
          <a:p>
            <a:r>
              <a:rPr lang="pt-BR" dirty="0" smtClean="0"/>
              <a:t>Utilizada em dispositivos com maior capacidade de processamento e memória.</a:t>
            </a:r>
          </a:p>
          <a:p>
            <a:r>
              <a:rPr lang="pt-BR" dirty="0" smtClean="0"/>
              <a:t>Presente em PDAs, smartphones.</a:t>
            </a:r>
          </a:p>
          <a:p>
            <a:r>
              <a:rPr lang="pt-BR" dirty="0" smtClean="0"/>
              <a:t>Suporta Ponto Flutuante.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62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CLDC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Connected</a:t>
            </a:r>
            <a:r>
              <a:rPr lang="pt-BR" dirty="0" smtClean="0"/>
              <a:t> </a:t>
            </a:r>
            <a:r>
              <a:rPr lang="pt-BR" dirty="0" err="1" smtClean="0"/>
              <a:t>Limited</a:t>
            </a:r>
            <a:r>
              <a:rPr lang="pt-BR" dirty="0" smtClean="0"/>
              <a:t> </a:t>
            </a:r>
            <a:r>
              <a:rPr lang="pt-BR" dirty="0" err="1" smtClean="0"/>
              <a:t>Device</a:t>
            </a:r>
            <a:r>
              <a:rPr lang="pt-BR" dirty="0" smtClean="0"/>
              <a:t> </a:t>
            </a:r>
            <a:r>
              <a:rPr lang="pt-BR" dirty="0" err="1" smtClean="0"/>
              <a:t>Configuration</a:t>
            </a:r>
            <a:r>
              <a:rPr lang="pt-BR" dirty="0" smtClean="0"/>
              <a:t>.</a:t>
            </a:r>
          </a:p>
          <a:p>
            <a:r>
              <a:rPr lang="pt-BR" dirty="0" smtClean="0"/>
              <a:t>Utilizada em dispositivos com recursos limitados de processamento e memória.</a:t>
            </a:r>
          </a:p>
          <a:p>
            <a:r>
              <a:rPr lang="pt-BR" dirty="0" smtClean="0"/>
              <a:t>Presente em celulares, </a:t>
            </a:r>
            <a:r>
              <a:rPr lang="pt-BR" dirty="0" err="1" smtClean="0"/>
              <a:t>pagers</a:t>
            </a:r>
            <a:r>
              <a:rPr lang="pt-BR" dirty="0" smtClean="0"/>
              <a:t> entre outros.</a:t>
            </a:r>
          </a:p>
          <a:p>
            <a:r>
              <a:rPr lang="pt-BR" dirty="0" smtClean="0"/>
              <a:t>CLDC 1.0 não suporta ponto flutuante.</a:t>
            </a:r>
          </a:p>
          <a:p>
            <a:r>
              <a:rPr lang="pt-BR" dirty="0" smtClean="0"/>
              <a:t>CLDC 1.1 suporta ponto flutuante.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9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Profiles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mais específicas que as configurações.</a:t>
            </a:r>
          </a:p>
          <a:p>
            <a:r>
              <a:rPr lang="pt-BR" dirty="0" smtClean="0"/>
              <a:t>Proveem um conjunto de </a:t>
            </a:r>
            <a:r>
              <a:rPr lang="pt-BR" dirty="0" err="1" smtClean="0"/>
              <a:t>APIs</a:t>
            </a:r>
            <a:r>
              <a:rPr lang="pt-BR" dirty="0" smtClean="0"/>
              <a:t> para auxiliar o desenvolvimento de aplicações.</a:t>
            </a:r>
          </a:p>
          <a:p>
            <a:r>
              <a:rPr lang="pt-BR" dirty="0" smtClean="0"/>
              <a:t>Tipos:</a:t>
            </a:r>
          </a:p>
          <a:p>
            <a:pPr>
              <a:buFontTx/>
              <a:buChar char="-"/>
            </a:pPr>
            <a:r>
              <a:rPr lang="pt-BR" dirty="0" smtClean="0"/>
              <a:t>Foundation Profile: usado em dispositivos que possuem CDC.</a:t>
            </a:r>
          </a:p>
          <a:p>
            <a:pPr>
              <a:buFontTx/>
              <a:buChar char="-"/>
            </a:pPr>
            <a:r>
              <a:rPr lang="pt-BR" dirty="0" smtClean="0"/>
              <a:t>MIDP: usado em dispositivos que possuem CLDC.</a:t>
            </a:r>
          </a:p>
          <a:p>
            <a:pPr marL="0" indent="0">
              <a:buNone/>
            </a:pPr>
            <a:r>
              <a:rPr lang="pt-BR" dirty="0" smtClean="0"/>
              <a:t>- </a:t>
            </a:r>
            <a:r>
              <a:rPr lang="pt-BR" dirty="0" err="1" smtClean="0"/>
              <a:t>Information</a:t>
            </a:r>
            <a:r>
              <a:rPr lang="pt-BR" dirty="0" smtClean="0"/>
              <a:t> Module Profile (IMP): </a:t>
            </a:r>
            <a:r>
              <a:rPr lang="pt-BR" dirty="0" err="1" smtClean="0"/>
              <a:t>subset</a:t>
            </a:r>
            <a:r>
              <a:rPr lang="pt-BR" dirty="0" smtClean="0"/>
              <a:t> MIDP, para dispositivos sem capacidade gráfica.</a:t>
            </a:r>
          </a:p>
          <a:p>
            <a:pPr marL="0" indent="0">
              <a:buNone/>
            </a:pPr>
            <a:r>
              <a:rPr lang="pt-BR" dirty="0" smtClean="0"/>
              <a:t>- </a:t>
            </a:r>
            <a:r>
              <a:rPr lang="pt-BR" dirty="0" err="1" smtClean="0"/>
              <a:t>Personal</a:t>
            </a:r>
            <a:r>
              <a:rPr lang="pt-BR" dirty="0" smtClean="0"/>
              <a:t> Profile (PP): dispositivos sem capacidade gráficas avançadas.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51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691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Java ME</vt:lpstr>
      <vt:lpstr>Java ME</vt:lpstr>
      <vt:lpstr>Apresentação do PowerPoint</vt:lpstr>
      <vt:lpstr>Arquitetura Java ME</vt:lpstr>
      <vt:lpstr>KVM</vt:lpstr>
      <vt:lpstr>Configurações</vt:lpstr>
      <vt:lpstr>CDC</vt:lpstr>
      <vt:lpstr>CLDC</vt:lpstr>
      <vt:lpstr>Profiles</vt:lpstr>
      <vt:lpstr>MIDP</vt:lpstr>
      <vt:lpstr>MIDP 1.0</vt:lpstr>
      <vt:lpstr>MIDP 2.0</vt:lpstr>
      <vt:lpstr>MIDP 3.0</vt:lpstr>
      <vt:lpstr>Pacotes Operacionais</vt:lpstr>
      <vt:lpstr>MIDLET</vt:lpstr>
      <vt:lpstr>MIDLET</vt:lpstr>
      <vt:lpstr>Ciclo de vida de um MIDLET</vt:lpstr>
      <vt:lpstr>Ciclo de vida de um MIDLET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Edilva</dc:creator>
  <cp:lastModifiedBy>Edilva</cp:lastModifiedBy>
  <cp:revision>22</cp:revision>
  <dcterms:created xsi:type="dcterms:W3CDTF">2018-02-14T22:57:24Z</dcterms:created>
  <dcterms:modified xsi:type="dcterms:W3CDTF">2018-02-20T17:35:00Z</dcterms:modified>
</cp:coreProperties>
</file>