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handoutMasterIdLst>
    <p:handoutMasterId r:id="rId18"/>
  </p:handoutMasterIdLst>
  <p:sldIdLst>
    <p:sldId id="259" r:id="rId5"/>
    <p:sldId id="281" r:id="rId6"/>
    <p:sldId id="295" r:id="rId7"/>
    <p:sldId id="294" r:id="rId8"/>
    <p:sldId id="309" r:id="rId9"/>
    <p:sldId id="296" r:id="rId10"/>
    <p:sldId id="308" r:id="rId11"/>
    <p:sldId id="305" r:id="rId12"/>
    <p:sldId id="306" r:id="rId13"/>
    <p:sldId id="307" r:id="rId14"/>
    <p:sldId id="300" r:id="rId15"/>
    <p:sldId id="301"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598" autoAdjust="0"/>
  </p:normalViewPr>
  <p:slideViewPr>
    <p:cSldViewPr snapToGrid="0">
      <p:cViewPr>
        <p:scale>
          <a:sx n="57" d="100"/>
          <a:sy n="57" d="100"/>
        </p:scale>
        <p:origin x="701" y="859"/>
      </p:cViewPr>
      <p:guideLst/>
    </p:cSldViewPr>
  </p:slideViewPr>
  <p:notesTextViewPr>
    <p:cViewPr>
      <p:scale>
        <a:sx n="1" d="1"/>
        <a:sy n="1" d="1"/>
      </p:scale>
      <p:origin x="0" y="0"/>
    </p:cViewPr>
  </p:notesTextViewPr>
  <p:sorterViewPr>
    <p:cViewPr varScale="1">
      <p:scale>
        <a:sx n="100" d="100"/>
        <a:sy n="100" d="100"/>
      </p:scale>
      <p:origin x="0" y="-638"/>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omide Olanrewaju" userId="9e2ef167a983f186" providerId="LiveId" clId="{5C7725D8-2EA3-40AF-AC7C-B95C809A25E4}"/>
    <pc:docChg chg="undo custSel delSld modSld">
      <pc:chgData name="Ayomide Olanrewaju" userId="9e2ef167a983f186" providerId="LiveId" clId="{5C7725D8-2EA3-40AF-AC7C-B95C809A25E4}" dt="2024-02-14T19:22:15.902" v="425" actId="14100"/>
      <pc:docMkLst>
        <pc:docMk/>
      </pc:docMkLst>
      <pc:sldChg chg="addSp delSp modSp mod">
        <pc:chgData name="Ayomide Olanrewaju" userId="9e2ef167a983f186" providerId="LiveId" clId="{5C7725D8-2EA3-40AF-AC7C-B95C809A25E4}" dt="2024-02-14T19:08:37.736" v="12" actId="478"/>
        <pc:sldMkLst>
          <pc:docMk/>
          <pc:sldMk cId="2694395794" sldId="296"/>
        </pc:sldMkLst>
        <pc:spChg chg="del">
          <ac:chgData name="Ayomide Olanrewaju" userId="9e2ef167a983f186" providerId="LiveId" clId="{5C7725D8-2EA3-40AF-AC7C-B95C809A25E4}" dt="2024-02-14T19:07:05.733" v="8" actId="478"/>
          <ac:spMkLst>
            <pc:docMk/>
            <pc:sldMk cId="2694395794" sldId="296"/>
            <ac:spMk id="2" creationId="{973992A4-0D40-4A0F-BB3B-3E1AE6C3BF9D}"/>
          </ac:spMkLst>
        </pc:spChg>
        <pc:spChg chg="add del mod">
          <ac:chgData name="Ayomide Olanrewaju" userId="9e2ef167a983f186" providerId="LiveId" clId="{5C7725D8-2EA3-40AF-AC7C-B95C809A25E4}" dt="2024-02-14T19:07:00.588" v="7" actId="478"/>
          <ac:spMkLst>
            <pc:docMk/>
            <pc:sldMk cId="2694395794" sldId="296"/>
            <ac:spMk id="4" creationId="{E4923617-65C7-78EE-C78B-481C66EF8312}"/>
          </ac:spMkLst>
        </pc:spChg>
        <pc:spChg chg="add del mod">
          <ac:chgData name="Ayomide Olanrewaju" userId="9e2ef167a983f186" providerId="LiveId" clId="{5C7725D8-2EA3-40AF-AC7C-B95C809A25E4}" dt="2024-02-14T19:07:07.721" v="9" actId="478"/>
          <ac:spMkLst>
            <pc:docMk/>
            <pc:sldMk cId="2694395794" sldId="296"/>
            <ac:spMk id="9" creationId="{0A7BF8AD-A299-17F9-63AE-7C2F98C08C44}"/>
          </ac:spMkLst>
        </pc:spChg>
        <pc:graphicFrameChg chg="del">
          <ac:chgData name="Ayomide Olanrewaju" userId="9e2ef167a983f186" providerId="LiveId" clId="{5C7725D8-2EA3-40AF-AC7C-B95C809A25E4}" dt="2024-02-14T19:06:56.605" v="6" actId="478"/>
          <ac:graphicFrameMkLst>
            <pc:docMk/>
            <pc:sldMk cId="2694395794" sldId="296"/>
            <ac:graphicFrameMk id="39" creationId="{828FCC7C-9CA7-4A08-B1B6-91B39D2A90C7}"/>
          </ac:graphicFrameMkLst>
        </pc:graphicFrameChg>
        <pc:picChg chg="add del">
          <ac:chgData name="Ayomide Olanrewaju" userId="9e2ef167a983f186" providerId="LiveId" clId="{5C7725D8-2EA3-40AF-AC7C-B95C809A25E4}" dt="2024-02-14T19:08:37.736" v="12" actId="478"/>
          <ac:picMkLst>
            <pc:docMk/>
            <pc:sldMk cId="2694395794" sldId="296"/>
            <ac:picMk id="11" creationId="{3298EE06-85B7-3390-9E0F-B255366AF65B}"/>
          </ac:picMkLst>
        </pc:picChg>
        <pc:picChg chg="add">
          <ac:chgData name="Ayomide Olanrewaju" userId="9e2ef167a983f186" providerId="LiveId" clId="{5C7725D8-2EA3-40AF-AC7C-B95C809A25E4}" dt="2024-02-14T19:08:33.820" v="11" actId="22"/>
          <ac:picMkLst>
            <pc:docMk/>
            <pc:sldMk cId="2694395794" sldId="296"/>
            <ac:picMk id="13" creationId="{EBBCACB3-E24A-A754-4B7B-ECB6BE8A220F}"/>
          </ac:picMkLst>
        </pc:picChg>
      </pc:sldChg>
      <pc:sldChg chg="modSp mod">
        <pc:chgData name="Ayomide Olanrewaju" userId="9e2ef167a983f186" providerId="LiveId" clId="{5C7725D8-2EA3-40AF-AC7C-B95C809A25E4}" dt="2024-02-14T19:21:30.476" v="421" actId="33524"/>
        <pc:sldMkLst>
          <pc:docMk/>
          <pc:sldMk cId="3495264433" sldId="300"/>
        </pc:sldMkLst>
        <pc:spChg chg="mod">
          <ac:chgData name="Ayomide Olanrewaju" userId="9e2ef167a983f186" providerId="LiveId" clId="{5C7725D8-2EA3-40AF-AC7C-B95C809A25E4}" dt="2024-02-14T19:21:30.476" v="421" actId="33524"/>
          <ac:spMkLst>
            <pc:docMk/>
            <pc:sldMk cId="3495264433" sldId="300"/>
            <ac:spMk id="3" creationId="{9925E272-AF60-4462-95A9-115739F781AE}"/>
          </ac:spMkLst>
        </pc:spChg>
      </pc:sldChg>
      <pc:sldChg chg="addSp delSp modSp mod">
        <pc:chgData name="Ayomide Olanrewaju" userId="9e2ef167a983f186" providerId="LiveId" clId="{5C7725D8-2EA3-40AF-AC7C-B95C809A25E4}" dt="2024-02-14T19:13:42.795" v="41" actId="22"/>
        <pc:sldMkLst>
          <pc:docMk/>
          <pc:sldMk cId="276079138" sldId="305"/>
        </pc:sldMkLst>
        <pc:spChg chg="add del mod">
          <ac:chgData name="Ayomide Olanrewaju" userId="9e2ef167a983f186" providerId="LiveId" clId="{5C7725D8-2EA3-40AF-AC7C-B95C809A25E4}" dt="2024-02-14T19:08:52.214" v="14" actId="478"/>
          <ac:spMkLst>
            <pc:docMk/>
            <pc:sldMk cId="276079138" sldId="305"/>
            <ac:spMk id="3" creationId="{3DCEFC1C-D789-EFF1-B9CD-4482BD6012D1}"/>
          </ac:spMkLst>
        </pc:spChg>
        <pc:spChg chg="add del mod">
          <ac:chgData name="Ayomide Olanrewaju" userId="9e2ef167a983f186" providerId="LiveId" clId="{5C7725D8-2EA3-40AF-AC7C-B95C809A25E4}" dt="2024-02-14T19:12:09.648" v="16" actId="478"/>
          <ac:spMkLst>
            <pc:docMk/>
            <pc:sldMk cId="276079138" sldId="305"/>
            <ac:spMk id="5" creationId="{37D5CD38-4EE5-5732-948E-1613D8D37348}"/>
          </ac:spMkLst>
        </pc:spChg>
        <pc:spChg chg="add del mod">
          <ac:chgData name="Ayomide Olanrewaju" userId="9e2ef167a983f186" providerId="LiveId" clId="{5C7725D8-2EA3-40AF-AC7C-B95C809A25E4}" dt="2024-02-14T19:12:15.568" v="18" actId="478"/>
          <ac:spMkLst>
            <pc:docMk/>
            <pc:sldMk cId="276079138" sldId="305"/>
            <ac:spMk id="7" creationId="{1739F913-E523-C715-10B0-DA7493597FF6}"/>
          </ac:spMkLst>
        </pc:spChg>
        <pc:spChg chg="add del mod">
          <ac:chgData name="Ayomide Olanrewaju" userId="9e2ef167a983f186" providerId="LiveId" clId="{5C7725D8-2EA3-40AF-AC7C-B95C809A25E4}" dt="2024-02-14T19:12:20.474" v="20" actId="478"/>
          <ac:spMkLst>
            <pc:docMk/>
            <pc:sldMk cId="276079138" sldId="305"/>
            <ac:spMk id="9" creationId="{5951EFC9-4C15-11F8-7C97-9EDC081FF3DA}"/>
          </ac:spMkLst>
        </pc:spChg>
        <pc:spChg chg="del">
          <ac:chgData name="Ayomide Olanrewaju" userId="9e2ef167a983f186" providerId="LiveId" clId="{5C7725D8-2EA3-40AF-AC7C-B95C809A25E4}" dt="2024-02-14T19:08:49.436" v="13" actId="478"/>
          <ac:spMkLst>
            <pc:docMk/>
            <pc:sldMk cId="276079138" sldId="305"/>
            <ac:spMk id="11" creationId="{B5FF8487-12CC-455B-BB28-092AAA3E43A4}"/>
          </ac:spMkLst>
        </pc:spChg>
        <pc:spChg chg="del mod">
          <ac:chgData name="Ayomide Olanrewaju" userId="9e2ef167a983f186" providerId="LiveId" clId="{5C7725D8-2EA3-40AF-AC7C-B95C809A25E4}" dt="2024-02-14T19:12:33.213" v="25" actId="478"/>
          <ac:spMkLst>
            <pc:docMk/>
            <pc:sldMk cId="276079138" sldId="305"/>
            <ac:spMk id="12" creationId="{9CC19BCA-4923-4952-996B-EDA82BCF117C}"/>
          </ac:spMkLst>
        </pc:spChg>
        <pc:spChg chg="del">
          <ac:chgData name="Ayomide Olanrewaju" userId="9e2ef167a983f186" providerId="LiveId" clId="{5C7725D8-2EA3-40AF-AC7C-B95C809A25E4}" dt="2024-02-14T19:12:37.650" v="27" actId="478"/>
          <ac:spMkLst>
            <pc:docMk/>
            <pc:sldMk cId="276079138" sldId="305"/>
            <ac:spMk id="13" creationId="{CF48DD50-F55B-417A-A09A-9FF61091CD37}"/>
          </ac:spMkLst>
        </pc:spChg>
        <pc:spChg chg="del">
          <ac:chgData name="Ayomide Olanrewaju" userId="9e2ef167a983f186" providerId="LiveId" clId="{5C7725D8-2EA3-40AF-AC7C-B95C809A25E4}" dt="2024-02-14T19:12:43.170" v="29" actId="478"/>
          <ac:spMkLst>
            <pc:docMk/>
            <pc:sldMk cId="276079138" sldId="305"/>
            <ac:spMk id="14" creationId="{F7A0AB77-FE60-4102-A808-335BC24E9950}"/>
          </ac:spMkLst>
        </pc:spChg>
        <pc:spChg chg="del">
          <ac:chgData name="Ayomide Olanrewaju" userId="9e2ef167a983f186" providerId="LiveId" clId="{5C7725D8-2EA3-40AF-AC7C-B95C809A25E4}" dt="2024-02-14T19:12:48.506" v="31" actId="478"/>
          <ac:spMkLst>
            <pc:docMk/>
            <pc:sldMk cId="276079138" sldId="305"/>
            <ac:spMk id="15" creationId="{55900307-389C-4833-9F6D-23CF84A7E974}"/>
          </ac:spMkLst>
        </pc:spChg>
        <pc:spChg chg="del">
          <ac:chgData name="Ayomide Olanrewaju" userId="9e2ef167a983f186" providerId="LiveId" clId="{5C7725D8-2EA3-40AF-AC7C-B95C809A25E4}" dt="2024-02-14T19:12:53.470" v="33" actId="478"/>
          <ac:spMkLst>
            <pc:docMk/>
            <pc:sldMk cId="276079138" sldId="305"/>
            <ac:spMk id="16" creationId="{2D7A6FC1-6929-4A5F-90E7-8D66A6079B21}"/>
          </ac:spMkLst>
        </pc:spChg>
        <pc:spChg chg="del">
          <ac:chgData name="Ayomide Olanrewaju" userId="9e2ef167a983f186" providerId="LiveId" clId="{5C7725D8-2EA3-40AF-AC7C-B95C809A25E4}" dt="2024-02-14T19:13:00.081" v="35" actId="478"/>
          <ac:spMkLst>
            <pc:docMk/>
            <pc:sldMk cId="276079138" sldId="305"/>
            <ac:spMk id="17" creationId="{2455B81D-74E1-4993-9CB7-C86E383417E1}"/>
          </ac:spMkLst>
        </pc:spChg>
        <pc:spChg chg="del">
          <ac:chgData name="Ayomide Olanrewaju" userId="9e2ef167a983f186" providerId="LiveId" clId="{5C7725D8-2EA3-40AF-AC7C-B95C809A25E4}" dt="2024-02-14T19:13:05.707" v="37" actId="478"/>
          <ac:spMkLst>
            <pc:docMk/>
            <pc:sldMk cId="276079138" sldId="305"/>
            <ac:spMk id="18" creationId="{B6AF93C3-3990-4E16-BC70-CEEBCF7E9B79}"/>
          </ac:spMkLst>
        </pc:spChg>
        <pc:spChg chg="del">
          <ac:chgData name="Ayomide Olanrewaju" userId="9e2ef167a983f186" providerId="LiveId" clId="{5C7725D8-2EA3-40AF-AC7C-B95C809A25E4}" dt="2024-02-14T19:13:10.116" v="39" actId="478"/>
          <ac:spMkLst>
            <pc:docMk/>
            <pc:sldMk cId="276079138" sldId="305"/>
            <ac:spMk id="19" creationId="{6D7685B1-86AF-4938-BC50-1C6253189708}"/>
          </ac:spMkLst>
        </pc:spChg>
        <pc:spChg chg="add del mod">
          <ac:chgData name="Ayomide Olanrewaju" userId="9e2ef167a983f186" providerId="LiveId" clId="{5C7725D8-2EA3-40AF-AC7C-B95C809A25E4}" dt="2024-02-14T19:12:28.372" v="23" actId="478"/>
          <ac:spMkLst>
            <pc:docMk/>
            <pc:sldMk cId="276079138" sldId="305"/>
            <ac:spMk id="20" creationId="{A50031F6-76CD-A737-4897-F8D714FC5EFF}"/>
          </ac:spMkLst>
        </pc:spChg>
        <pc:spChg chg="add del mod">
          <ac:chgData name="Ayomide Olanrewaju" userId="9e2ef167a983f186" providerId="LiveId" clId="{5C7725D8-2EA3-40AF-AC7C-B95C809A25E4}" dt="2024-02-14T19:12:34.776" v="26" actId="478"/>
          <ac:spMkLst>
            <pc:docMk/>
            <pc:sldMk cId="276079138" sldId="305"/>
            <ac:spMk id="22" creationId="{9A4A63DF-9E8E-ED4B-507B-B20BD25A394D}"/>
          </ac:spMkLst>
        </pc:spChg>
        <pc:spChg chg="add del mod">
          <ac:chgData name="Ayomide Olanrewaju" userId="9e2ef167a983f186" providerId="LiveId" clId="{5C7725D8-2EA3-40AF-AC7C-B95C809A25E4}" dt="2024-02-14T19:12:40.188" v="28" actId="478"/>
          <ac:spMkLst>
            <pc:docMk/>
            <pc:sldMk cId="276079138" sldId="305"/>
            <ac:spMk id="24" creationId="{E4E56F62-CA74-2999-344F-588939EA4BF8}"/>
          </ac:spMkLst>
        </pc:spChg>
        <pc:spChg chg="add del mod">
          <ac:chgData name="Ayomide Olanrewaju" userId="9e2ef167a983f186" providerId="LiveId" clId="{5C7725D8-2EA3-40AF-AC7C-B95C809A25E4}" dt="2024-02-14T19:12:45.468" v="30" actId="478"/>
          <ac:spMkLst>
            <pc:docMk/>
            <pc:sldMk cId="276079138" sldId="305"/>
            <ac:spMk id="28" creationId="{A901E497-51DD-DB54-B286-DEEFCBF9B433}"/>
          </ac:spMkLst>
        </pc:spChg>
        <pc:spChg chg="add del mod">
          <ac:chgData name="Ayomide Olanrewaju" userId="9e2ef167a983f186" providerId="LiveId" clId="{5C7725D8-2EA3-40AF-AC7C-B95C809A25E4}" dt="2024-02-14T19:12:50.861" v="32" actId="478"/>
          <ac:spMkLst>
            <pc:docMk/>
            <pc:sldMk cId="276079138" sldId="305"/>
            <ac:spMk id="35" creationId="{F0E51619-6108-3E25-1DDC-61BB0552DAF6}"/>
          </ac:spMkLst>
        </pc:spChg>
        <pc:spChg chg="add del mod">
          <ac:chgData name="Ayomide Olanrewaju" userId="9e2ef167a983f186" providerId="LiveId" clId="{5C7725D8-2EA3-40AF-AC7C-B95C809A25E4}" dt="2024-02-14T19:12:55.584" v="34" actId="478"/>
          <ac:spMkLst>
            <pc:docMk/>
            <pc:sldMk cId="276079138" sldId="305"/>
            <ac:spMk id="37" creationId="{A9050AAE-922D-922B-2323-F799A848C3CC}"/>
          </ac:spMkLst>
        </pc:spChg>
        <pc:spChg chg="add del mod">
          <ac:chgData name="Ayomide Olanrewaju" userId="9e2ef167a983f186" providerId="LiveId" clId="{5C7725D8-2EA3-40AF-AC7C-B95C809A25E4}" dt="2024-02-14T19:13:02.293" v="36" actId="478"/>
          <ac:spMkLst>
            <pc:docMk/>
            <pc:sldMk cId="276079138" sldId="305"/>
            <ac:spMk id="39" creationId="{5F0A4B1A-A131-C1E0-E1A9-AE0D038F0395}"/>
          </ac:spMkLst>
        </pc:spChg>
        <pc:spChg chg="add del mod">
          <ac:chgData name="Ayomide Olanrewaju" userId="9e2ef167a983f186" providerId="LiveId" clId="{5C7725D8-2EA3-40AF-AC7C-B95C809A25E4}" dt="2024-02-14T19:13:07.497" v="38" actId="478"/>
          <ac:spMkLst>
            <pc:docMk/>
            <pc:sldMk cId="276079138" sldId="305"/>
            <ac:spMk id="41" creationId="{639680A5-91F2-126A-5E24-026EBFE45063}"/>
          </ac:spMkLst>
        </pc:spChg>
        <pc:spChg chg="add del mod">
          <ac:chgData name="Ayomide Olanrewaju" userId="9e2ef167a983f186" providerId="LiveId" clId="{5C7725D8-2EA3-40AF-AC7C-B95C809A25E4}" dt="2024-02-14T19:13:12.465" v="40" actId="478"/>
          <ac:spMkLst>
            <pc:docMk/>
            <pc:sldMk cId="276079138" sldId="305"/>
            <ac:spMk id="43" creationId="{B8224419-1622-5004-CE42-90E0F842C825}"/>
          </ac:spMkLst>
        </pc:spChg>
        <pc:picChg chg="del">
          <ac:chgData name="Ayomide Olanrewaju" userId="9e2ef167a983f186" providerId="LiveId" clId="{5C7725D8-2EA3-40AF-AC7C-B95C809A25E4}" dt="2024-02-14T19:12:07.219" v="15" actId="478"/>
          <ac:picMkLst>
            <pc:docMk/>
            <pc:sldMk cId="276079138" sldId="305"/>
            <ac:picMk id="25" creationId="{192E2443-3386-4F13-B458-B0DF7511A5FD}"/>
          </ac:picMkLst>
        </pc:picChg>
        <pc:picChg chg="del">
          <ac:chgData name="Ayomide Olanrewaju" userId="9e2ef167a983f186" providerId="LiveId" clId="{5C7725D8-2EA3-40AF-AC7C-B95C809A25E4}" dt="2024-02-14T19:12:14.127" v="17" actId="478"/>
          <ac:picMkLst>
            <pc:docMk/>
            <pc:sldMk cId="276079138" sldId="305"/>
            <ac:picMk id="27" creationId="{2E18694F-192C-45F7-A79D-A6644797BCE7}"/>
          </ac:picMkLst>
        </pc:picChg>
        <pc:picChg chg="del">
          <ac:chgData name="Ayomide Olanrewaju" userId="9e2ef167a983f186" providerId="LiveId" clId="{5C7725D8-2EA3-40AF-AC7C-B95C809A25E4}" dt="2024-02-14T19:12:16.821" v="19" actId="478"/>
          <ac:picMkLst>
            <pc:docMk/>
            <pc:sldMk cId="276079138" sldId="305"/>
            <ac:picMk id="29" creationId="{AD3CA8A0-C478-4601-B591-250B0F58C3EA}"/>
          </ac:picMkLst>
        </pc:picChg>
        <pc:picChg chg="del mod">
          <ac:chgData name="Ayomide Olanrewaju" userId="9e2ef167a983f186" providerId="LiveId" clId="{5C7725D8-2EA3-40AF-AC7C-B95C809A25E4}" dt="2024-02-14T19:12:22.163" v="22" actId="478"/>
          <ac:picMkLst>
            <pc:docMk/>
            <pc:sldMk cId="276079138" sldId="305"/>
            <ac:picMk id="31" creationId="{2215E562-117D-4476-B492-A2B90FA24853}"/>
          </ac:picMkLst>
        </pc:picChg>
        <pc:picChg chg="add">
          <ac:chgData name="Ayomide Olanrewaju" userId="9e2ef167a983f186" providerId="LiveId" clId="{5C7725D8-2EA3-40AF-AC7C-B95C809A25E4}" dt="2024-02-14T19:13:42.795" v="41" actId="22"/>
          <ac:picMkLst>
            <pc:docMk/>
            <pc:sldMk cId="276079138" sldId="305"/>
            <ac:picMk id="45" creationId="{39DBE728-D111-7626-45D1-2FA8D5CE66D6}"/>
          </ac:picMkLst>
        </pc:picChg>
      </pc:sldChg>
      <pc:sldChg chg="addSp delSp modSp mod">
        <pc:chgData name="Ayomide Olanrewaju" userId="9e2ef167a983f186" providerId="LiveId" clId="{5C7725D8-2EA3-40AF-AC7C-B95C809A25E4}" dt="2024-02-14T19:22:15.902" v="425" actId="14100"/>
        <pc:sldMkLst>
          <pc:docMk/>
          <pc:sldMk cId="4081779217" sldId="307"/>
        </pc:sldMkLst>
        <pc:spChg chg="del">
          <ac:chgData name="Ayomide Olanrewaju" userId="9e2ef167a983f186" providerId="LiveId" clId="{5C7725D8-2EA3-40AF-AC7C-B95C809A25E4}" dt="2024-02-14T19:14:20.469" v="43" actId="478"/>
          <ac:spMkLst>
            <pc:docMk/>
            <pc:sldMk cId="4081779217" sldId="307"/>
            <ac:spMk id="2" creationId="{F479E736-254A-4657-A88B-DE71C47DA880}"/>
          </ac:spMkLst>
        </pc:spChg>
        <pc:spChg chg="del">
          <ac:chgData name="Ayomide Olanrewaju" userId="9e2ef167a983f186" providerId="LiveId" clId="{5C7725D8-2EA3-40AF-AC7C-B95C809A25E4}" dt="2024-02-14T19:14:26.090" v="45" actId="478"/>
          <ac:spMkLst>
            <pc:docMk/>
            <pc:sldMk cId="4081779217" sldId="307"/>
            <ac:spMk id="3" creationId="{DFAB32D2-0B50-4101-875F-A81D7538524C}"/>
          </ac:spMkLst>
        </pc:spChg>
        <pc:spChg chg="del">
          <ac:chgData name="Ayomide Olanrewaju" userId="9e2ef167a983f186" providerId="LiveId" clId="{5C7725D8-2EA3-40AF-AC7C-B95C809A25E4}" dt="2024-02-14T19:14:43.125" v="51" actId="478"/>
          <ac:spMkLst>
            <pc:docMk/>
            <pc:sldMk cId="4081779217" sldId="307"/>
            <ac:spMk id="4" creationId="{EA1C3B4B-27E0-48C6-BD24-1444DD46ED0A}"/>
          </ac:spMkLst>
        </pc:spChg>
        <pc:spChg chg="del">
          <ac:chgData name="Ayomide Olanrewaju" userId="9e2ef167a983f186" providerId="LiveId" clId="{5C7725D8-2EA3-40AF-AC7C-B95C809A25E4}" dt="2024-02-14T19:14:31.784" v="47" actId="478"/>
          <ac:spMkLst>
            <pc:docMk/>
            <pc:sldMk cId="4081779217" sldId="307"/>
            <ac:spMk id="5" creationId="{ECAC1A88-D97A-4F1E-9C4A-665733C70659}"/>
          </ac:spMkLst>
        </pc:spChg>
        <pc:spChg chg="del">
          <ac:chgData name="Ayomide Olanrewaju" userId="9e2ef167a983f186" providerId="LiveId" clId="{5C7725D8-2EA3-40AF-AC7C-B95C809A25E4}" dt="2024-02-14T19:14:48.868" v="53" actId="478"/>
          <ac:spMkLst>
            <pc:docMk/>
            <pc:sldMk cId="4081779217" sldId="307"/>
            <ac:spMk id="6" creationId="{DFB55301-A78F-4ECA-BBC5-6ADBA8452BD6}"/>
          </ac:spMkLst>
        </pc:spChg>
        <pc:spChg chg="del">
          <ac:chgData name="Ayomide Olanrewaju" userId="9e2ef167a983f186" providerId="LiveId" clId="{5C7725D8-2EA3-40AF-AC7C-B95C809A25E4}" dt="2024-02-14T19:14:36.425" v="49" actId="478"/>
          <ac:spMkLst>
            <pc:docMk/>
            <pc:sldMk cId="4081779217" sldId="307"/>
            <ac:spMk id="7" creationId="{35BB4409-7785-40D0-9762-248A959B6DE2}"/>
          </ac:spMkLst>
        </pc:spChg>
        <pc:spChg chg="del">
          <ac:chgData name="Ayomide Olanrewaju" userId="9e2ef167a983f186" providerId="LiveId" clId="{5C7725D8-2EA3-40AF-AC7C-B95C809A25E4}" dt="2024-02-14T19:14:53.413" v="55" actId="478"/>
          <ac:spMkLst>
            <pc:docMk/>
            <pc:sldMk cId="4081779217" sldId="307"/>
            <ac:spMk id="8" creationId="{978066DD-B3C1-4D98-8770-51E4077B46C0}"/>
          </ac:spMkLst>
        </pc:spChg>
        <pc:spChg chg="add del mod">
          <ac:chgData name="Ayomide Olanrewaju" userId="9e2ef167a983f186" providerId="LiveId" clId="{5C7725D8-2EA3-40AF-AC7C-B95C809A25E4}" dt="2024-02-14T19:14:22.556" v="44" actId="478"/>
          <ac:spMkLst>
            <pc:docMk/>
            <pc:sldMk cId="4081779217" sldId="307"/>
            <ac:spMk id="10" creationId="{4013E592-CC5E-2460-4CF2-8BD13289AC14}"/>
          </ac:spMkLst>
        </pc:spChg>
        <pc:spChg chg="add del mod">
          <ac:chgData name="Ayomide Olanrewaju" userId="9e2ef167a983f186" providerId="LiveId" clId="{5C7725D8-2EA3-40AF-AC7C-B95C809A25E4}" dt="2024-02-14T19:14:28.271" v="46" actId="478"/>
          <ac:spMkLst>
            <pc:docMk/>
            <pc:sldMk cId="4081779217" sldId="307"/>
            <ac:spMk id="15" creationId="{D127D29F-5C0D-02D9-5E87-79A5D8DDDDF5}"/>
          </ac:spMkLst>
        </pc:spChg>
        <pc:spChg chg="add del mod">
          <ac:chgData name="Ayomide Olanrewaju" userId="9e2ef167a983f186" providerId="LiveId" clId="{5C7725D8-2EA3-40AF-AC7C-B95C809A25E4}" dt="2024-02-14T19:14:33.568" v="48" actId="478"/>
          <ac:spMkLst>
            <pc:docMk/>
            <pc:sldMk cId="4081779217" sldId="307"/>
            <ac:spMk id="17" creationId="{743FF54D-FAFB-67DE-911F-574DF158E0D9}"/>
          </ac:spMkLst>
        </pc:spChg>
        <pc:spChg chg="add del mod">
          <ac:chgData name="Ayomide Olanrewaju" userId="9e2ef167a983f186" providerId="LiveId" clId="{5C7725D8-2EA3-40AF-AC7C-B95C809A25E4}" dt="2024-02-14T19:14:38.874" v="50" actId="478"/>
          <ac:spMkLst>
            <pc:docMk/>
            <pc:sldMk cId="4081779217" sldId="307"/>
            <ac:spMk id="19" creationId="{784A55E8-6605-970B-83BF-3A43D0328295}"/>
          </ac:spMkLst>
        </pc:spChg>
        <pc:spChg chg="add del mod">
          <ac:chgData name="Ayomide Olanrewaju" userId="9e2ef167a983f186" providerId="LiveId" clId="{5C7725D8-2EA3-40AF-AC7C-B95C809A25E4}" dt="2024-02-14T19:14:44.995" v="52" actId="478"/>
          <ac:spMkLst>
            <pc:docMk/>
            <pc:sldMk cId="4081779217" sldId="307"/>
            <ac:spMk id="21" creationId="{38B581BB-6D1C-FD96-8FEE-4B59CFEA4F08}"/>
          </ac:spMkLst>
        </pc:spChg>
        <pc:spChg chg="add del mod">
          <ac:chgData name="Ayomide Olanrewaju" userId="9e2ef167a983f186" providerId="LiveId" clId="{5C7725D8-2EA3-40AF-AC7C-B95C809A25E4}" dt="2024-02-14T19:14:50.606" v="54" actId="478"/>
          <ac:spMkLst>
            <pc:docMk/>
            <pc:sldMk cId="4081779217" sldId="307"/>
            <ac:spMk id="23" creationId="{D06E0B5E-7A51-F747-2959-4F54255B3F6A}"/>
          </ac:spMkLst>
        </pc:spChg>
        <pc:spChg chg="add del mod">
          <ac:chgData name="Ayomide Olanrewaju" userId="9e2ef167a983f186" providerId="LiveId" clId="{5C7725D8-2EA3-40AF-AC7C-B95C809A25E4}" dt="2024-02-14T19:14:54.596" v="56" actId="478"/>
          <ac:spMkLst>
            <pc:docMk/>
            <pc:sldMk cId="4081779217" sldId="307"/>
            <ac:spMk id="25" creationId="{BBC9EBB3-B90C-91D3-18FF-3DE3F435DD2E}"/>
          </ac:spMkLst>
        </pc:spChg>
        <pc:picChg chg="add mod">
          <ac:chgData name="Ayomide Olanrewaju" userId="9e2ef167a983f186" providerId="LiveId" clId="{5C7725D8-2EA3-40AF-AC7C-B95C809A25E4}" dt="2024-02-14T19:15:29.359" v="61" actId="14100"/>
          <ac:picMkLst>
            <pc:docMk/>
            <pc:sldMk cId="4081779217" sldId="307"/>
            <ac:picMk id="27" creationId="{1B3A0B9E-7B3D-95A3-60A2-0F039BE7E330}"/>
          </ac:picMkLst>
        </pc:picChg>
        <pc:picChg chg="add del">
          <ac:chgData name="Ayomide Olanrewaju" userId="9e2ef167a983f186" providerId="LiveId" clId="{5C7725D8-2EA3-40AF-AC7C-B95C809A25E4}" dt="2024-02-14T19:21:53.704" v="423" actId="22"/>
          <ac:picMkLst>
            <pc:docMk/>
            <pc:sldMk cId="4081779217" sldId="307"/>
            <ac:picMk id="29" creationId="{947F1553-5015-74F5-5C99-E4B51B40EDF5}"/>
          </ac:picMkLst>
        </pc:picChg>
        <pc:picChg chg="add mod">
          <ac:chgData name="Ayomide Olanrewaju" userId="9e2ef167a983f186" providerId="LiveId" clId="{5C7725D8-2EA3-40AF-AC7C-B95C809A25E4}" dt="2024-02-14T19:22:15.902" v="425" actId="14100"/>
          <ac:picMkLst>
            <pc:docMk/>
            <pc:sldMk cId="4081779217" sldId="307"/>
            <ac:picMk id="31" creationId="{8B9C3A9F-4F5B-F350-06FD-A172992C98A4}"/>
          </ac:picMkLst>
        </pc:picChg>
      </pc:sldChg>
      <pc:sldChg chg="addSp delSp modSp mod">
        <pc:chgData name="Ayomide Olanrewaju" userId="9e2ef167a983f186" providerId="LiveId" clId="{5C7725D8-2EA3-40AF-AC7C-B95C809A25E4}" dt="2024-02-14T19:04:13.818" v="5" actId="478"/>
        <pc:sldMkLst>
          <pc:docMk/>
          <pc:sldMk cId="3382633633" sldId="309"/>
        </pc:sldMkLst>
        <pc:spChg chg="del">
          <ac:chgData name="Ayomide Olanrewaju" userId="9e2ef167a983f186" providerId="LiveId" clId="{5C7725D8-2EA3-40AF-AC7C-B95C809A25E4}" dt="2024-02-14T19:04:09.343" v="4" actId="478"/>
          <ac:spMkLst>
            <pc:docMk/>
            <pc:sldMk cId="3382633633" sldId="309"/>
            <ac:spMk id="3" creationId="{D3B7DCE3-A62E-497E-8A96-DF8D1A4904FD}"/>
          </ac:spMkLst>
        </pc:spChg>
        <pc:spChg chg="add del mod">
          <ac:chgData name="Ayomide Olanrewaju" userId="9e2ef167a983f186" providerId="LiveId" clId="{5C7725D8-2EA3-40AF-AC7C-B95C809A25E4}" dt="2024-02-14T19:03:46.541" v="1" actId="478"/>
          <ac:spMkLst>
            <pc:docMk/>
            <pc:sldMk cId="3382633633" sldId="309"/>
            <ac:spMk id="7" creationId="{7F19ADC4-4D84-F151-28A5-EAE47A580BAF}"/>
          </ac:spMkLst>
        </pc:spChg>
        <pc:spChg chg="add del mod">
          <ac:chgData name="Ayomide Olanrewaju" userId="9e2ef167a983f186" providerId="LiveId" clId="{5C7725D8-2EA3-40AF-AC7C-B95C809A25E4}" dt="2024-02-14T19:04:13.818" v="5" actId="478"/>
          <ac:spMkLst>
            <pc:docMk/>
            <pc:sldMk cId="3382633633" sldId="309"/>
            <ac:spMk id="12" creationId="{F174D788-B8D4-CE70-A6D4-86161BDDE8A5}"/>
          </ac:spMkLst>
        </pc:spChg>
        <pc:graphicFrameChg chg="del">
          <ac:chgData name="Ayomide Olanrewaju" userId="9e2ef167a983f186" providerId="LiveId" clId="{5C7725D8-2EA3-40AF-AC7C-B95C809A25E4}" dt="2024-02-14T19:03:44.116" v="0" actId="478"/>
          <ac:graphicFrameMkLst>
            <pc:docMk/>
            <pc:sldMk cId="3382633633" sldId="309"/>
            <ac:graphicFrameMk id="9" creationId="{29099B41-765C-4584-A6CA-8AC4F02907FC}"/>
          </ac:graphicFrameMkLst>
        </pc:graphicFrameChg>
        <pc:picChg chg="add mod">
          <ac:chgData name="Ayomide Olanrewaju" userId="9e2ef167a983f186" providerId="LiveId" clId="{5C7725D8-2EA3-40AF-AC7C-B95C809A25E4}" dt="2024-02-14T19:04:05.458" v="3" actId="14100"/>
          <ac:picMkLst>
            <pc:docMk/>
            <pc:sldMk cId="3382633633" sldId="309"/>
            <ac:picMk id="10" creationId="{3C6ED319-C44F-F2B8-2BBC-F62A3631DBF8}"/>
          </ac:picMkLst>
        </pc:picChg>
      </pc:sldChg>
      <pc:sldChg chg="del">
        <pc:chgData name="Ayomide Olanrewaju" userId="9e2ef167a983f186" providerId="LiveId" clId="{5C7725D8-2EA3-40AF-AC7C-B95C809A25E4}" dt="2024-02-14T19:14:10.779" v="42" actId="2696"/>
        <pc:sldMkLst>
          <pc:docMk/>
          <pc:sldMk cId="4280447412" sldId="3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4CA90D-FAE5-4CC1-874C-F8C9E6C3EF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7087B5-F672-40FE-9915-815CBA9EB2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C26D27-016E-48F5-B33E-8A9AF3259A1C}" type="datetime1">
              <a:rPr lang="en-GB" smtClean="0"/>
              <a:t>14/02/2024</a:t>
            </a:fld>
            <a:endParaRPr lang="en-GB"/>
          </a:p>
        </p:txBody>
      </p:sp>
      <p:sp>
        <p:nvSpPr>
          <p:cNvPr id="4" name="Footer Placeholder 3">
            <a:extLst>
              <a:ext uri="{FF2B5EF4-FFF2-40B4-BE49-F238E27FC236}">
                <a16:creationId xmlns:a16="http://schemas.microsoft.com/office/drawing/2014/main" id="{8BE2D30A-24C7-499B-BF2A-8E5130AC9C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AD0FE9B-9EEE-4F4D-B5DD-0D553217C5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65E75-2179-4AE0-B0C7-D97955CF45FE}" type="slidenum">
              <a:rPr lang="en-GB" smtClean="0"/>
              <a:t>‹#›</a:t>
            </a:fld>
            <a:endParaRPr lang="en-GB"/>
          </a:p>
        </p:txBody>
      </p:sp>
    </p:spTree>
    <p:extLst>
      <p:ext uri="{BB962C8B-B14F-4D97-AF65-F5344CB8AC3E}">
        <p14:creationId xmlns:p14="http://schemas.microsoft.com/office/powerpoint/2010/main" val="22527786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48F8AC0-B329-4373-BBD0-89392C5748D6}" type="datetime1">
              <a:rPr lang="en-GB" smtClean="0"/>
              <a:t>14/02/2024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61EF503-E31C-4FCE-86D9-0C61A5CBE283}" type="slidenum">
              <a:rPr lang="en-GB" smtClean="0"/>
              <a:t>‹#›</a:t>
            </a:fld>
            <a:endParaRPr lang="en-GB"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rtl="0">
              <a:buFont typeface="Arial" panose="020B0604020202020204" pitchFamily="34" charset="0"/>
              <a:buNone/>
            </a:pPr>
            <a:endParaRPr lang="en-GB"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rtlCol="0" anchor="t"/>
          <a:lstStyle/>
          <a:p>
            <a:pPr rtl="0"/>
            <a:r>
              <a:rPr lang="en-US"/>
              <a:t>Click to edit Master title style</a:t>
            </a:r>
            <a:endParaRPr lang="en-GB"/>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rtlCol="0">
            <a:normAutofit/>
          </a:bodyPr>
          <a:lstStyle>
            <a:lvl1pPr marL="0" indent="0">
              <a:buNone/>
              <a:defRPr sz="2400"/>
            </a:lvl1pPr>
            <a:lvl2pPr>
              <a:buNone/>
              <a:defRPr sz="1600"/>
            </a:lvl2pPr>
            <a:lvl3pPr>
              <a:buNone/>
              <a:defRPr sz="1600"/>
            </a:lvl3pPr>
            <a:lvl4pPr>
              <a:buNone/>
              <a:defRPr sz="1600"/>
            </a:lvl4pPr>
            <a:lvl5pPr>
              <a:buNone/>
              <a:defRPr sz="1600"/>
            </a:lvl5pPr>
          </a:lstStyle>
          <a:p>
            <a:pPr lvl="0" rtl="0"/>
            <a:r>
              <a:rPr lang="en-GB"/>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rtlCol="0">
            <a:normAutofit/>
          </a:bodyPr>
          <a:lstStyle>
            <a:lvl1pPr>
              <a:defRPr sz="4400"/>
            </a:lvl1pPr>
          </a:lstStyle>
          <a:p>
            <a:pPr rtl="0"/>
            <a:r>
              <a:rPr lang="en-US"/>
              <a:t>Click to edit Master title style</a:t>
            </a:r>
            <a:endParaRPr lang="en-GB"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rtlCol="0"/>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rtlCol="0"/>
          <a:lstStyle/>
          <a:p>
            <a:pPr rtl="0"/>
            <a:r>
              <a:rPr lang="en-US"/>
              <a:t>Click icon to add picture</a:t>
            </a:r>
            <a:endParaRPr lang="en-GB"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rtlCol="0"/>
          <a:lstStyle/>
          <a:p>
            <a:pPr rtl="0"/>
            <a:r>
              <a:rPr lang="en-US"/>
              <a:t>Click icon to add picture</a:t>
            </a:r>
            <a:endParaRPr lang="en-GB"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rtlCol="0"/>
          <a:lstStyle/>
          <a:p>
            <a:pPr rtl="0"/>
            <a:r>
              <a:rPr lang="en-US"/>
              <a:t>Click icon to add picture</a:t>
            </a:r>
            <a:endParaRPr lang="en-GB"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lvl1pPr>
              <a:defRPr>
                <a:solidFill>
                  <a:schemeClr val="bg1"/>
                </a:solidFill>
              </a:defRPr>
            </a:lvl1pPr>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lvl1pPr>
              <a:defRPr>
                <a:solidFill>
                  <a:schemeClr val="bg1"/>
                </a:solidFill>
              </a:defRPr>
            </a:lvl1pPr>
          </a:lstStyle>
          <a:p>
            <a:pPr rtl="0"/>
            <a:fld id="{312CC964-A50B-4C29-B4E4-2C30BB34CCF3}" type="slidenum">
              <a:rPr lang="en-GB" smtClean="0"/>
              <a:pPr/>
              <a:t>‹#›</a:t>
            </a:fld>
            <a:endParaRPr lang="en-GB"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rtlCol="0">
            <a:normAutofit/>
          </a:bodyPr>
          <a:lstStyle>
            <a:lvl1pPr>
              <a:defRPr sz="4400"/>
            </a:lvl1pPr>
          </a:lstStyle>
          <a:p>
            <a:pPr rtl="0"/>
            <a:r>
              <a:rPr lang="en-US"/>
              <a:t>Click to edit Master title style</a:t>
            </a:r>
            <a:endParaRPr lang="en-GB"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rtlCol="0"/>
          <a:lstStyle>
            <a:lvl1pPr>
              <a:buNone/>
              <a:defRPr/>
            </a:lvl1pPr>
          </a:lstStyle>
          <a:p>
            <a:pPr lvl="0" rt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rtlCol="0" anchor="b">
            <a:normAutofit/>
          </a:bodyPr>
          <a:lstStyle>
            <a:lvl1pPr algn="ctr">
              <a:defRPr sz="66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rtlCol="0">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rtlCol="0" anchor="b"/>
          <a:lstStyle>
            <a:lvl1pPr>
              <a:defRPr sz="60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rtlCol="0"/>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lstStyle/>
          <a:p>
            <a:pPr rtl="0"/>
            <a:r>
              <a:rPr lang="en-US"/>
              <a:t>Click to edit Master title style</a:t>
            </a:r>
            <a:endParaRPr lang="en-GB"/>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rtlCol="0" anchor="t">
            <a:normAutofit/>
          </a:bodyPr>
          <a:lstStyle>
            <a:lvl1pPr>
              <a:defRPr sz="4400"/>
            </a:lvl1pPr>
          </a:lstStyle>
          <a:p>
            <a:pPr rtl="0"/>
            <a:r>
              <a:rPr lang="en-US"/>
              <a:t>Click to edit Master title style</a:t>
            </a:r>
            <a:endParaRPr lang="en-GB"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rtlCol="0" anchor="ctr">
            <a:normAutofit/>
          </a:bodyPr>
          <a:lstStyle>
            <a:lvl1pPr>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rtlCol="0"/>
          <a:lstStyle/>
          <a:p>
            <a:pPr rtl="0"/>
            <a:r>
              <a:rPr lang="en-US"/>
              <a:t>Click icon to add picture</a:t>
            </a:r>
            <a:endParaRPr lang="en-GB"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rtlCol="0">
            <a:normAutofit/>
          </a:bodyPr>
          <a:lstStyle>
            <a:lvl1pPr algn="l">
              <a:defRPr sz="4400"/>
            </a:lvl1pPr>
          </a:lstStyle>
          <a:p>
            <a:pPr algn="r" rtl="0"/>
            <a:r>
              <a:rPr lang="en-US"/>
              <a:t>Click to edit Master title style</a:t>
            </a:r>
            <a:endParaRPr lang="en-GB"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rtlCol="0"/>
          <a:lstStyle>
            <a:lvl1pPr>
              <a:buNone/>
              <a:defRPr/>
            </a:lvl1pPr>
          </a:lstStyle>
          <a:p>
            <a:pPr algn="r" rtl="0"/>
            <a:r>
              <a:rPr lang="en-US"/>
              <a:t>Click to edit Master subtitle style</a:t>
            </a:r>
            <a:endParaRPr lang="en-GB"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rtlCol="0">
            <a:normAutofit/>
          </a:bodyPr>
          <a:lstStyle>
            <a:lvl1pPr>
              <a:defRPr sz="4400"/>
            </a:lvl1pPr>
          </a:lstStyle>
          <a:p>
            <a:pPr rtl="0"/>
            <a:r>
              <a:rPr lang="en-US"/>
              <a:t>Click to edit Master title style</a:t>
            </a:r>
            <a:endParaRPr lang="en-GB"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rtlCol="0" anchor="ctr">
            <a:normAutofit/>
          </a:bodyPr>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rtlCol="0" anchor="b">
            <a:normAutofit/>
          </a:bodyPr>
          <a:lstStyle>
            <a:lvl1pPr>
              <a:buNone/>
              <a:defRPr/>
            </a:lvl1pPr>
          </a:lstStyle>
          <a:p>
            <a:pPr algn="l" rtl="0"/>
            <a:r>
              <a:rPr lang="en-US" sz="1600"/>
              <a:t>Click to edit Master subtitle style</a:t>
            </a:r>
            <a:endParaRPr lang="en-GB"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rtlCol="0">
            <a:normAutofit/>
          </a:bodyPr>
          <a:lstStyle>
            <a:lvl1pPr>
              <a:defRPr sz="4400"/>
            </a:lvl1pPr>
          </a:lstStyle>
          <a:p>
            <a:pPr rtl="0"/>
            <a:r>
              <a:rPr lang="en-US"/>
              <a:t>Click to edit Master title style</a:t>
            </a:r>
            <a:endParaRPr lang="en-GB"/>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rtlCol="0" anchor="t"/>
          <a:lstStyle/>
          <a:p>
            <a:pPr rtl="0"/>
            <a:r>
              <a:rPr lang="en-US"/>
              <a:t>Click to edit Master title style</a:t>
            </a:r>
            <a:endParaRPr lang="en-GB"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rtlCol="0" anchor="ctr">
            <a:normAutofit/>
          </a:bodyPr>
          <a:lstStyle/>
          <a:p>
            <a:pPr lvl="0" rt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rtlCol="0"/>
          <a:lstStyle/>
          <a:p>
            <a:pPr rtl="0"/>
            <a:r>
              <a:rPr lang="en-US"/>
              <a:t>Click icon to add picture</a:t>
            </a:r>
            <a:endParaRPr lang="en-GB"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rtlCol="0"/>
          <a:lstStyle/>
          <a:p>
            <a:pPr rtl="0"/>
            <a:r>
              <a:rPr lang="en-US"/>
              <a:t>Click icon to add picture</a:t>
            </a:r>
            <a:endParaRPr lang="en-GB"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rtlCol="0"/>
          <a:lstStyle/>
          <a:p>
            <a:pPr rtl="0"/>
            <a:r>
              <a:rPr lang="en-US"/>
              <a:t>Click icon to add picture</a:t>
            </a:r>
            <a:endParaRPr lang="en-GB"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rtlCol="0"/>
          <a:lstStyle/>
          <a:p>
            <a:pPr rtl="0"/>
            <a:r>
              <a:rPr lang="en-US"/>
              <a:t>Click icon to add picture</a:t>
            </a:r>
            <a:endParaRPr lang="en-GB"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rtlCol="0"/>
          <a:lstStyle/>
          <a:p>
            <a:pPr rtl="0"/>
            <a:r>
              <a:rPr lang="en-US"/>
              <a:t>Click icon to add picture</a:t>
            </a:r>
            <a:endParaRPr lang="en-GB"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rtlCol="0"/>
          <a:lstStyle/>
          <a:p>
            <a:pPr rtl="0"/>
            <a:r>
              <a:rPr lang="en-US"/>
              <a:t>Click icon to add picture</a:t>
            </a:r>
            <a:endParaRPr lang="en-GB"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rtlCol="0"/>
          <a:lstStyle/>
          <a:p>
            <a:pPr rtl="0"/>
            <a:r>
              <a:rPr lang="en-US"/>
              <a:t>Click icon to add picture</a:t>
            </a:r>
            <a:endParaRPr lang="en-GB"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r>
              <a:rPr lang="en-GB"/>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pPr rtl="0"/>
            <a:r>
              <a:rPr lang="en-GB"/>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rtlCol="0">
            <a:normAutofit fontScale="90000"/>
          </a:bodyPr>
          <a:lstStyle/>
          <a:p>
            <a:pPr rtl="0"/>
            <a:r>
              <a:rPr lang="en-GB" dirty="0"/>
              <a:t>COVID VACCINATION and EDUCATION IN THE UNITED STATES- Influenza Vaccine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rtlCol="0">
            <a:normAutofit lnSpcReduction="10000"/>
          </a:bodyPr>
          <a:lstStyle/>
          <a:p>
            <a:pPr marL="342900" indent="-342900" rtl="0">
              <a:buFont typeface="Arial" panose="020B0604020202020204" pitchFamily="34" charset="0"/>
              <a:buChar char="•"/>
            </a:pPr>
            <a:r>
              <a:rPr lang="en-US" dirty="0"/>
              <a:t>AYOMIDE</a:t>
            </a:r>
          </a:p>
          <a:p>
            <a:pPr marL="342900" indent="-342900" rtl="0">
              <a:buFont typeface="Arial" panose="020B0604020202020204" pitchFamily="34" charset="0"/>
              <a:buChar char="•"/>
            </a:pPr>
            <a:r>
              <a:rPr lang="en-US" dirty="0"/>
              <a:t>AHMED</a:t>
            </a:r>
          </a:p>
          <a:p>
            <a:pPr marL="342900" indent="-342900" rtl="0">
              <a:buFont typeface="Arial" panose="020B0604020202020204" pitchFamily="34" charset="0"/>
              <a:buChar char="•"/>
            </a:pPr>
            <a:r>
              <a:rPr lang="en-US" dirty="0"/>
              <a:t>KEHLANI</a:t>
            </a:r>
          </a:p>
          <a:p>
            <a:pPr marL="342900" indent="-342900" rtl="0">
              <a:buFont typeface="Arial" panose="020B0604020202020204" pitchFamily="34" charset="0"/>
              <a:buChar char="•"/>
            </a:pPr>
            <a:r>
              <a:rPr lang="en-US" dirty="0"/>
              <a:t>MUSE</a:t>
            </a:r>
          </a:p>
          <a:p>
            <a:pPr rtl="0"/>
            <a:endParaRPr lang="en-GB" dirty="0"/>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10</a:t>
            </a:fld>
            <a:endParaRPr lang="en-GB" dirty="0"/>
          </a:p>
        </p:txBody>
      </p:sp>
      <p:pic>
        <p:nvPicPr>
          <p:cNvPr id="27" name="Picture 26">
            <a:extLst>
              <a:ext uri="{FF2B5EF4-FFF2-40B4-BE49-F238E27FC236}">
                <a16:creationId xmlns:a16="http://schemas.microsoft.com/office/drawing/2014/main" id="{1B3A0B9E-7B3D-95A3-60A2-0F039BE7E330}"/>
              </a:ext>
            </a:extLst>
          </p:cNvPr>
          <p:cNvPicPr>
            <a:picLocks noChangeAspect="1"/>
          </p:cNvPicPr>
          <p:nvPr/>
        </p:nvPicPr>
        <p:blipFill>
          <a:blip r:embed="rId2"/>
          <a:stretch>
            <a:fillRect/>
          </a:stretch>
        </p:blipFill>
        <p:spPr>
          <a:xfrm>
            <a:off x="0" y="400749"/>
            <a:ext cx="6871447" cy="5529404"/>
          </a:xfrm>
          <a:prstGeom prst="rect">
            <a:avLst/>
          </a:prstGeom>
        </p:spPr>
      </p:pic>
      <p:pic>
        <p:nvPicPr>
          <p:cNvPr id="31" name="Picture 30">
            <a:extLst>
              <a:ext uri="{FF2B5EF4-FFF2-40B4-BE49-F238E27FC236}">
                <a16:creationId xmlns:a16="http://schemas.microsoft.com/office/drawing/2014/main" id="{8B9C3A9F-4F5B-F350-06FD-A172992C98A4}"/>
              </a:ext>
            </a:extLst>
          </p:cNvPr>
          <p:cNvPicPr>
            <a:picLocks noChangeAspect="1"/>
          </p:cNvPicPr>
          <p:nvPr/>
        </p:nvPicPr>
        <p:blipFill>
          <a:blip r:embed="rId3"/>
          <a:stretch>
            <a:fillRect/>
          </a:stretch>
        </p:blipFill>
        <p:spPr>
          <a:xfrm>
            <a:off x="5320552" y="3043788"/>
            <a:ext cx="6871447" cy="3413462"/>
          </a:xfrm>
          <a:prstGeom prst="rect">
            <a:avLst/>
          </a:prstGeom>
        </p:spPr>
      </p:pic>
    </p:spTree>
    <p:extLst>
      <p:ext uri="{BB962C8B-B14F-4D97-AF65-F5344CB8AC3E}">
        <p14:creationId xmlns:p14="http://schemas.microsoft.com/office/powerpoint/2010/main" val="408177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rtlCol="0"/>
          <a:lstStyle/>
          <a:p>
            <a:pPr rtl="0"/>
            <a:r>
              <a:rPr lang="en-GB"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rtlCol="0"/>
          <a:lstStyle/>
          <a:p>
            <a:pPr rtl="0"/>
            <a:r>
              <a:rPr lang="en-US" dirty="0"/>
              <a:t>The top 3 high risk states, with the most deaths, are Texas California and Florida. Visualized on the map. Therefore, the government’s efforts will be focused on these states. The relationship with the demography of each state and the vaccination rate was however inconclusive. </a:t>
            </a:r>
            <a:endParaRPr lang="en-GB" dirty="0"/>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rtlCol="0"/>
          <a:lstStyle/>
          <a:p>
            <a:pPr rtl="0"/>
            <a:r>
              <a:rPr lang="en-GB"/>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11</a:t>
            </a:fld>
            <a:endParaRPr lang="en-GB" dirty="0"/>
          </a:p>
        </p:txBody>
      </p:sp>
    </p:spTree>
    <p:extLst>
      <p:ext uri="{BB962C8B-B14F-4D97-AF65-F5344CB8AC3E}">
        <p14:creationId xmlns:p14="http://schemas.microsoft.com/office/powerpoint/2010/main" val="349526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rtlCol="0"/>
          <a:lstStyle/>
          <a:p>
            <a:pPr rtl="0"/>
            <a:r>
              <a:rPr lang="en-GB"/>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rtlCol="0"/>
          <a:lstStyle>
            <a:lvl1pPr>
              <a:defRPr>
                <a:solidFill>
                  <a:schemeClr val="bg1"/>
                </a:solidFill>
              </a:defRPr>
            </a:lvl1pPr>
          </a:lstStyle>
          <a:p>
            <a:pPr rtl="0"/>
            <a:r>
              <a:rPr lang="en-GB"/>
              <a:t>Sample Footer Text</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12</a:t>
            </a:fld>
            <a:endParaRPr lang="en-GB"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rtlCol="0"/>
          <a:lstStyle/>
          <a:p>
            <a:pPr rtl="0"/>
            <a:r>
              <a:rPr lang="en-GB"/>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rtlCol="0"/>
          <a:lstStyle/>
          <a:p>
            <a:pPr marL="342900" indent="-342900" rtl="0">
              <a:buFont typeface="Arial" panose="020B0604020202020204" pitchFamily="34" charset="0"/>
              <a:buChar char="•"/>
            </a:pPr>
            <a:r>
              <a:rPr lang="en-GB" dirty="0"/>
              <a:t>States with most deaths</a:t>
            </a:r>
          </a:p>
          <a:p>
            <a:pPr marL="342900" indent="-342900" rtl="0">
              <a:buFont typeface="Arial" panose="020B0604020202020204" pitchFamily="34" charset="0"/>
              <a:buChar char="•"/>
            </a:pPr>
            <a:r>
              <a:rPr lang="en-GB" dirty="0"/>
              <a:t>Relationship between death rates and Vaccination rates</a:t>
            </a:r>
          </a:p>
          <a:p>
            <a:pPr marL="342900" indent="-342900" rtl="0">
              <a:buFont typeface="Arial" panose="020B0604020202020204" pitchFamily="34" charset="0"/>
              <a:buChar char="•"/>
            </a:pPr>
            <a:r>
              <a:rPr lang="en-GB" dirty="0"/>
              <a:t> Vaccination rates according to demography for each state</a:t>
            </a:r>
          </a:p>
          <a:p>
            <a:pPr marL="342900" indent="-342900" rtl="0">
              <a:buFont typeface="Arial" panose="020B0604020202020204" pitchFamily="34" charset="0"/>
              <a:buChar char="•"/>
            </a:pPr>
            <a:endParaRPr lang="en-GB" dirty="0"/>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rtlCol="0"/>
          <a:lstStyle/>
          <a:p>
            <a:pPr rtl="0"/>
            <a:r>
              <a:rPr lang="en-GB"/>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2</a:t>
            </a:fld>
            <a:endParaRPr lang="en-GB"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rtlCol="0"/>
          <a:lstStyle/>
          <a:p>
            <a:pPr rtl="0"/>
            <a:r>
              <a:rPr lang="en-GB"/>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712631" y="2183035"/>
            <a:ext cx="5355266" cy="4121845"/>
          </a:xfrm>
        </p:spPr>
        <p:txBody>
          <a:bodyPr rtlCol="0"/>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Scenario: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government wants to amplify the education around the need for covid vaccination to reduce the number of fatalities or severe cases in the US. They needs to know how to prioritize educative resources by demography. That is, they need to know what groups to focus on the most.</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Research question: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project aims to create a data visualization that the users (Government) can easily navigate through and derive their answers from.</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3</a:t>
            </a:fld>
            <a:endParaRPr lang="en-GB"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rtlCol="0"/>
          <a:lstStyle/>
          <a:p>
            <a:pPr rtl="0"/>
            <a:r>
              <a:rPr lang="en-GB" dirty="0"/>
              <a:t>DEATH RATES- </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rtlCol="0">
            <a:normAutofit fontScale="85000" lnSpcReduction="10000"/>
          </a:bodyPr>
          <a:lstStyle/>
          <a:p>
            <a:pPr rtl="0"/>
            <a:r>
              <a:rPr lang="en-GB" dirty="0"/>
              <a:t>visualisation of states in the US and their death rates. Focusing on sates with the highest death rates</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5</a:t>
            </a:fld>
            <a:endParaRPr lang="en-GB" dirty="0"/>
          </a:p>
        </p:txBody>
      </p:sp>
      <p:pic>
        <p:nvPicPr>
          <p:cNvPr id="10" name="Picture 9">
            <a:extLst>
              <a:ext uri="{FF2B5EF4-FFF2-40B4-BE49-F238E27FC236}">
                <a16:creationId xmlns:a16="http://schemas.microsoft.com/office/drawing/2014/main" id="{3C6ED319-C44F-F2B8-2BBC-F62A3631DBF8}"/>
              </a:ext>
            </a:extLst>
          </p:cNvPr>
          <p:cNvPicPr>
            <a:picLocks noChangeAspect="1"/>
          </p:cNvPicPr>
          <p:nvPr/>
        </p:nvPicPr>
        <p:blipFill>
          <a:blip r:embed="rId2"/>
          <a:stretch>
            <a:fillRect/>
          </a:stretch>
        </p:blipFill>
        <p:spPr>
          <a:xfrm>
            <a:off x="1855693" y="41900"/>
            <a:ext cx="8533067" cy="6816100"/>
          </a:xfrm>
          <a:prstGeom prst="rect">
            <a:avLst/>
          </a:prstGeom>
        </p:spPr>
      </p:pic>
    </p:spTree>
    <p:extLst>
      <p:ext uri="{BB962C8B-B14F-4D97-AF65-F5344CB8AC3E}">
        <p14:creationId xmlns:p14="http://schemas.microsoft.com/office/powerpoint/2010/main" val="338263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6</a:t>
            </a:fld>
            <a:endParaRPr lang="en-GB" dirty="0"/>
          </a:p>
        </p:txBody>
      </p:sp>
      <p:pic>
        <p:nvPicPr>
          <p:cNvPr id="13" name="Picture 12">
            <a:extLst>
              <a:ext uri="{FF2B5EF4-FFF2-40B4-BE49-F238E27FC236}">
                <a16:creationId xmlns:a16="http://schemas.microsoft.com/office/drawing/2014/main" id="{EBBCACB3-E24A-A754-4B7B-ECB6BE8A220F}"/>
              </a:ext>
            </a:extLst>
          </p:cNvPr>
          <p:cNvPicPr>
            <a:picLocks noChangeAspect="1"/>
          </p:cNvPicPr>
          <p:nvPr/>
        </p:nvPicPr>
        <p:blipFill>
          <a:blip r:embed="rId2"/>
          <a:stretch>
            <a:fillRect/>
          </a:stretch>
        </p:blipFill>
        <p:spPr>
          <a:xfrm>
            <a:off x="1523604" y="1024681"/>
            <a:ext cx="9144792" cy="4808637"/>
          </a:xfrm>
          <a:prstGeom prst="rect">
            <a:avLst/>
          </a:prstGeom>
        </p:spPr>
      </p:pic>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rtlCol="0"/>
          <a:lstStyle/>
          <a:p>
            <a:pPr rtl="0"/>
            <a:r>
              <a:rPr lang="en-GB" dirty="0"/>
              <a:t>Relationship between death rates and Vaccination rates</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rtlCol="0"/>
          <a:lstStyle/>
          <a:p>
            <a:pPr rtl="0"/>
            <a:r>
              <a:rPr lang="en-US" dirty="0"/>
              <a:t>S</a:t>
            </a:r>
            <a:r>
              <a:rPr lang="en-GB" dirty="0"/>
              <a:t>o what do the vaccination rates look like in these states?</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7</a:t>
            </a:fld>
            <a:endParaRPr lang="en-GB"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rtlCol="0"/>
          <a:lstStyle/>
          <a:p>
            <a:pPr rtl="0"/>
            <a:r>
              <a:rPr lang="en-GB"/>
              <a:t>Sample Footer Text</a:t>
            </a:r>
          </a:p>
        </p:txBody>
      </p:sp>
    </p:spTree>
    <p:extLst>
      <p:ext uri="{BB962C8B-B14F-4D97-AF65-F5344CB8AC3E}">
        <p14:creationId xmlns:p14="http://schemas.microsoft.com/office/powerpoint/2010/main" val="71881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8</a:t>
            </a:fld>
            <a:endParaRPr lang="en-GB" dirty="0"/>
          </a:p>
        </p:txBody>
      </p:sp>
      <p:pic>
        <p:nvPicPr>
          <p:cNvPr id="45" name="Picture 44">
            <a:extLst>
              <a:ext uri="{FF2B5EF4-FFF2-40B4-BE49-F238E27FC236}">
                <a16:creationId xmlns:a16="http://schemas.microsoft.com/office/drawing/2014/main" id="{39DBE728-D111-7626-45D1-2FA8D5CE66D6}"/>
              </a:ext>
            </a:extLst>
          </p:cNvPr>
          <p:cNvPicPr>
            <a:picLocks noChangeAspect="1"/>
          </p:cNvPicPr>
          <p:nvPr/>
        </p:nvPicPr>
        <p:blipFill>
          <a:blip r:embed="rId2"/>
          <a:stretch>
            <a:fillRect/>
          </a:stretch>
        </p:blipFill>
        <p:spPr>
          <a:xfrm>
            <a:off x="1943100" y="823912"/>
            <a:ext cx="8305800" cy="5210175"/>
          </a:xfrm>
          <a:prstGeom prst="rect">
            <a:avLst/>
          </a:prstGeom>
        </p:spPr>
      </p:pic>
    </p:spTree>
    <p:extLst>
      <p:ext uri="{BB962C8B-B14F-4D97-AF65-F5344CB8AC3E}">
        <p14:creationId xmlns:p14="http://schemas.microsoft.com/office/powerpoint/2010/main" val="2760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096000" y="1092162"/>
            <a:ext cx="5183188" cy="2336838"/>
          </a:xfrm>
        </p:spPr>
        <p:txBody>
          <a:bodyPr rtlCol="0">
            <a:normAutofit/>
          </a:bodyPr>
          <a:lstStyle/>
          <a:p>
            <a:pPr rtl="0"/>
            <a:r>
              <a:rPr lang="en-GB" dirty="0"/>
              <a:t>Vaccination rates according to demography for each state</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9</a:t>
            </a:fld>
            <a:endParaRPr lang="en-GB" dirty="0"/>
          </a:p>
        </p:txBody>
      </p:sp>
      <p:sp>
        <p:nvSpPr>
          <p:cNvPr id="13" name="Content Placeholder 12">
            <a:extLst>
              <a:ext uri="{FF2B5EF4-FFF2-40B4-BE49-F238E27FC236}">
                <a16:creationId xmlns:a16="http://schemas.microsoft.com/office/drawing/2014/main" id="{0994D6C2-A5E8-ED48-11C9-771F49BA1314}"/>
              </a:ext>
            </a:extLst>
          </p:cNvPr>
          <p:cNvSpPr>
            <a:spLocks noGrp="1"/>
          </p:cNvSpPr>
          <p:nvPr>
            <p:ph sz="quarter" idx="4"/>
          </p:nvPr>
        </p:nvSpPr>
        <p:spPr/>
        <p:txBody>
          <a:bodyPr/>
          <a:lstStyle/>
          <a:p>
            <a:endParaRPr lang="en-US" dirty="0"/>
          </a:p>
          <a:p>
            <a:endParaRPr lang="en-US" dirty="0"/>
          </a:p>
          <a:p>
            <a:r>
              <a:rPr lang="en-US" dirty="0"/>
              <a:t>Where do the government need to direct their awareness outreach to?</a:t>
            </a:r>
            <a:endParaRPr lang="en-GB" dirty="0"/>
          </a:p>
        </p:txBody>
      </p:sp>
      <p:pic>
        <p:nvPicPr>
          <p:cNvPr id="14" name="Picture Placeholder 8" descr="A picture containing blue glass buildings with reflection">
            <a:extLst>
              <a:ext uri="{FF2B5EF4-FFF2-40B4-BE49-F238E27FC236}">
                <a16:creationId xmlns:a16="http://schemas.microsoft.com/office/drawing/2014/main" id="{C4B4CEBB-26F0-92EE-DB7B-D9E5431E85B6}"/>
              </a:ext>
            </a:extLst>
          </p:cNvPr>
          <p:cNvPicPr>
            <a:picLocks noGrp="1" noChangeAspect="1"/>
          </p:cNvPicPr>
          <p:nvPr>
            <p:ph sz="half" idx="2"/>
          </p:nvPr>
        </p:nvPicPr>
        <p:blipFill rotWithShape="1">
          <a:blip r:embed="rId2" cstate="screen">
            <a:extLst>
              <a:ext uri="{28A0092B-C50C-407E-A947-70E740481C1C}">
                <a14:useLocalDpi xmlns:a14="http://schemas.microsoft.com/office/drawing/2010/main"/>
              </a:ext>
            </a:extLst>
          </a:blip>
          <a:srcRect/>
          <a:stretch/>
        </p:blipFill>
        <p:spPr>
          <a:xfrm>
            <a:off x="0" y="0"/>
            <a:ext cx="4377757" cy="6242050"/>
          </a:xfrm>
        </p:spPr>
      </p:pic>
    </p:spTree>
    <p:extLst>
      <p:ext uri="{BB962C8B-B14F-4D97-AF65-F5344CB8AC3E}">
        <p14:creationId xmlns:p14="http://schemas.microsoft.com/office/powerpoint/2010/main" val="74215840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60.tgt.Office_50301404_TF22797433_Win32_OJ112196092" id="{2903BBB8-BE33-4839-B169-4F85AEBE70D9}" vid="{0C7966E0-5557-440A-B8C8-2E4B23DE7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07C1F5B-A1D0-429A-8E7C-3E271353D1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{2B60AACB-6377-4775-8239-4335421F1620}tf22797433_win32</Template>
  <TotalTime>0</TotalTime>
  <Words>284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Univers Condensed Light</vt:lpstr>
      <vt:lpstr>Walbaum Display Light</vt:lpstr>
      <vt:lpstr>AngleLinesVTI</vt:lpstr>
      <vt:lpstr>COVID VACCINATION and EDUCATION IN THE UNITED STATES- Influenza Vaccine</vt:lpstr>
      <vt:lpstr>Agenda </vt:lpstr>
      <vt:lpstr>Introduction</vt:lpstr>
      <vt:lpstr>DEATH RATES- </vt:lpstr>
      <vt:lpstr>PowerPoint Presentation</vt:lpstr>
      <vt:lpstr>PowerPoint Presentation</vt:lpstr>
      <vt:lpstr>Relationship between death rates and Vaccination rates</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VACCINATION and EDUCATION IN THE UNITED STATES- Influenza Vaccine</dc:title>
  <dc:creator>Ayomide Olanrewaju</dc:creator>
  <cp:lastModifiedBy>Ayomide Olanrewaju</cp:lastModifiedBy>
  <cp:revision>1</cp:revision>
  <dcterms:created xsi:type="dcterms:W3CDTF">2024-02-14T18:03:34Z</dcterms:created>
  <dcterms:modified xsi:type="dcterms:W3CDTF">2024-02-14T19:22:22Z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