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3"/>
  </p:normalViewPr>
  <p:slideViewPr>
    <p:cSldViewPr snapToGrid="0">
      <p:cViewPr varScale="1">
        <p:scale>
          <a:sx n="93" d="100"/>
          <a:sy n="93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D664-F5E6-7464-97CD-464E7581D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3D0B5-89DF-226C-2B8F-8103988FA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F36C7-A5CB-BC61-6E46-538AC293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C14-94D4-7947-9D6B-41CA5BFDE9DD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F12B-A2C5-CBEF-0376-03EB4902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A6C3-DF51-DA86-A531-47D9247E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52AD-D71E-2F4B-B3E8-5CDF2473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8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D9E8-A125-739C-1529-31453211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CE7EC-0C94-7D0B-1FC3-E736538E3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2065-68CC-4395-3C99-B4D1D64F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C14-94D4-7947-9D6B-41CA5BFDE9DD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1055F-2938-6BDF-C77F-6F244D02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F61F-3FC5-F326-5C5A-28D144C6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52AD-D71E-2F4B-B3E8-5CDF2473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9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FFB5E-178B-C222-61CB-0EA47B2E9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8B4AE-919F-E5FD-135B-A392EDE18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595F5-7DC0-F07E-3231-A9608D43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C14-94D4-7947-9D6B-41CA5BFDE9DD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080A-7C91-0B34-F04F-7837E612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6EECC-DC6C-109A-DB38-6AA18484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52AD-D71E-2F4B-B3E8-5CDF2473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20A7-F932-F4DF-CB78-FA8F3F07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5963-2D47-D560-A411-4CEF4C42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C930B-6B9B-2A4C-6DD6-38B61008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C14-94D4-7947-9D6B-41CA5BFDE9DD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50015-B0CB-E577-535F-4373A4C5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CDD84-E6A0-479A-E839-6E9FE1C3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52AD-D71E-2F4B-B3E8-5CDF2473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6B80-FC37-D44D-9C54-FEA9E5BC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5D0E-9D14-2C3E-D5BE-B1E9A412B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DEBE-75BE-FAAC-1786-17175DD6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C14-94D4-7947-9D6B-41CA5BFDE9DD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5F0A-BED6-8874-1A3B-7D7F0618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9DF0-12AE-AC1C-FC4F-F257A672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52AD-D71E-2F4B-B3E8-5CDF2473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9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72F7-582C-5AA0-DA71-A4E39C5A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B5BD-947B-D018-DE66-6D74D3667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63EBE-6F4F-F896-3586-B50F2300A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126DC-DC37-718B-2EBE-D14860B5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C14-94D4-7947-9D6B-41CA5BFDE9DD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FEAA5-7FBF-3F5E-6A53-234E3D34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84CC1-9244-69F2-1125-992555C0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52AD-D71E-2F4B-B3E8-5CDF2473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8A06-2909-57F0-584A-D91AF297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7C75-32BF-C131-DCCC-EB055720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71E55-FBF3-13BC-9C29-E285B2FFB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CAFAE-3FD8-B1AF-1DCD-897AA61E8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75E77-0380-AAC5-6C09-060E3C583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C79CB-50DD-80A4-FBE4-8F5BC114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C14-94D4-7947-9D6B-41CA5BFDE9DD}" type="datetimeFigureOut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3AE18-8863-3F2B-3B10-EC42F007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4CFE7-1E95-DADB-75B9-20F21E29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52AD-D71E-2F4B-B3E8-5CDF2473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808C-CE98-F116-EE63-79FFC319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DBED0-7A45-9863-38D1-5808E457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C14-94D4-7947-9D6B-41CA5BFDE9DD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AB286-1D9C-0EE8-9A63-F1E5D295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9033A-9D3F-AB5E-3E7B-551B4EEA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52AD-D71E-2F4B-B3E8-5CDF2473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4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07007-91CC-054F-87F5-0C907A65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C14-94D4-7947-9D6B-41CA5BFDE9DD}" type="datetimeFigureOut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BADBD-7F01-E79D-5487-DA823330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F3E9-7FA7-054A-8487-BE27CA06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52AD-D71E-2F4B-B3E8-5CDF2473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6092-09FE-07DE-E1E8-FC2404CF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0AC1-A753-46B1-728B-365652B91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1B139-823A-981B-9F85-48F653D60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2D533-7937-9B85-8CF0-2B6A9CD2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C14-94D4-7947-9D6B-41CA5BFDE9DD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8126E-5028-DE11-C161-AB3FFF38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08961-421F-6FC5-12A5-08C221C4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52AD-D71E-2F4B-B3E8-5CDF2473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7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8EEA-8C7E-5010-F77D-B3C8D70D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D3EA0-7358-EC60-6590-8893DA406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0A0E4-5EA0-FCAE-1970-EBDC4856E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C8F0-54D3-589B-CBFC-B7BB514D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C14-94D4-7947-9D6B-41CA5BFDE9DD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AACBA-E4FF-652F-951B-F32A1DF3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817F9-BE62-A751-885A-99346430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52AD-D71E-2F4B-B3E8-5CDF2473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2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E869-7637-DA8E-AC2A-3DCFE137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11E3-E119-658C-9528-4139C593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8776-3902-9263-8C1F-9C72F4565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B4C14-94D4-7947-9D6B-41CA5BFDE9DD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0F4F-582A-FC69-E885-F27947BEC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E6442-D7E3-42B2-46E5-38B9A0946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852AD-D71E-2F4B-B3E8-5CDF2473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2165BD2-032B-9E69-7390-3457FD6EE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4" y="-152399"/>
            <a:ext cx="8002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16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380D9F-E563-8BC1-FF13-75D9018D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9742"/>
            <a:ext cx="12192000" cy="556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7D71A73-DF7A-4A2C-F10F-122365844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0"/>
            <a:ext cx="10029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2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A</dc:creator>
  <cp:lastModifiedBy>M A</cp:lastModifiedBy>
  <cp:revision>1</cp:revision>
  <dcterms:created xsi:type="dcterms:W3CDTF">2024-02-14T19:00:50Z</dcterms:created>
  <dcterms:modified xsi:type="dcterms:W3CDTF">2024-02-14T19:08:41Z</dcterms:modified>
</cp:coreProperties>
</file>