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8"/>
  </p:notesMasterIdLst>
  <p:handoutMasterIdLst>
    <p:handoutMasterId r:id="rId19"/>
  </p:handoutMasterIdLst>
  <p:sldIdLst>
    <p:sldId id="259" r:id="rId5"/>
    <p:sldId id="281" r:id="rId6"/>
    <p:sldId id="295" r:id="rId7"/>
    <p:sldId id="294" r:id="rId8"/>
    <p:sldId id="309" r:id="rId9"/>
    <p:sldId id="296" r:id="rId10"/>
    <p:sldId id="308" r:id="rId11"/>
    <p:sldId id="305" r:id="rId12"/>
    <p:sldId id="310" r:id="rId13"/>
    <p:sldId id="306" r:id="rId14"/>
    <p:sldId id="307" r:id="rId15"/>
    <p:sldId id="300" r:id="rId16"/>
    <p:sldId id="301" r:id="rId17"/>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598" autoAdjust="0"/>
  </p:normalViewPr>
  <p:slideViewPr>
    <p:cSldViewPr snapToGrid="0">
      <p:cViewPr>
        <p:scale>
          <a:sx n="57" d="100"/>
          <a:sy n="57" d="100"/>
        </p:scale>
        <p:origin x="662" y="48"/>
      </p:cViewPr>
      <p:guideLst/>
    </p:cSldViewPr>
  </p:slideViewPr>
  <p:notesTextViewPr>
    <p:cViewPr>
      <p:scale>
        <a:sx n="1" d="1"/>
        <a:sy n="1" d="1"/>
      </p:scale>
      <p:origin x="0" y="0"/>
    </p:cViewPr>
  </p:notesTextViewPr>
  <p:sorterViewPr>
    <p:cViewPr varScale="1">
      <p:scale>
        <a:sx n="100" d="100"/>
        <a:sy n="100" d="100"/>
      </p:scale>
      <p:origin x="0" y="-638"/>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2000" dirty="0"/>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8DB-459D-860E-1C952E1D0B2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8DB-459D-860E-1C952E1D0B2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8DB-459D-860E-1C952E1D0B2D}"/>
            </c:ext>
          </c:extLst>
        </c:ser>
        <c:dLbls>
          <c:showLegendKey val="0"/>
          <c:showVal val="0"/>
          <c:showCatName val="0"/>
          <c:showSerName val="0"/>
          <c:showPercent val="0"/>
          <c:showBubbleSize val="0"/>
        </c:dLbls>
        <c:gapWidth val="219"/>
        <c:overlap val="-27"/>
        <c:axId val="917725999"/>
        <c:axId val="917719343"/>
      </c:barChart>
      <c:catAx>
        <c:axId val="91772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7719343"/>
        <c:crosses val="autoZero"/>
        <c:auto val="1"/>
        <c:lblAlgn val="ctr"/>
        <c:lblOffset val="100"/>
        <c:noMultiLvlLbl val="0"/>
      </c:catAx>
      <c:valAx>
        <c:axId val="917719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77259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0C5714-0868-4287-90D8-28FB7BF6BD2C}" type="doc">
      <dgm:prSet loTypeId="urn:microsoft.com/office/officeart/2017/3/layout/DropPinTimeline#2" loCatId="other" qsTypeId="urn:microsoft.com/office/officeart/2005/8/quickstyle/simple1" qsCatId="simple" csTypeId="urn:microsoft.com/office/officeart/2005/8/colors/accent2_1" csCatId="accent2" phldr="1"/>
      <dgm:spPr/>
      <dgm:t>
        <a:bodyPr rtlCol="0"/>
        <a:lstStyle/>
        <a:p>
          <a:pPr rtl="0"/>
          <a:endParaRPr lang="en-GB"/>
        </a:p>
      </dgm:t>
    </dgm:pt>
    <dgm:pt modelId="{E40F4386-8831-418F-B705-2EF711FB0638}">
      <dgm:prSet phldrT="[Text]"/>
      <dgm:spPr/>
      <dgm:t>
        <a:bodyPr rtlCol="0"/>
        <a:lstStyle/>
        <a:p>
          <a:pPr rtl="0"/>
          <a:r>
            <a:rPr lang="en-GB"/>
            <a:t>Title</a:t>
          </a:r>
        </a:p>
      </dgm:t>
    </dgm:pt>
    <dgm:pt modelId="{BA5DB78F-0BD1-45CF-9B96-46A70AB3D9A2}" type="parTrans" cxnId="{6DB8FFBA-487B-4E87-9D41-FD7AF2F69CF4}">
      <dgm:prSet/>
      <dgm:spPr/>
      <dgm:t>
        <a:bodyPr rtlCol="0"/>
        <a:lstStyle/>
        <a:p>
          <a:pPr rtl="0"/>
          <a:endParaRPr lang="en-GB"/>
        </a:p>
      </dgm:t>
    </dgm:pt>
    <dgm:pt modelId="{D0CAE994-5783-41EC-9711-4E1D519F3834}" type="sibTrans" cxnId="{6DB8FFBA-487B-4E87-9D41-FD7AF2F69CF4}">
      <dgm:prSet/>
      <dgm:spPr/>
      <dgm:t>
        <a:bodyPr rtlCol="0"/>
        <a:lstStyle/>
        <a:p>
          <a:pPr rtl="0"/>
          <a:endParaRPr lang="en-GB"/>
        </a:p>
      </dgm:t>
    </dgm:pt>
    <dgm:pt modelId="{9D775CEA-FB87-47C4-9A33-B679A4F91D5A}">
      <dgm:prSet phldrT="[Text]" custT="1"/>
      <dgm:spPr/>
      <dgm:t>
        <a:bodyPr rtlCol="0"/>
        <a:lstStyle/>
        <a:p>
          <a:pPr rtl="0"/>
          <a:r>
            <a:rPr lang="en-GB" sz="1400" b="0" i="0" u="none"/>
            <a:t>To start a presentation, go to the Slide Show tab, and select From Beginning.</a:t>
          </a:r>
          <a:endParaRPr lang="en-GB" sz="1400" dirty="0"/>
        </a:p>
      </dgm:t>
    </dgm:pt>
    <dgm:pt modelId="{C3B4CFE3-1417-4427-AA54-FBDCAAFFE651}" type="parTrans" cxnId="{7FD8009C-0CEB-41DE-B0CC-709282B25D15}">
      <dgm:prSet/>
      <dgm:spPr/>
      <dgm:t>
        <a:bodyPr rtlCol="0"/>
        <a:lstStyle/>
        <a:p>
          <a:pPr rtl="0"/>
          <a:endParaRPr lang="en-GB"/>
        </a:p>
      </dgm:t>
    </dgm:pt>
    <dgm:pt modelId="{DCB568C9-3C02-42D5-BA11-189A5C3024AA}" type="sibTrans" cxnId="{7FD8009C-0CEB-41DE-B0CC-709282B25D15}">
      <dgm:prSet/>
      <dgm:spPr/>
      <dgm:t>
        <a:bodyPr rtlCol="0"/>
        <a:lstStyle/>
        <a:p>
          <a:pPr rtl="0"/>
          <a:endParaRPr lang="en-GB"/>
        </a:p>
      </dgm:t>
    </dgm:pt>
    <dgm:pt modelId="{216BC4CD-18EE-4F27-8680-F1299126CE77}">
      <dgm:prSet phldrT="[Text]"/>
      <dgm:spPr/>
      <dgm:t>
        <a:bodyPr rtlCol="0"/>
        <a:lstStyle/>
        <a:p>
          <a:pPr rtl="0"/>
          <a:r>
            <a:rPr lang="en-GB"/>
            <a:t>Title</a:t>
          </a:r>
        </a:p>
      </dgm:t>
    </dgm:pt>
    <dgm:pt modelId="{9035202F-34B7-4FD2-ABEC-FBF9181D08E7}" type="parTrans" cxnId="{0A3B7C5F-7735-4608-8242-E6F73844D071}">
      <dgm:prSet/>
      <dgm:spPr/>
      <dgm:t>
        <a:bodyPr rtlCol="0"/>
        <a:lstStyle/>
        <a:p>
          <a:pPr rtl="0"/>
          <a:endParaRPr lang="en-GB"/>
        </a:p>
      </dgm:t>
    </dgm:pt>
    <dgm:pt modelId="{53BD166D-91E5-487C-BD55-AC4B1FA9AFAB}" type="sibTrans" cxnId="{0A3B7C5F-7735-4608-8242-E6F73844D071}">
      <dgm:prSet/>
      <dgm:spPr/>
      <dgm:t>
        <a:bodyPr rtlCol="0"/>
        <a:lstStyle/>
        <a:p>
          <a:pPr rtl="0"/>
          <a:endParaRPr lang="en-GB"/>
        </a:p>
      </dgm:t>
    </dgm:pt>
    <dgm:pt modelId="{C9D54AD6-2B46-4A5C-8B15-6EB605017506}">
      <dgm:prSet phldrT="[Text]" custT="1"/>
      <dgm:spPr/>
      <dgm:t>
        <a:bodyPr rtlCol="0"/>
        <a:lstStyle/>
        <a:p>
          <a:pPr rtl="0"/>
          <a:r>
            <a:rPr lang="en-GB" sz="1400" b="0" i="0" u="none"/>
            <a:t>To start a presentation, go to the Slide Show tab, and select From Beginning.</a:t>
          </a:r>
          <a:endParaRPr lang="en-GB" sz="1400" dirty="0"/>
        </a:p>
      </dgm:t>
    </dgm:pt>
    <dgm:pt modelId="{F129E4C2-7904-46D3-A1B6-3961A818C015}" type="parTrans" cxnId="{792B05C2-5166-497A-B522-DD33ED15AE00}">
      <dgm:prSet/>
      <dgm:spPr/>
      <dgm:t>
        <a:bodyPr rtlCol="0"/>
        <a:lstStyle/>
        <a:p>
          <a:pPr rtl="0"/>
          <a:endParaRPr lang="en-GB"/>
        </a:p>
      </dgm:t>
    </dgm:pt>
    <dgm:pt modelId="{BF7E5694-37A7-4053-9E35-03119E673100}" type="sibTrans" cxnId="{792B05C2-5166-497A-B522-DD33ED15AE00}">
      <dgm:prSet/>
      <dgm:spPr/>
      <dgm:t>
        <a:bodyPr rtlCol="0"/>
        <a:lstStyle/>
        <a:p>
          <a:pPr rtl="0"/>
          <a:endParaRPr lang="en-GB"/>
        </a:p>
      </dgm:t>
    </dgm:pt>
    <dgm:pt modelId="{93FF5F9D-AAFA-4950-8546-6AECA4470D48}">
      <dgm:prSet phldrT="[Text]"/>
      <dgm:spPr/>
      <dgm:t>
        <a:bodyPr rtlCol="0"/>
        <a:lstStyle/>
        <a:p>
          <a:pPr rtl="0"/>
          <a:r>
            <a:rPr lang="en-GB"/>
            <a:t>Title</a:t>
          </a:r>
        </a:p>
      </dgm:t>
    </dgm:pt>
    <dgm:pt modelId="{3D298734-E7B7-4677-BE81-F586C8D97438}" type="parTrans" cxnId="{06A2C4EF-834F-43FD-B45A-1554E6A68EBB}">
      <dgm:prSet/>
      <dgm:spPr/>
      <dgm:t>
        <a:bodyPr rtlCol="0"/>
        <a:lstStyle/>
        <a:p>
          <a:pPr rtl="0"/>
          <a:endParaRPr lang="en-GB"/>
        </a:p>
      </dgm:t>
    </dgm:pt>
    <dgm:pt modelId="{38F0A00F-2CCF-46E9-AA53-7C6F7D500B84}" type="sibTrans" cxnId="{06A2C4EF-834F-43FD-B45A-1554E6A68EBB}">
      <dgm:prSet/>
      <dgm:spPr/>
      <dgm:t>
        <a:bodyPr rtlCol="0"/>
        <a:lstStyle/>
        <a:p>
          <a:pPr rtl="0"/>
          <a:endParaRPr lang="en-GB"/>
        </a:p>
      </dgm:t>
    </dgm:pt>
    <dgm:pt modelId="{7C246739-132B-41AD-8DFA-A108B89D138D}">
      <dgm:prSet phldrT="[Text]" custT="1"/>
      <dgm:spPr/>
      <dgm:t>
        <a:bodyPr rtlCol="0"/>
        <a:lstStyle/>
        <a:p>
          <a:pPr rtl="0"/>
          <a:r>
            <a:rPr lang="en-GB" sz="1400" b="0" i="0" u="none"/>
            <a:t>During your presentation, the speaker notes are visible on your monitor, but aren't visible to the audience. </a:t>
          </a:r>
          <a:endParaRPr lang="en-GB" sz="1400" dirty="0"/>
        </a:p>
      </dgm:t>
    </dgm:pt>
    <dgm:pt modelId="{6DC6AB27-331E-4C02-81E1-D2DC0951F94A}" type="parTrans" cxnId="{21F68C21-0932-40ED-B3AD-15446DF383C2}">
      <dgm:prSet/>
      <dgm:spPr/>
      <dgm:t>
        <a:bodyPr rtlCol="0"/>
        <a:lstStyle/>
        <a:p>
          <a:pPr rtl="0"/>
          <a:endParaRPr lang="en-GB"/>
        </a:p>
      </dgm:t>
    </dgm:pt>
    <dgm:pt modelId="{ABE6CE27-78DF-4DFE-AE98-C519395C0138}" type="sibTrans" cxnId="{21F68C21-0932-40ED-B3AD-15446DF383C2}">
      <dgm:prSet/>
      <dgm:spPr/>
      <dgm:t>
        <a:bodyPr rtlCol="0"/>
        <a:lstStyle/>
        <a:p>
          <a:pPr rtl="0"/>
          <a:endParaRPr lang="en-GB"/>
        </a:p>
      </dgm:t>
    </dgm:pt>
    <dgm:pt modelId="{57D926EE-FF1C-4F8E-BE58-791552003389}">
      <dgm:prSet phldrT="[Text]"/>
      <dgm:spPr/>
      <dgm:t>
        <a:bodyPr rtlCol="0"/>
        <a:lstStyle/>
        <a:p>
          <a:pPr rtl="0"/>
          <a:r>
            <a:rPr lang="en-GB"/>
            <a:t>Title</a:t>
          </a:r>
        </a:p>
      </dgm:t>
    </dgm:pt>
    <dgm:pt modelId="{73E44EEA-ED9D-47FC-9428-986D0A1FC4C0}" type="parTrans" cxnId="{369994A5-D668-4BAA-BAE5-4659A47CAE31}">
      <dgm:prSet/>
      <dgm:spPr/>
      <dgm:t>
        <a:bodyPr rtlCol="0"/>
        <a:lstStyle/>
        <a:p>
          <a:pPr rtl="0"/>
          <a:endParaRPr lang="en-GB"/>
        </a:p>
      </dgm:t>
    </dgm:pt>
    <dgm:pt modelId="{A8CFE573-C424-4A7A-A6DC-2CAFAF6BE4BE}" type="sibTrans" cxnId="{369994A5-D668-4BAA-BAE5-4659A47CAE31}">
      <dgm:prSet/>
      <dgm:spPr/>
      <dgm:t>
        <a:bodyPr rtlCol="0"/>
        <a:lstStyle/>
        <a:p>
          <a:pPr rtl="0"/>
          <a:endParaRPr lang="en-GB"/>
        </a:p>
      </dgm:t>
    </dgm:pt>
    <dgm:pt modelId="{C29A2877-D327-472A-B8DE-A9582740D1C4}">
      <dgm:prSet phldrT="[Text]"/>
      <dgm:spPr/>
      <dgm:t>
        <a:bodyPr rtlCol="0"/>
        <a:lstStyle/>
        <a:p>
          <a:pPr rtl="0"/>
          <a:r>
            <a:rPr lang="en-GB"/>
            <a:t>Title</a:t>
          </a:r>
        </a:p>
      </dgm:t>
    </dgm:pt>
    <dgm:pt modelId="{ACB8F89D-E3F0-46D6-9FE2-0E08ED03F108}" type="parTrans" cxnId="{E06C2FA0-97C9-4115-8036-5641738523F0}">
      <dgm:prSet/>
      <dgm:spPr/>
      <dgm:t>
        <a:bodyPr rtlCol="0"/>
        <a:lstStyle/>
        <a:p>
          <a:pPr rtl="0"/>
          <a:endParaRPr lang="en-GB"/>
        </a:p>
      </dgm:t>
    </dgm:pt>
    <dgm:pt modelId="{4C9B2A60-E155-4BBB-A3EE-15AEEAA6D5C7}" type="sibTrans" cxnId="{E06C2FA0-97C9-4115-8036-5641738523F0}">
      <dgm:prSet/>
      <dgm:spPr/>
      <dgm:t>
        <a:bodyPr rtlCol="0"/>
        <a:lstStyle/>
        <a:p>
          <a:pPr rtl="0"/>
          <a:endParaRPr lang="en-GB"/>
        </a:p>
      </dgm:t>
    </dgm:pt>
    <dgm:pt modelId="{04956CC5-BC9D-4B6B-9065-8589629A4900}">
      <dgm:prSet phldrT="[Text]" custT="1"/>
      <dgm:spPr/>
      <dgm:t>
        <a:bodyPr rtlCol="0"/>
        <a:lstStyle/>
        <a:p>
          <a:pPr rtl="0"/>
          <a:r>
            <a:rPr lang="en-GB" sz="1400" b="0" i="0" u="none"/>
            <a:t>The Notes pane is a box that appears below each slide. Tap it to add notes. </a:t>
          </a:r>
          <a:endParaRPr lang="en-GB" sz="1400" dirty="0"/>
        </a:p>
      </dgm:t>
    </dgm:pt>
    <dgm:pt modelId="{EF3CCB5D-2D2B-414F-9C3E-2A98641DE75C}" type="parTrans" cxnId="{BE51D2B2-029C-4554-8705-90B588CC81C4}">
      <dgm:prSet/>
      <dgm:spPr/>
      <dgm:t>
        <a:bodyPr rtlCol="0"/>
        <a:lstStyle/>
        <a:p>
          <a:pPr rtl="0"/>
          <a:endParaRPr lang="en-GB"/>
        </a:p>
      </dgm:t>
    </dgm:pt>
    <dgm:pt modelId="{4A8BA95F-C155-4C29-BC73-64B882D2BD09}" type="sibTrans" cxnId="{BE51D2B2-029C-4554-8705-90B588CC81C4}">
      <dgm:prSet/>
      <dgm:spPr/>
      <dgm:t>
        <a:bodyPr rtlCol="0"/>
        <a:lstStyle/>
        <a:p>
          <a:pPr rtl="0"/>
          <a:endParaRPr lang="en-GB"/>
        </a:p>
      </dgm:t>
    </dgm:pt>
    <dgm:pt modelId="{25D1910D-4E8B-4393-8125-38DEB2A68B1E}">
      <dgm:prSet phldrT="[Text]" custT="1"/>
      <dgm:spPr/>
      <dgm:t>
        <a:bodyPr rtlCol="0"/>
        <a:lstStyle/>
        <a:p>
          <a:pPr rtl="0"/>
          <a:r>
            <a:rPr lang="en-GB" sz="1400" b="0" i="0" u="none"/>
            <a:t>If you can’t see the Notes pane or it is completely minimised, click Notes on the task bar across the bottom of the PowerPoint window.</a:t>
          </a:r>
          <a:endParaRPr lang="en-GB" sz="1500" dirty="0"/>
        </a:p>
      </dgm:t>
    </dgm:pt>
    <dgm:pt modelId="{71FC1CD1-8933-446D-A410-F2E5ECFCDCD4}" type="parTrans" cxnId="{D76B7430-3357-4174-8439-41EDA872EF5F}">
      <dgm:prSet/>
      <dgm:spPr/>
      <dgm:t>
        <a:bodyPr rtlCol="0"/>
        <a:lstStyle/>
        <a:p>
          <a:pPr rtl="0"/>
          <a:endParaRPr lang="en-GB"/>
        </a:p>
      </dgm:t>
    </dgm:pt>
    <dgm:pt modelId="{FD38C820-2D77-442C-81A5-3C5E08D280FF}" type="sibTrans" cxnId="{D76B7430-3357-4174-8439-41EDA872EF5F}">
      <dgm:prSet/>
      <dgm:spPr/>
      <dgm:t>
        <a:bodyPr rtlCol="0"/>
        <a:lstStyle/>
        <a:p>
          <a:pPr rtl="0"/>
          <a:endParaRPr lang="en-GB"/>
        </a:p>
      </dgm:t>
    </dgm:pt>
    <dgm:pt modelId="{407671DE-689A-4402-8922-08873E63480D}" type="pres">
      <dgm:prSet presAssocID="{160C5714-0868-4287-90D8-28FB7BF6BD2C}" presName="root" presStyleCnt="0">
        <dgm:presLayoutVars>
          <dgm:chMax/>
          <dgm:chPref/>
          <dgm:dir/>
          <dgm:animLvl val="lvl"/>
        </dgm:presLayoutVars>
      </dgm:prSet>
      <dgm:spPr/>
    </dgm:pt>
    <dgm:pt modelId="{1E8C53CE-312B-400D-8E6A-4635CB4CE270}" type="pres">
      <dgm:prSet presAssocID="{160C5714-0868-4287-90D8-28FB7BF6BD2C}" presName="divider" presStyleLbl="fgAcc1" presStyleIdx="0" presStyleCnt="6"/>
      <dgm:spPr>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tailEnd type="triangle" w="lg" len="lg"/>
        </a:ln>
        <a:effectLst/>
      </dgm:spPr>
    </dgm:pt>
    <dgm:pt modelId="{46D0A0B6-99C1-4C93-9D07-D394FCD06FBC}" type="pres">
      <dgm:prSet presAssocID="{160C5714-0868-4287-90D8-28FB7BF6BD2C}" presName="nodes" presStyleCnt="0">
        <dgm:presLayoutVars>
          <dgm:chMax/>
          <dgm:chPref/>
          <dgm:animLvl val="lvl"/>
        </dgm:presLayoutVars>
      </dgm:prSet>
      <dgm:spPr/>
    </dgm:pt>
    <dgm:pt modelId="{54FA9F05-68DF-4858-B50D-DCEC408D98A0}" type="pres">
      <dgm:prSet presAssocID="{E40F4386-8831-418F-B705-2EF711FB0638}" presName="composite" presStyleCnt="0"/>
      <dgm:spPr/>
    </dgm:pt>
    <dgm:pt modelId="{CDDE1E5C-76D1-411D-97D4-8F1977E9842D}" type="pres">
      <dgm:prSet presAssocID="{E40F4386-8831-418F-B705-2EF711FB0638}" presName="ConnectorPoint" presStyleLbl="lnNode1" presStyleIdx="0" presStyleCnt="5"/>
      <dgm:spPr/>
    </dgm:pt>
    <dgm:pt modelId="{A3C084F2-0093-4679-BE5F-A72847C99793}" type="pres">
      <dgm:prSet presAssocID="{E40F4386-8831-418F-B705-2EF711FB0638}" presName="DropPinPlaceHolder" presStyleCnt="0"/>
      <dgm:spPr/>
    </dgm:pt>
    <dgm:pt modelId="{0A69E26B-610A-460B-8DC9-F49A37B64039}" type="pres">
      <dgm:prSet presAssocID="{E40F4386-8831-418F-B705-2EF711FB0638}" presName="DropPin" presStyleLbl="alignNode1" presStyleIdx="0" presStyleCnt="5" custLinFactNeighborY="-3516"/>
      <dgm:spPr/>
    </dgm:pt>
    <dgm:pt modelId="{0D47F3AA-634C-409F-BD69-E4BACD9CCCFA}" type="pres">
      <dgm:prSet presAssocID="{E40F4386-8831-418F-B705-2EF711FB0638}" presName="Ellipse" presStyleLbl="fgAcc1" presStyleIdx="1"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A292B0A5-8BE5-4E84-8618-26EA28CFF4A3}" type="pres">
      <dgm:prSet presAssocID="{E40F4386-8831-418F-B705-2EF711FB0638}" presName="L2TextContainer" presStyleLbl="revTx" presStyleIdx="0" presStyleCnt="10">
        <dgm:presLayoutVars>
          <dgm:bulletEnabled val="1"/>
        </dgm:presLayoutVars>
      </dgm:prSet>
      <dgm:spPr/>
    </dgm:pt>
    <dgm:pt modelId="{AA393DB5-4DAB-4AB9-875A-4BE9E87DA2BF}" type="pres">
      <dgm:prSet presAssocID="{E40F4386-8831-418F-B705-2EF711FB0638}" presName="L1TextContainer" presStyleLbl="revTx" presStyleIdx="1" presStyleCnt="10">
        <dgm:presLayoutVars>
          <dgm:chMax val="1"/>
          <dgm:chPref val="1"/>
          <dgm:bulletEnabled val="1"/>
        </dgm:presLayoutVars>
      </dgm:prSet>
      <dgm:spPr/>
    </dgm:pt>
    <dgm:pt modelId="{D10F2BCE-B77B-4F05-95FD-A65109E5DEA0}" type="pres">
      <dgm:prSet presAssocID="{E40F4386-8831-418F-B705-2EF711FB0638}" presName="ConnectLine" presStyleLbl="sibTrans1D1" presStyleIdx="0" presStyleCnt="5"/>
      <dgm:spPr>
        <a:noFill/>
        <a:ln w="9525" cap="flat" cmpd="sng" algn="ctr">
          <a:solidFill>
            <a:schemeClr val="accent2">
              <a:lumMod val="50000"/>
            </a:schemeClr>
          </a:solidFill>
          <a:prstDash val="dash"/>
          <a:miter lim="800000"/>
        </a:ln>
        <a:effectLst/>
      </dgm:spPr>
    </dgm:pt>
    <dgm:pt modelId="{7842451D-72E5-4EF0-B35E-DA20F99FD31B}" type="pres">
      <dgm:prSet presAssocID="{E40F4386-8831-418F-B705-2EF711FB0638}" presName="EmptyPlaceHolder" presStyleCnt="0"/>
      <dgm:spPr/>
    </dgm:pt>
    <dgm:pt modelId="{B17D2C92-48C0-4F3D-88BD-E2B451D76F57}" type="pres">
      <dgm:prSet presAssocID="{D0CAE994-5783-41EC-9711-4E1D519F3834}" presName="spaceBetweenRectangles" presStyleCnt="0"/>
      <dgm:spPr/>
    </dgm:pt>
    <dgm:pt modelId="{FBE92DF5-B8E0-497C-B190-87AC73E45970}" type="pres">
      <dgm:prSet presAssocID="{216BC4CD-18EE-4F27-8680-F1299126CE77}" presName="composite" presStyleCnt="0"/>
      <dgm:spPr/>
    </dgm:pt>
    <dgm:pt modelId="{94B71067-EBEC-4112-A9D1-8B8A7A437FC8}" type="pres">
      <dgm:prSet presAssocID="{216BC4CD-18EE-4F27-8680-F1299126CE77}" presName="ConnectorPoint" presStyleLbl="lnNode1" presStyleIdx="1" presStyleCnt="5"/>
      <dgm:spPr/>
    </dgm:pt>
    <dgm:pt modelId="{7514FAA3-F485-4827-B6A2-FC89911A0BB4}" type="pres">
      <dgm:prSet presAssocID="{216BC4CD-18EE-4F27-8680-F1299126CE77}" presName="DropPinPlaceHolder" presStyleCnt="0"/>
      <dgm:spPr/>
    </dgm:pt>
    <dgm:pt modelId="{11AAD205-8152-4363-B661-3C3A26A103FF}" type="pres">
      <dgm:prSet presAssocID="{216BC4CD-18EE-4F27-8680-F1299126CE77}" presName="DropPin" presStyleLbl="alignNode1" presStyleIdx="1" presStyleCnt="5" custLinFactNeighborY="3516"/>
      <dgm:spPr/>
    </dgm:pt>
    <dgm:pt modelId="{2E4364CD-3B8A-4A42-AB11-744F4277900A}" type="pres">
      <dgm:prSet presAssocID="{216BC4CD-18EE-4F27-8680-F1299126CE77}" presName="Ellipse" presStyleLbl="fgAcc1" presStyleIdx="2"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07310A89-F151-435B-963F-FD9908E8C694}" type="pres">
      <dgm:prSet presAssocID="{216BC4CD-18EE-4F27-8680-F1299126CE77}" presName="L2TextContainer" presStyleLbl="revTx" presStyleIdx="2" presStyleCnt="10">
        <dgm:presLayoutVars>
          <dgm:bulletEnabled val="1"/>
        </dgm:presLayoutVars>
      </dgm:prSet>
      <dgm:spPr/>
    </dgm:pt>
    <dgm:pt modelId="{6386BA6E-453A-41E1-ADAD-7626B92BD1BF}" type="pres">
      <dgm:prSet presAssocID="{216BC4CD-18EE-4F27-8680-F1299126CE77}" presName="L1TextContainer" presStyleLbl="revTx" presStyleIdx="3" presStyleCnt="10">
        <dgm:presLayoutVars>
          <dgm:chMax val="1"/>
          <dgm:chPref val="1"/>
          <dgm:bulletEnabled val="1"/>
        </dgm:presLayoutVars>
      </dgm:prSet>
      <dgm:spPr/>
    </dgm:pt>
    <dgm:pt modelId="{DB95D829-80DF-4ADA-B04C-CE92ADFB6606}" type="pres">
      <dgm:prSet presAssocID="{216BC4CD-18EE-4F27-8680-F1299126CE77}" presName="ConnectLine" presStyleLbl="sibTrans1D1" presStyleIdx="1" presStyleCnt="5"/>
      <dgm:spPr>
        <a:noFill/>
        <a:ln w="9525" cap="flat" cmpd="sng" algn="ctr">
          <a:solidFill>
            <a:schemeClr val="accent2">
              <a:lumMod val="50000"/>
            </a:schemeClr>
          </a:solidFill>
          <a:prstDash val="dash"/>
          <a:miter lim="800000"/>
        </a:ln>
        <a:effectLst/>
      </dgm:spPr>
    </dgm:pt>
    <dgm:pt modelId="{CDFB6879-D0D6-43FC-BC0B-D27687D992EB}" type="pres">
      <dgm:prSet presAssocID="{216BC4CD-18EE-4F27-8680-F1299126CE77}" presName="EmptyPlaceHolder" presStyleCnt="0"/>
      <dgm:spPr/>
    </dgm:pt>
    <dgm:pt modelId="{73F94D99-690C-4CBF-869A-EF5DD70CF6B4}" type="pres">
      <dgm:prSet presAssocID="{53BD166D-91E5-487C-BD55-AC4B1FA9AFAB}" presName="spaceBetweenRectangles" presStyleCnt="0"/>
      <dgm:spPr/>
    </dgm:pt>
    <dgm:pt modelId="{CEDC3BDA-322C-4005-A3A5-77E148865242}" type="pres">
      <dgm:prSet presAssocID="{93FF5F9D-AAFA-4950-8546-6AECA4470D48}" presName="composite" presStyleCnt="0"/>
      <dgm:spPr/>
    </dgm:pt>
    <dgm:pt modelId="{83D4573F-3CB1-4541-8BEE-E8224A8ED015}" type="pres">
      <dgm:prSet presAssocID="{93FF5F9D-AAFA-4950-8546-6AECA4470D48}" presName="ConnectorPoint" presStyleLbl="lnNode1" presStyleIdx="2" presStyleCnt="5"/>
      <dgm:spPr/>
    </dgm:pt>
    <dgm:pt modelId="{192BBF61-2B64-4E18-92EE-EF8B6030201C}" type="pres">
      <dgm:prSet presAssocID="{93FF5F9D-AAFA-4950-8546-6AECA4470D48}" presName="DropPinPlaceHolder" presStyleCnt="0"/>
      <dgm:spPr/>
    </dgm:pt>
    <dgm:pt modelId="{63CCDBCC-C40A-41AF-BB40-B20A9AB919D8}" type="pres">
      <dgm:prSet presAssocID="{93FF5F9D-AAFA-4950-8546-6AECA4470D48}" presName="DropPin" presStyleLbl="alignNode1" presStyleIdx="2" presStyleCnt="5" custLinFactNeighborY="-3516"/>
      <dgm:spPr/>
    </dgm:pt>
    <dgm:pt modelId="{C25D9000-2762-4B6C-BFD6-7B6C2D0122B9}" type="pres">
      <dgm:prSet presAssocID="{93FF5F9D-AAFA-4950-8546-6AECA4470D48}" presName="Ellipse" presStyleLbl="fgAcc1" presStyleIdx="3"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C08C98A3-4322-425C-8260-4319044AFBF1}" type="pres">
      <dgm:prSet presAssocID="{93FF5F9D-AAFA-4950-8546-6AECA4470D48}" presName="L2TextContainer" presStyleLbl="revTx" presStyleIdx="4" presStyleCnt="10">
        <dgm:presLayoutVars>
          <dgm:bulletEnabled val="1"/>
        </dgm:presLayoutVars>
      </dgm:prSet>
      <dgm:spPr/>
    </dgm:pt>
    <dgm:pt modelId="{52F3B4A2-8EDD-4B40-B5F3-A1CECB56D29F}" type="pres">
      <dgm:prSet presAssocID="{93FF5F9D-AAFA-4950-8546-6AECA4470D48}" presName="L1TextContainer" presStyleLbl="revTx" presStyleIdx="5" presStyleCnt="10">
        <dgm:presLayoutVars>
          <dgm:chMax val="1"/>
          <dgm:chPref val="1"/>
          <dgm:bulletEnabled val="1"/>
        </dgm:presLayoutVars>
      </dgm:prSet>
      <dgm:spPr/>
    </dgm:pt>
    <dgm:pt modelId="{4A2B3FB7-F9B6-43D5-A931-C70A3750EA87}" type="pres">
      <dgm:prSet presAssocID="{93FF5F9D-AAFA-4950-8546-6AECA4470D48}" presName="ConnectLine" presStyleLbl="sibTrans1D1" presStyleIdx="2" presStyleCnt="5"/>
      <dgm:spPr>
        <a:noFill/>
        <a:ln w="9525" cap="flat" cmpd="sng" algn="ctr">
          <a:solidFill>
            <a:schemeClr val="accent2">
              <a:lumMod val="50000"/>
            </a:schemeClr>
          </a:solidFill>
          <a:prstDash val="dash"/>
          <a:miter lim="800000"/>
        </a:ln>
        <a:effectLst/>
      </dgm:spPr>
    </dgm:pt>
    <dgm:pt modelId="{BA1A1A8C-A776-4D01-B097-263B42C05CD4}" type="pres">
      <dgm:prSet presAssocID="{93FF5F9D-AAFA-4950-8546-6AECA4470D48}" presName="EmptyPlaceHolder" presStyleCnt="0"/>
      <dgm:spPr/>
    </dgm:pt>
    <dgm:pt modelId="{06E0E481-BB98-4161-9BDE-A1547F63DD20}" type="pres">
      <dgm:prSet presAssocID="{38F0A00F-2CCF-46E9-AA53-7C6F7D500B84}" presName="spaceBetweenRectangles" presStyleCnt="0"/>
      <dgm:spPr/>
    </dgm:pt>
    <dgm:pt modelId="{FB2E9D8E-3404-4E79-B215-9DBE16583FBD}" type="pres">
      <dgm:prSet presAssocID="{57D926EE-FF1C-4F8E-BE58-791552003389}" presName="composite" presStyleCnt="0"/>
      <dgm:spPr/>
    </dgm:pt>
    <dgm:pt modelId="{A4A288FA-2972-4660-B846-F0F60F21A8F3}" type="pres">
      <dgm:prSet presAssocID="{57D926EE-FF1C-4F8E-BE58-791552003389}" presName="ConnectorPoint" presStyleLbl="lnNode1" presStyleIdx="3" presStyleCnt="5"/>
      <dgm:spPr/>
    </dgm:pt>
    <dgm:pt modelId="{B00C1F6C-3838-4D06-B744-0D84C6431A13}" type="pres">
      <dgm:prSet presAssocID="{57D926EE-FF1C-4F8E-BE58-791552003389}" presName="DropPinPlaceHolder" presStyleCnt="0"/>
      <dgm:spPr/>
    </dgm:pt>
    <dgm:pt modelId="{4C5813BC-956A-4F8C-B1AA-086730732ACF}" type="pres">
      <dgm:prSet presAssocID="{57D926EE-FF1C-4F8E-BE58-791552003389}" presName="DropPin" presStyleLbl="alignNode1" presStyleIdx="3" presStyleCnt="5" custLinFactNeighborY="3516"/>
      <dgm:spPr/>
    </dgm:pt>
    <dgm:pt modelId="{30745FD9-45E6-4F2F-952E-B76E1E38EA48}" type="pres">
      <dgm:prSet presAssocID="{57D926EE-FF1C-4F8E-BE58-791552003389}" presName="Ellipse" presStyleLbl="fgAcc1" presStyleIdx="4"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FA75F9D6-BA19-40B6-8EBB-F8B5A1A5DB04}" type="pres">
      <dgm:prSet presAssocID="{57D926EE-FF1C-4F8E-BE58-791552003389}" presName="L2TextContainer" presStyleLbl="revTx" presStyleIdx="6" presStyleCnt="10">
        <dgm:presLayoutVars>
          <dgm:bulletEnabled val="1"/>
        </dgm:presLayoutVars>
      </dgm:prSet>
      <dgm:spPr/>
    </dgm:pt>
    <dgm:pt modelId="{7759EFD6-8D9B-407B-BFD2-E887C01621A3}" type="pres">
      <dgm:prSet presAssocID="{57D926EE-FF1C-4F8E-BE58-791552003389}" presName="L1TextContainer" presStyleLbl="revTx" presStyleIdx="7" presStyleCnt="10">
        <dgm:presLayoutVars>
          <dgm:chMax val="1"/>
          <dgm:chPref val="1"/>
          <dgm:bulletEnabled val="1"/>
        </dgm:presLayoutVars>
      </dgm:prSet>
      <dgm:spPr/>
    </dgm:pt>
    <dgm:pt modelId="{87D01122-9189-4BBF-B5EB-8A13E8CADCB7}" type="pres">
      <dgm:prSet presAssocID="{57D926EE-FF1C-4F8E-BE58-791552003389}" presName="ConnectLine" presStyleLbl="sibTrans1D1" presStyleIdx="3" presStyleCnt="5"/>
      <dgm:spPr>
        <a:noFill/>
        <a:ln w="9525" cap="flat" cmpd="sng" algn="ctr">
          <a:solidFill>
            <a:schemeClr val="accent2">
              <a:lumMod val="50000"/>
            </a:schemeClr>
          </a:solidFill>
          <a:prstDash val="dash"/>
          <a:miter lim="800000"/>
        </a:ln>
        <a:effectLst/>
      </dgm:spPr>
    </dgm:pt>
    <dgm:pt modelId="{F2083E7F-8909-4F43-97E9-9BDF4D0B9596}" type="pres">
      <dgm:prSet presAssocID="{57D926EE-FF1C-4F8E-BE58-791552003389}" presName="EmptyPlaceHolder" presStyleCnt="0"/>
      <dgm:spPr/>
    </dgm:pt>
    <dgm:pt modelId="{6A29383C-57EA-4549-AEB6-87AA2F47DB91}" type="pres">
      <dgm:prSet presAssocID="{A8CFE573-C424-4A7A-A6DC-2CAFAF6BE4BE}" presName="spaceBetweenRectangles" presStyleCnt="0"/>
      <dgm:spPr/>
    </dgm:pt>
    <dgm:pt modelId="{07E7D5C7-192C-4FD4-8FDB-8367E75296B2}" type="pres">
      <dgm:prSet presAssocID="{C29A2877-D327-472A-B8DE-A9582740D1C4}" presName="composite" presStyleCnt="0"/>
      <dgm:spPr/>
    </dgm:pt>
    <dgm:pt modelId="{E5A60AEB-AC99-48F9-A630-D706383CE830}" type="pres">
      <dgm:prSet presAssocID="{C29A2877-D327-472A-B8DE-A9582740D1C4}" presName="ConnectorPoint" presStyleLbl="lnNode1" presStyleIdx="4" presStyleCnt="5"/>
      <dgm:spPr/>
    </dgm:pt>
    <dgm:pt modelId="{DAA99B08-B3AE-4897-936E-6B401AF838B8}" type="pres">
      <dgm:prSet presAssocID="{C29A2877-D327-472A-B8DE-A9582740D1C4}" presName="DropPinPlaceHolder" presStyleCnt="0"/>
      <dgm:spPr/>
    </dgm:pt>
    <dgm:pt modelId="{53AB3C40-A8F3-42AD-ACAA-EFFE0F58231C}" type="pres">
      <dgm:prSet presAssocID="{C29A2877-D327-472A-B8DE-A9582740D1C4}" presName="DropPin" presStyleLbl="alignNode1" presStyleIdx="4" presStyleCnt="5" custLinFactNeighborY="-3516"/>
      <dgm:spPr/>
    </dgm:pt>
    <dgm:pt modelId="{D2FD05BB-C8D3-4629-A36D-3F0D8E17237D}" type="pres">
      <dgm:prSet presAssocID="{C29A2877-D327-472A-B8DE-A9582740D1C4}" presName="Ellipse" presStyleLbl="fgAcc1" presStyleIdx="5"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A27C66FE-A882-45CB-AA8B-D41CAAC87FCE}" type="pres">
      <dgm:prSet presAssocID="{C29A2877-D327-472A-B8DE-A9582740D1C4}" presName="L2TextContainer" presStyleLbl="revTx" presStyleIdx="8" presStyleCnt="10">
        <dgm:presLayoutVars>
          <dgm:bulletEnabled val="1"/>
        </dgm:presLayoutVars>
      </dgm:prSet>
      <dgm:spPr/>
    </dgm:pt>
    <dgm:pt modelId="{A3AC5A82-45CF-44A1-B41F-635DAC5A92BB}" type="pres">
      <dgm:prSet presAssocID="{C29A2877-D327-472A-B8DE-A9582740D1C4}" presName="L1TextContainer" presStyleLbl="revTx" presStyleIdx="9" presStyleCnt="10">
        <dgm:presLayoutVars>
          <dgm:chMax val="1"/>
          <dgm:chPref val="1"/>
          <dgm:bulletEnabled val="1"/>
        </dgm:presLayoutVars>
      </dgm:prSet>
      <dgm:spPr/>
    </dgm:pt>
    <dgm:pt modelId="{1513F0EC-F72E-4447-AE42-46AD1B95828E}" type="pres">
      <dgm:prSet presAssocID="{C29A2877-D327-472A-B8DE-A9582740D1C4}" presName="ConnectLine" presStyleLbl="sibTrans1D1" presStyleIdx="4" presStyleCnt="5"/>
      <dgm:spPr>
        <a:noFill/>
        <a:ln w="9525" cap="flat" cmpd="sng" algn="ctr">
          <a:solidFill>
            <a:schemeClr val="accent2">
              <a:lumMod val="50000"/>
            </a:schemeClr>
          </a:solidFill>
          <a:prstDash val="dash"/>
          <a:miter lim="800000"/>
        </a:ln>
        <a:effectLst/>
      </dgm:spPr>
    </dgm:pt>
    <dgm:pt modelId="{AEE1B82C-0846-4933-84C5-2CE9F6ABE6B4}" type="pres">
      <dgm:prSet presAssocID="{C29A2877-D327-472A-B8DE-A9582740D1C4}" presName="EmptyPlaceHolder" presStyleCnt="0"/>
      <dgm:spPr/>
    </dgm:pt>
  </dgm:ptLst>
  <dgm:cxnLst>
    <dgm:cxn modelId="{2F8D9110-DEE1-4530-A787-7B1F955B8D11}" type="presOf" srcId="{E40F4386-8831-418F-B705-2EF711FB0638}" destId="{AA393DB5-4DAB-4AB9-875A-4BE9E87DA2BF}" srcOrd="0" destOrd="0" presId="urn:microsoft.com/office/officeart/2017/3/layout/DropPinTimeline#2"/>
    <dgm:cxn modelId="{21F68C21-0932-40ED-B3AD-15446DF383C2}" srcId="{93FF5F9D-AAFA-4950-8546-6AECA4470D48}" destId="{7C246739-132B-41AD-8DFA-A108B89D138D}" srcOrd="0" destOrd="0" parTransId="{6DC6AB27-331E-4C02-81E1-D2DC0951F94A}" sibTransId="{ABE6CE27-78DF-4DFE-AE98-C519395C0138}"/>
    <dgm:cxn modelId="{D76B7430-3357-4174-8439-41EDA872EF5F}" srcId="{C29A2877-D327-472A-B8DE-A9582740D1C4}" destId="{25D1910D-4E8B-4393-8125-38DEB2A68B1E}" srcOrd="0" destOrd="0" parTransId="{71FC1CD1-8933-446D-A410-F2E5ECFCDCD4}" sibTransId="{FD38C820-2D77-442C-81A5-3C5E08D280FF}"/>
    <dgm:cxn modelId="{10C14F34-D61A-4E98-B25B-3E085A103CE3}" type="presOf" srcId="{160C5714-0868-4287-90D8-28FB7BF6BD2C}" destId="{407671DE-689A-4402-8922-08873E63480D}" srcOrd="0" destOrd="0" presId="urn:microsoft.com/office/officeart/2017/3/layout/DropPinTimeline#2"/>
    <dgm:cxn modelId="{0A3B7C5F-7735-4608-8242-E6F73844D071}" srcId="{160C5714-0868-4287-90D8-28FB7BF6BD2C}" destId="{216BC4CD-18EE-4F27-8680-F1299126CE77}" srcOrd="1" destOrd="0" parTransId="{9035202F-34B7-4FD2-ABEC-FBF9181D08E7}" sibTransId="{53BD166D-91E5-487C-BD55-AC4B1FA9AFAB}"/>
    <dgm:cxn modelId="{676C0349-F2D6-4D2C-9FCF-F305471D4E59}" type="presOf" srcId="{216BC4CD-18EE-4F27-8680-F1299126CE77}" destId="{6386BA6E-453A-41E1-ADAD-7626B92BD1BF}" srcOrd="0" destOrd="0" presId="urn:microsoft.com/office/officeart/2017/3/layout/DropPinTimeline#2"/>
    <dgm:cxn modelId="{5014994C-918A-42D4-A167-074D88DB0B7A}" type="presOf" srcId="{7C246739-132B-41AD-8DFA-A108B89D138D}" destId="{C08C98A3-4322-425C-8260-4319044AFBF1}" srcOrd="0" destOrd="0" presId="urn:microsoft.com/office/officeart/2017/3/layout/DropPinTimeline#2"/>
    <dgm:cxn modelId="{6EE63C79-C3BB-40FB-8A21-3E84A0431EC1}" type="presOf" srcId="{04956CC5-BC9D-4B6B-9065-8589629A4900}" destId="{FA75F9D6-BA19-40B6-8EBB-F8B5A1A5DB04}" srcOrd="0" destOrd="0" presId="urn:microsoft.com/office/officeart/2017/3/layout/DropPinTimeline#2"/>
    <dgm:cxn modelId="{D8458B8B-6A4A-41F6-A4AC-6449A963A532}" type="presOf" srcId="{57D926EE-FF1C-4F8E-BE58-791552003389}" destId="{7759EFD6-8D9B-407B-BFD2-E887C01621A3}" srcOrd="0" destOrd="0" presId="urn:microsoft.com/office/officeart/2017/3/layout/DropPinTimeline#2"/>
    <dgm:cxn modelId="{7FD8009C-0CEB-41DE-B0CC-709282B25D15}" srcId="{E40F4386-8831-418F-B705-2EF711FB0638}" destId="{9D775CEA-FB87-47C4-9A33-B679A4F91D5A}" srcOrd="0" destOrd="0" parTransId="{C3B4CFE3-1417-4427-AA54-FBDCAAFFE651}" sibTransId="{DCB568C9-3C02-42D5-BA11-189A5C3024AA}"/>
    <dgm:cxn modelId="{E06C2FA0-97C9-4115-8036-5641738523F0}" srcId="{160C5714-0868-4287-90D8-28FB7BF6BD2C}" destId="{C29A2877-D327-472A-B8DE-A9582740D1C4}" srcOrd="4" destOrd="0" parTransId="{ACB8F89D-E3F0-46D6-9FE2-0E08ED03F108}" sibTransId="{4C9B2A60-E155-4BBB-A3EE-15AEEAA6D5C7}"/>
    <dgm:cxn modelId="{369994A5-D668-4BAA-BAE5-4659A47CAE31}" srcId="{160C5714-0868-4287-90D8-28FB7BF6BD2C}" destId="{57D926EE-FF1C-4F8E-BE58-791552003389}" srcOrd="3" destOrd="0" parTransId="{73E44EEA-ED9D-47FC-9428-986D0A1FC4C0}" sibTransId="{A8CFE573-C424-4A7A-A6DC-2CAFAF6BE4BE}"/>
    <dgm:cxn modelId="{BE51D2B2-029C-4554-8705-90B588CC81C4}" srcId="{57D926EE-FF1C-4F8E-BE58-791552003389}" destId="{04956CC5-BC9D-4B6B-9065-8589629A4900}" srcOrd="0" destOrd="0" parTransId="{EF3CCB5D-2D2B-414F-9C3E-2A98641DE75C}" sibTransId="{4A8BA95F-C155-4C29-BC73-64B882D2BD09}"/>
    <dgm:cxn modelId="{A3C550B7-D35D-4082-8B0A-7D10ADFE124B}" type="presOf" srcId="{25D1910D-4E8B-4393-8125-38DEB2A68B1E}" destId="{A27C66FE-A882-45CB-AA8B-D41CAAC87FCE}" srcOrd="0" destOrd="0" presId="urn:microsoft.com/office/officeart/2017/3/layout/DropPinTimeline#2"/>
    <dgm:cxn modelId="{6DB8FFBA-487B-4E87-9D41-FD7AF2F69CF4}" srcId="{160C5714-0868-4287-90D8-28FB7BF6BD2C}" destId="{E40F4386-8831-418F-B705-2EF711FB0638}" srcOrd="0" destOrd="0" parTransId="{BA5DB78F-0BD1-45CF-9B96-46A70AB3D9A2}" sibTransId="{D0CAE994-5783-41EC-9711-4E1D519F3834}"/>
    <dgm:cxn modelId="{792B05C2-5166-497A-B522-DD33ED15AE00}" srcId="{216BC4CD-18EE-4F27-8680-F1299126CE77}" destId="{C9D54AD6-2B46-4A5C-8B15-6EB605017506}" srcOrd="0" destOrd="0" parTransId="{F129E4C2-7904-46D3-A1B6-3961A818C015}" sibTransId="{BF7E5694-37A7-4053-9E35-03119E673100}"/>
    <dgm:cxn modelId="{71FE39CF-70A2-4C21-8FB1-F54587B63FA9}" type="presOf" srcId="{9D775CEA-FB87-47C4-9A33-B679A4F91D5A}" destId="{A292B0A5-8BE5-4E84-8618-26EA28CFF4A3}" srcOrd="0" destOrd="0" presId="urn:microsoft.com/office/officeart/2017/3/layout/DropPinTimeline#2"/>
    <dgm:cxn modelId="{300126DA-65CE-4820-8449-FCF3ECC004FE}" type="presOf" srcId="{93FF5F9D-AAFA-4950-8546-6AECA4470D48}" destId="{52F3B4A2-8EDD-4B40-B5F3-A1CECB56D29F}" srcOrd="0" destOrd="0" presId="urn:microsoft.com/office/officeart/2017/3/layout/DropPinTimeline#2"/>
    <dgm:cxn modelId="{382E8FED-2C26-4F51-BA70-9056716C7596}" type="presOf" srcId="{C9D54AD6-2B46-4A5C-8B15-6EB605017506}" destId="{07310A89-F151-435B-963F-FD9908E8C694}" srcOrd="0" destOrd="0" presId="urn:microsoft.com/office/officeart/2017/3/layout/DropPinTimeline#2"/>
    <dgm:cxn modelId="{06A2C4EF-834F-43FD-B45A-1554E6A68EBB}" srcId="{160C5714-0868-4287-90D8-28FB7BF6BD2C}" destId="{93FF5F9D-AAFA-4950-8546-6AECA4470D48}" srcOrd="2" destOrd="0" parTransId="{3D298734-E7B7-4677-BE81-F586C8D97438}" sibTransId="{38F0A00F-2CCF-46E9-AA53-7C6F7D500B84}"/>
    <dgm:cxn modelId="{08E607FE-15AE-432C-8214-161F17E777E2}" type="presOf" srcId="{C29A2877-D327-472A-B8DE-A9582740D1C4}" destId="{A3AC5A82-45CF-44A1-B41F-635DAC5A92BB}" srcOrd="0" destOrd="0" presId="urn:microsoft.com/office/officeart/2017/3/layout/DropPinTimeline#2"/>
    <dgm:cxn modelId="{6C89CD35-86C2-488C-B1B6-B8E91AB121B7}" type="presParOf" srcId="{407671DE-689A-4402-8922-08873E63480D}" destId="{1E8C53CE-312B-400D-8E6A-4635CB4CE270}" srcOrd="0" destOrd="0" presId="urn:microsoft.com/office/officeart/2017/3/layout/DropPinTimeline#2"/>
    <dgm:cxn modelId="{F459E339-6CF5-4935-83C6-C36F4BD218C0}" type="presParOf" srcId="{407671DE-689A-4402-8922-08873E63480D}" destId="{46D0A0B6-99C1-4C93-9D07-D394FCD06FBC}" srcOrd="1" destOrd="0" presId="urn:microsoft.com/office/officeart/2017/3/layout/DropPinTimeline#2"/>
    <dgm:cxn modelId="{6F671416-8896-48F7-9C8D-78A9E6200C9E}" type="presParOf" srcId="{46D0A0B6-99C1-4C93-9D07-D394FCD06FBC}" destId="{54FA9F05-68DF-4858-B50D-DCEC408D98A0}" srcOrd="0" destOrd="0" presId="urn:microsoft.com/office/officeart/2017/3/layout/DropPinTimeline#2"/>
    <dgm:cxn modelId="{3C9C78E0-7D90-4559-B028-76D9854C715A}" type="presParOf" srcId="{54FA9F05-68DF-4858-B50D-DCEC408D98A0}" destId="{CDDE1E5C-76D1-411D-97D4-8F1977E9842D}" srcOrd="0" destOrd="0" presId="urn:microsoft.com/office/officeart/2017/3/layout/DropPinTimeline#2"/>
    <dgm:cxn modelId="{F124A0A7-8845-4FD1-970D-3228C7936FA5}" type="presParOf" srcId="{54FA9F05-68DF-4858-B50D-DCEC408D98A0}" destId="{A3C084F2-0093-4679-BE5F-A72847C99793}" srcOrd="1" destOrd="0" presId="urn:microsoft.com/office/officeart/2017/3/layout/DropPinTimeline#2"/>
    <dgm:cxn modelId="{30B266FB-6D91-48A0-8521-4B28317839A2}" type="presParOf" srcId="{A3C084F2-0093-4679-BE5F-A72847C99793}" destId="{0A69E26B-610A-460B-8DC9-F49A37B64039}" srcOrd="0" destOrd="0" presId="urn:microsoft.com/office/officeart/2017/3/layout/DropPinTimeline#2"/>
    <dgm:cxn modelId="{8EA730A7-9BDD-4EC8-BFE3-AECA1A87608E}" type="presParOf" srcId="{A3C084F2-0093-4679-BE5F-A72847C99793}" destId="{0D47F3AA-634C-409F-BD69-E4BACD9CCCFA}" srcOrd="1" destOrd="0" presId="urn:microsoft.com/office/officeart/2017/3/layout/DropPinTimeline#2"/>
    <dgm:cxn modelId="{AB889069-66C0-4C20-8871-9CD6DB4AAEDF}" type="presParOf" srcId="{54FA9F05-68DF-4858-B50D-DCEC408D98A0}" destId="{A292B0A5-8BE5-4E84-8618-26EA28CFF4A3}" srcOrd="2" destOrd="0" presId="urn:microsoft.com/office/officeart/2017/3/layout/DropPinTimeline#2"/>
    <dgm:cxn modelId="{8EE28F01-EC56-49AE-AA2A-6BED9349E934}" type="presParOf" srcId="{54FA9F05-68DF-4858-B50D-DCEC408D98A0}" destId="{AA393DB5-4DAB-4AB9-875A-4BE9E87DA2BF}" srcOrd="3" destOrd="0" presId="urn:microsoft.com/office/officeart/2017/3/layout/DropPinTimeline#2"/>
    <dgm:cxn modelId="{AD2F8BAC-CA83-42B5-B2B5-BE243F3B4F28}" type="presParOf" srcId="{54FA9F05-68DF-4858-B50D-DCEC408D98A0}" destId="{D10F2BCE-B77B-4F05-95FD-A65109E5DEA0}" srcOrd="4" destOrd="0" presId="urn:microsoft.com/office/officeart/2017/3/layout/DropPinTimeline#2"/>
    <dgm:cxn modelId="{974311E6-8FCD-474C-869D-9C58AA2AB2CF}" type="presParOf" srcId="{54FA9F05-68DF-4858-B50D-DCEC408D98A0}" destId="{7842451D-72E5-4EF0-B35E-DA20F99FD31B}" srcOrd="5" destOrd="0" presId="urn:microsoft.com/office/officeart/2017/3/layout/DropPinTimeline#2"/>
    <dgm:cxn modelId="{B93D1322-F8DE-4529-B816-60B23439AEB9}" type="presParOf" srcId="{46D0A0B6-99C1-4C93-9D07-D394FCD06FBC}" destId="{B17D2C92-48C0-4F3D-88BD-E2B451D76F57}" srcOrd="1" destOrd="0" presId="urn:microsoft.com/office/officeart/2017/3/layout/DropPinTimeline#2"/>
    <dgm:cxn modelId="{595F7212-8F79-4AF4-B1FF-0AC83B4AE9B1}" type="presParOf" srcId="{46D0A0B6-99C1-4C93-9D07-D394FCD06FBC}" destId="{FBE92DF5-B8E0-497C-B190-87AC73E45970}" srcOrd="2" destOrd="0" presId="urn:microsoft.com/office/officeart/2017/3/layout/DropPinTimeline#2"/>
    <dgm:cxn modelId="{434F4C38-C0FC-417D-9B39-5099EDEEE6AF}" type="presParOf" srcId="{FBE92DF5-B8E0-497C-B190-87AC73E45970}" destId="{94B71067-EBEC-4112-A9D1-8B8A7A437FC8}" srcOrd="0" destOrd="0" presId="urn:microsoft.com/office/officeart/2017/3/layout/DropPinTimeline#2"/>
    <dgm:cxn modelId="{02D4C1E5-049A-416A-B437-DBE3A8F2ECB9}" type="presParOf" srcId="{FBE92DF5-B8E0-497C-B190-87AC73E45970}" destId="{7514FAA3-F485-4827-B6A2-FC89911A0BB4}" srcOrd="1" destOrd="0" presId="urn:microsoft.com/office/officeart/2017/3/layout/DropPinTimeline#2"/>
    <dgm:cxn modelId="{7253F39D-0DDC-4FD9-AFC0-83404612483E}" type="presParOf" srcId="{7514FAA3-F485-4827-B6A2-FC89911A0BB4}" destId="{11AAD205-8152-4363-B661-3C3A26A103FF}" srcOrd="0" destOrd="0" presId="urn:microsoft.com/office/officeart/2017/3/layout/DropPinTimeline#2"/>
    <dgm:cxn modelId="{D0BF01F7-A241-4AFA-B343-C9675FA7C34B}" type="presParOf" srcId="{7514FAA3-F485-4827-B6A2-FC89911A0BB4}" destId="{2E4364CD-3B8A-4A42-AB11-744F4277900A}" srcOrd="1" destOrd="0" presId="urn:microsoft.com/office/officeart/2017/3/layout/DropPinTimeline#2"/>
    <dgm:cxn modelId="{5C867F54-5644-46E9-BC8E-EA7641189546}" type="presParOf" srcId="{FBE92DF5-B8E0-497C-B190-87AC73E45970}" destId="{07310A89-F151-435B-963F-FD9908E8C694}" srcOrd="2" destOrd="0" presId="urn:microsoft.com/office/officeart/2017/3/layout/DropPinTimeline#2"/>
    <dgm:cxn modelId="{F1511C53-DEAF-428E-BBAD-152AEB55E9D3}" type="presParOf" srcId="{FBE92DF5-B8E0-497C-B190-87AC73E45970}" destId="{6386BA6E-453A-41E1-ADAD-7626B92BD1BF}" srcOrd="3" destOrd="0" presId="urn:microsoft.com/office/officeart/2017/3/layout/DropPinTimeline#2"/>
    <dgm:cxn modelId="{1B62D03D-1AE0-4F33-89E7-3D0A353803F6}" type="presParOf" srcId="{FBE92DF5-B8E0-497C-B190-87AC73E45970}" destId="{DB95D829-80DF-4ADA-B04C-CE92ADFB6606}" srcOrd="4" destOrd="0" presId="urn:microsoft.com/office/officeart/2017/3/layout/DropPinTimeline#2"/>
    <dgm:cxn modelId="{48A92201-C498-4CC2-8D33-EA76DB90ACB5}" type="presParOf" srcId="{FBE92DF5-B8E0-497C-B190-87AC73E45970}" destId="{CDFB6879-D0D6-43FC-BC0B-D27687D992EB}" srcOrd="5" destOrd="0" presId="urn:microsoft.com/office/officeart/2017/3/layout/DropPinTimeline#2"/>
    <dgm:cxn modelId="{D5D63A18-1518-429A-AB02-5016F347C211}" type="presParOf" srcId="{46D0A0B6-99C1-4C93-9D07-D394FCD06FBC}" destId="{73F94D99-690C-4CBF-869A-EF5DD70CF6B4}" srcOrd="3" destOrd="0" presId="urn:microsoft.com/office/officeart/2017/3/layout/DropPinTimeline#2"/>
    <dgm:cxn modelId="{142AC4D7-5C4C-4E46-BF7E-0B965E0F52C1}" type="presParOf" srcId="{46D0A0B6-99C1-4C93-9D07-D394FCD06FBC}" destId="{CEDC3BDA-322C-4005-A3A5-77E148865242}" srcOrd="4" destOrd="0" presId="urn:microsoft.com/office/officeart/2017/3/layout/DropPinTimeline#2"/>
    <dgm:cxn modelId="{7A85A911-4730-450E-BBAF-1819B73DC3C7}" type="presParOf" srcId="{CEDC3BDA-322C-4005-A3A5-77E148865242}" destId="{83D4573F-3CB1-4541-8BEE-E8224A8ED015}" srcOrd="0" destOrd="0" presId="urn:microsoft.com/office/officeart/2017/3/layout/DropPinTimeline#2"/>
    <dgm:cxn modelId="{185C458B-2BC9-4C68-BFC3-CAD51CD716F1}" type="presParOf" srcId="{CEDC3BDA-322C-4005-A3A5-77E148865242}" destId="{192BBF61-2B64-4E18-92EE-EF8B6030201C}" srcOrd="1" destOrd="0" presId="urn:microsoft.com/office/officeart/2017/3/layout/DropPinTimeline#2"/>
    <dgm:cxn modelId="{F317F21D-B461-4C78-9610-E3909525DD39}" type="presParOf" srcId="{192BBF61-2B64-4E18-92EE-EF8B6030201C}" destId="{63CCDBCC-C40A-41AF-BB40-B20A9AB919D8}" srcOrd="0" destOrd="0" presId="urn:microsoft.com/office/officeart/2017/3/layout/DropPinTimeline#2"/>
    <dgm:cxn modelId="{A53C25CC-754C-4C2C-AC2B-FA5244A4187C}" type="presParOf" srcId="{192BBF61-2B64-4E18-92EE-EF8B6030201C}" destId="{C25D9000-2762-4B6C-BFD6-7B6C2D0122B9}" srcOrd="1" destOrd="0" presId="urn:microsoft.com/office/officeart/2017/3/layout/DropPinTimeline#2"/>
    <dgm:cxn modelId="{14F9ABB0-B0E9-4CC3-8676-EC0DE9EF0D9A}" type="presParOf" srcId="{CEDC3BDA-322C-4005-A3A5-77E148865242}" destId="{C08C98A3-4322-425C-8260-4319044AFBF1}" srcOrd="2" destOrd="0" presId="urn:microsoft.com/office/officeart/2017/3/layout/DropPinTimeline#2"/>
    <dgm:cxn modelId="{6664A547-22FC-4194-9E56-BD20A082C8B5}" type="presParOf" srcId="{CEDC3BDA-322C-4005-A3A5-77E148865242}" destId="{52F3B4A2-8EDD-4B40-B5F3-A1CECB56D29F}" srcOrd="3" destOrd="0" presId="urn:microsoft.com/office/officeart/2017/3/layout/DropPinTimeline#2"/>
    <dgm:cxn modelId="{4EDC28BC-D823-4911-9A32-7CEA0779224F}" type="presParOf" srcId="{CEDC3BDA-322C-4005-A3A5-77E148865242}" destId="{4A2B3FB7-F9B6-43D5-A931-C70A3750EA87}" srcOrd="4" destOrd="0" presId="urn:microsoft.com/office/officeart/2017/3/layout/DropPinTimeline#2"/>
    <dgm:cxn modelId="{4FF873D1-57F2-4835-BC51-E337A4EA4241}" type="presParOf" srcId="{CEDC3BDA-322C-4005-A3A5-77E148865242}" destId="{BA1A1A8C-A776-4D01-B097-263B42C05CD4}" srcOrd="5" destOrd="0" presId="urn:microsoft.com/office/officeart/2017/3/layout/DropPinTimeline#2"/>
    <dgm:cxn modelId="{3B6D012D-455F-4006-A536-A6C4353C2052}" type="presParOf" srcId="{46D0A0B6-99C1-4C93-9D07-D394FCD06FBC}" destId="{06E0E481-BB98-4161-9BDE-A1547F63DD20}" srcOrd="5" destOrd="0" presId="urn:microsoft.com/office/officeart/2017/3/layout/DropPinTimeline#2"/>
    <dgm:cxn modelId="{C6A89C30-6AD3-4D93-A6B6-89620029568F}" type="presParOf" srcId="{46D0A0B6-99C1-4C93-9D07-D394FCD06FBC}" destId="{FB2E9D8E-3404-4E79-B215-9DBE16583FBD}" srcOrd="6" destOrd="0" presId="urn:microsoft.com/office/officeart/2017/3/layout/DropPinTimeline#2"/>
    <dgm:cxn modelId="{0BA6FAD4-C82F-4CF2-B050-BC6402D72317}" type="presParOf" srcId="{FB2E9D8E-3404-4E79-B215-9DBE16583FBD}" destId="{A4A288FA-2972-4660-B846-F0F60F21A8F3}" srcOrd="0" destOrd="0" presId="urn:microsoft.com/office/officeart/2017/3/layout/DropPinTimeline#2"/>
    <dgm:cxn modelId="{D827CF64-DAAB-46B4-AAE8-CAC4EDF45D65}" type="presParOf" srcId="{FB2E9D8E-3404-4E79-B215-9DBE16583FBD}" destId="{B00C1F6C-3838-4D06-B744-0D84C6431A13}" srcOrd="1" destOrd="0" presId="urn:microsoft.com/office/officeart/2017/3/layout/DropPinTimeline#2"/>
    <dgm:cxn modelId="{B6F441BE-7CC5-4BA2-AD5C-E397940C8C56}" type="presParOf" srcId="{B00C1F6C-3838-4D06-B744-0D84C6431A13}" destId="{4C5813BC-956A-4F8C-B1AA-086730732ACF}" srcOrd="0" destOrd="0" presId="urn:microsoft.com/office/officeart/2017/3/layout/DropPinTimeline#2"/>
    <dgm:cxn modelId="{942C4F31-20BC-4420-856C-1100353964F4}" type="presParOf" srcId="{B00C1F6C-3838-4D06-B744-0D84C6431A13}" destId="{30745FD9-45E6-4F2F-952E-B76E1E38EA48}" srcOrd="1" destOrd="0" presId="urn:microsoft.com/office/officeart/2017/3/layout/DropPinTimeline#2"/>
    <dgm:cxn modelId="{D0CD9DFA-2FB2-44B9-8DE3-5F6532133847}" type="presParOf" srcId="{FB2E9D8E-3404-4E79-B215-9DBE16583FBD}" destId="{FA75F9D6-BA19-40B6-8EBB-F8B5A1A5DB04}" srcOrd="2" destOrd="0" presId="urn:microsoft.com/office/officeart/2017/3/layout/DropPinTimeline#2"/>
    <dgm:cxn modelId="{D679C82D-63E2-463C-9A92-3904D69176C2}" type="presParOf" srcId="{FB2E9D8E-3404-4E79-B215-9DBE16583FBD}" destId="{7759EFD6-8D9B-407B-BFD2-E887C01621A3}" srcOrd="3" destOrd="0" presId="urn:microsoft.com/office/officeart/2017/3/layout/DropPinTimeline#2"/>
    <dgm:cxn modelId="{EC658906-BA2C-4173-BD0D-D9C187057EC8}" type="presParOf" srcId="{FB2E9D8E-3404-4E79-B215-9DBE16583FBD}" destId="{87D01122-9189-4BBF-B5EB-8A13E8CADCB7}" srcOrd="4" destOrd="0" presId="urn:microsoft.com/office/officeart/2017/3/layout/DropPinTimeline#2"/>
    <dgm:cxn modelId="{C5AA415B-AF76-4B6A-AE9F-5AF709639D9B}" type="presParOf" srcId="{FB2E9D8E-3404-4E79-B215-9DBE16583FBD}" destId="{F2083E7F-8909-4F43-97E9-9BDF4D0B9596}" srcOrd="5" destOrd="0" presId="urn:microsoft.com/office/officeart/2017/3/layout/DropPinTimeline#2"/>
    <dgm:cxn modelId="{E1E1593E-C8C5-4C96-A007-7871FDFD795F}" type="presParOf" srcId="{46D0A0B6-99C1-4C93-9D07-D394FCD06FBC}" destId="{6A29383C-57EA-4549-AEB6-87AA2F47DB91}" srcOrd="7" destOrd="0" presId="urn:microsoft.com/office/officeart/2017/3/layout/DropPinTimeline#2"/>
    <dgm:cxn modelId="{5E6C8F40-D55B-4CFE-845F-72F885373850}" type="presParOf" srcId="{46D0A0B6-99C1-4C93-9D07-D394FCD06FBC}" destId="{07E7D5C7-192C-4FD4-8FDB-8367E75296B2}" srcOrd="8" destOrd="0" presId="urn:microsoft.com/office/officeart/2017/3/layout/DropPinTimeline#2"/>
    <dgm:cxn modelId="{A0B36C88-2CD6-4929-A7AC-59DF384FF4AE}" type="presParOf" srcId="{07E7D5C7-192C-4FD4-8FDB-8367E75296B2}" destId="{E5A60AEB-AC99-48F9-A630-D706383CE830}" srcOrd="0" destOrd="0" presId="urn:microsoft.com/office/officeart/2017/3/layout/DropPinTimeline#2"/>
    <dgm:cxn modelId="{FD306634-A80C-4523-BBE1-D7866903FDDF}" type="presParOf" srcId="{07E7D5C7-192C-4FD4-8FDB-8367E75296B2}" destId="{DAA99B08-B3AE-4897-936E-6B401AF838B8}" srcOrd="1" destOrd="0" presId="urn:microsoft.com/office/officeart/2017/3/layout/DropPinTimeline#2"/>
    <dgm:cxn modelId="{F28D313F-CFB9-48AB-8BB0-83AE20F069ED}" type="presParOf" srcId="{DAA99B08-B3AE-4897-936E-6B401AF838B8}" destId="{53AB3C40-A8F3-42AD-ACAA-EFFE0F58231C}" srcOrd="0" destOrd="0" presId="urn:microsoft.com/office/officeart/2017/3/layout/DropPinTimeline#2"/>
    <dgm:cxn modelId="{3068948A-D087-458D-BC9B-5989E89D823C}" type="presParOf" srcId="{DAA99B08-B3AE-4897-936E-6B401AF838B8}" destId="{D2FD05BB-C8D3-4629-A36D-3F0D8E17237D}" srcOrd="1" destOrd="0" presId="urn:microsoft.com/office/officeart/2017/3/layout/DropPinTimeline#2"/>
    <dgm:cxn modelId="{CC2FFC25-F039-45DE-9081-1A23B9F0EE07}" type="presParOf" srcId="{07E7D5C7-192C-4FD4-8FDB-8367E75296B2}" destId="{A27C66FE-A882-45CB-AA8B-D41CAAC87FCE}" srcOrd="2" destOrd="0" presId="urn:microsoft.com/office/officeart/2017/3/layout/DropPinTimeline#2"/>
    <dgm:cxn modelId="{55086221-BF52-4988-BFDC-9AFFA91F7ADC}" type="presParOf" srcId="{07E7D5C7-192C-4FD4-8FDB-8367E75296B2}" destId="{A3AC5A82-45CF-44A1-B41F-635DAC5A92BB}" srcOrd="3" destOrd="0" presId="urn:microsoft.com/office/officeart/2017/3/layout/DropPinTimeline#2"/>
    <dgm:cxn modelId="{E35186B6-D3D9-4D2D-A30A-5D6398D7DCAF}" type="presParOf" srcId="{07E7D5C7-192C-4FD4-8FDB-8367E75296B2}" destId="{1513F0EC-F72E-4447-AE42-46AD1B95828E}" srcOrd="4" destOrd="0" presId="urn:microsoft.com/office/officeart/2017/3/layout/DropPinTimeline#2"/>
    <dgm:cxn modelId="{5246CFDA-A2E7-400D-984B-A14DF13E2A13}" type="presParOf" srcId="{07E7D5C7-192C-4FD4-8FDB-8367E75296B2}" destId="{AEE1B82C-0846-4933-84C5-2CE9F6ABE6B4}" srcOrd="5" destOrd="0" presId="urn:microsoft.com/office/officeart/2017/3/layout/DropPin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C53CE-312B-400D-8E6A-4635CB4CE270}">
      <dsp:nvSpPr>
        <dsp:cNvPr id="0" name=""/>
        <dsp:cNvSpPr/>
      </dsp:nvSpPr>
      <dsp:spPr>
        <a:xfrm>
          <a:off x="0" y="2175669"/>
          <a:ext cx="10693400" cy="0"/>
        </a:xfrm>
        <a:prstGeom prst="line">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A69E26B-610A-460B-8DC9-F49A37B64039}">
      <dsp:nvSpPr>
        <dsp:cNvPr id="0" name=""/>
        <dsp:cNvSpPr/>
      </dsp:nvSpPr>
      <dsp:spPr>
        <a:xfrm rot="8100000">
          <a:off x="166287"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47F3AA-634C-409F-BD69-E4BACD9CCCFA}">
      <dsp:nvSpPr>
        <dsp:cNvPr id="0" name=""/>
        <dsp:cNvSpPr/>
      </dsp:nvSpPr>
      <dsp:spPr>
        <a:xfrm>
          <a:off x="201435"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92B0A5-8BE5-4E84-8618-26EA28CFF4A3}">
      <dsp:nvSpPr>
        <dsp:cNvPr id="0" name=""/>
        <dsp:cNvSpPr/>
      </dsp:nvSpPr>
      <dsp:spPr>
        <a:xfrm>
          <a:off x="548200"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rtlCol="0" anchor="t" anchorCtr="0">
          <a:noAutofit/>
        </a:bodyPr>
        <a:lstStyle/>
        <a:p>
          <a:pPr marL="0" lvl="0" indent="0" algn="l" defTabSz="622300" rtl="0">
            <a:lnSpc>
              <a:spcPct val="90000"/>
            </a:lnSpc>
            <a:spcBef>
              <a:spcPct val="0"/>
            </a:spcBef>
            <a:spcAft>
              <a:spcPct val="35000"/>
            </a:spcAft>
            <a:buNone/>
          </a:pPr>
          <a:r>
            <a:rPr lang="en-GB" sz="1400" b="0" i="0" u="none" kern="1200"/>
            <a:t>To start a presentation, go to the Slide Show tab, and select From Beginning.</a:t>
          </a:r>
          <a:endParaRPr lang="en-GB" sz="1400" kern="1200" dirty="0"/>
        </a:p>
      </dsp:txBody>
      <dsp:txXfrm>
        <a:off x="548200" y="887672"/>
        <a:ext cx="2932566" cy="1287996"/>
      </dsp:txXfrm>
    </dsp:sp>
    <dsp:sp modelId="{AA393DB5-4DAB-4AB9-875A-4BE9E87DA2BF}">
      <dsp:nvSpPr>
        <dsp:cNvPr id="0" name=""/>
        <dsp:cNvSpPr/>
      </dsp:nvSpPr>
      <dsp:spPr>
        <a:xfrm>
          <a:off x="548200"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89000" rtl="0">
            <a:lnSpc>
              <a:spcPct val="90000"/>
            </a:lnSpc>
            <a:spcBef>
              <a:spcPct val="0"/>
            </a:spcBef>
            <a:spcAft>
              <a:spcPct val="35000"/>
            </a:spcAft>
            <a:buNone/>
          </a:pPr>
          <a:r>
            <a:rPr lang="en-GB" sz="2000" kern="1200"/>
            <a:t>Title</a:t>
          </a:r>
        </a:p>
      </dsp:txBody>
      <dsp:txXfrm>
        <a:off x="548200" y="435133"/>
        <a:ext cx="2932566" cy="452539"/>
      </dsp:txXfrm>
    </dsp:sp>
    <dsp:sp modelId="{D10F2BCE-B77B-4F05-95FD-A65109E5DEA0}">
      <dsp:nvSpPr>
        <dsp:cNvPr id="0" name=""/>
        <dsp:cNvSpPr/>
      </dsp:nvSpPr>
      <dsp:spPr>
        <a:xfrm>
          <a:off x="324480"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CDDE1E5C-76D1-411D-97D4-8F1977E9842D}">
      <dsp:nvSpPr>
        <dsp:cNvPr id="0" name=""/>
        <dsp:cNvSpPr/>
      </dsp:nvSpPr>
      <dsp:spPr>
        <a:xfrm>
          <a:off x="286761"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AAD205-8152-4363-B661-3C3A26A103FF}">
      <dsp:nvSpPr>
        <dsp:cNvPr id="0" name=""/>
        <dsp:cNvSpPr/>
      </dsp:nvSpPr>
      <dsp:spPr>
        <a:xfrm rot="18900000">
          <a:off x="1905953" y="3547652"/>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4364CD-3B8A-4A42-AB11-744F4277900A}">
      <dsp:nvSpPr>
        <dsp:cNvPr id="0" name=""/>
        <dsp:cNvSpPr/>
      </dsp:nvSpPr>
      <dsp:spPr>
        <a:xfrm>
          <a:off x="1941101" y="3582800"/>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7310A89-F151-435B-963F-FD9908E8C694}">
      <dsp:nvSpPr>
        <dsp:cNvPr id="0" name=""/>
        <dsp:cNvSpPr/>
      </dsp:nvSpPr>
      <dsp:spPr>
        <a:xfrm>
          <a:off x="2287866" y="2175669"/>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rtlCol="0" anchor="b" anchorCtr="0">
          <a:noAutofit/>
        </a:bodyPr>
        <a:lstStyle/>
        <a:p>
          <a:pPr marL="0" lvl="0" indent="0" algn="l" defTabSz="622300" rtl="0">
            <a:lnSpc>
              <a:spcPct val="90000"/>
            </a:lnSpc>
            <a:spcBef>
              <a:spcPct val="0"/>
            </a:spcBef>
            <a:spcAft>
              <a:spcPct val="35000"/>
            </a:spcAft>
            <a:buNone/>
          </a:pPr>
          <a:r>
            <a:rPr lang="en-GB" sz="1400" b="0" i="0" u="none" kern="1200"/>
            <a:t>To start a presentation, go to the Slide Show tab, and select From Beginning.</a:t>
          </a:r>
          <a:endParaRPr lang="en-GB" sz="1400" kern="1200" dirty="0"/>
        </a:p>
      </dsp:txBody>
      <dsp:txXfrm>
        <a:off x="2287866" y="2175669"/>
        <a:ext cx="2932566" cy="1287996"/>
      </dsp:txXfrm>
    </dsp:sp>
    <dsp:sp modelId="{6386BA6E-453A-41E1-ADAD-7626B92BD1BF}">
      <dsp:nvSpPr>
        <dsp:cNvPr id="0" name=""/>
        <dsp:cNvSpPr/>
      </dsp:nvSpPr>
      <dsp:spPr>
        <a:xfrm>
          <a:off x="2287866" y="3463665"/>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89000" rtl="0">
            <a:lnSpc>
              <a:spcPct val="90000"/>
            </a:lnSpc>
            <a:spcBef>
              <a:spcPct val="0"/>
            </a:spcBef>
            <a:spcAft>
              <a:spcPct val="35000"/>
            </a:spcAft>
            <a:buNone/>
          </a:pPr>
          <a:r>
            <a:rPr lang="en-GB" sz="2000" kern="1200"/>
            <a:t>Title</a:t>
          </a:r>
        </a:p>
      </dsp:txBody>
      <dsp:txXfrm>
        <a:off x="2287866" y="3463665"/>
        <a:ext cx="2932566" cy="452539"/>
      </dsp:txXfrm>
    </dsp:sp>
    <dsp:sp modelId="{DB95D829-80DF-4ADA-B04C-CE92ADFB6606}">
      <dsp:nvSpPr>
        <dsp:cNvPr id="0" name=""/>
        <dsp:cNvSpPr/>
      </dsp:nvSpPr>
      <dsp:spPr>
        <a:xfrm>
          <a:off x="2064147" y="2175669"/>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94B71067-EBEC-4112-A9D1-8B8A7A437FC8}">
      <dsp:nvSpPr>
        <dsp:cNvPr id="0" name=""/>
        <dsp:cNvSpPr/>
      </dsp:nvSpPr>
      <dsp:spPr>
        <a:xfrm>
          <a:off x="2026427"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CCDBCC-C40A-41AF-BB40-B20A9AB919D8}">
      <dsp:nvSpPr>
        <dsp:cNvPr id="0" name=""/>
        <dsp:cNvSpPr/>
      </dsp:nvSpPr>
      <dsp:spPr>
        <a:xfrm rot="8100000">
          <a:off x="3645619"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5D9000-2762-4B6C-BFD6-7B6C2D0122B9}">
      <dsp:nvSpPr>
        <dsp:cNvPr id="0" name=""/>
        <dsp:cNvSpPr/>
      </dsp:nvSpPr>
      <dsp:spPr>
        <a:xfrm>
          <a:off x="3680767"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08C98A3-4322-425C-8260-4319044AFBF1}">
      <dsp:nvSpPr>
        <dsp:cNvPr id="0" name=""/>
        <dsp:cNvSpPr/>
      </dsp:nvSpPr>
      <dsp:spPr>
        <a:xfrm>
          <a:off x="4027533"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rtlCol="0" anchor="t" anchorCtr="0">
          <a:noAutofit/>
        </a:bodyPr>
        <a:lstStyle/>
        <a:p>
          <a:pPr marL="0" lvl="0" indent="0" algn="l" defTabSz="622300" rtl="0">
            <a:lnSpc>
              <a:spcPct val="90000"/>
            </a:lnSpc>
            <a:spcBef>
              <a:spcPct val="0"/>
            </a:spcBef>
            <a:spcAft>
              <a:spcPct val="35000"/>
            </a:spcAft>
            <a:buNone/>
          </a:pPr>
          <a:r>
            <a:rPr lang="en-GB" sz="1400" b="0" i="0" u="none" kern="1200"/>
            <a:t>During your presentation, the speaker notes are visible on your monitor, but aren't visible to the audience. </a:t>
          </a:r>
          <a:endParaRPr lang="en-GB" sz="1400" kern="1200" dirty="0"/>
        </a:p>
      </dsp:txBody>
      <dsp:txXfrm>
        <a:off x="4027533" y="887672"/>
        <a:ext cx="2932566" cy="1287996"/>
      </dsp:txXfrm>
    </dsp:sp>
    <dsp:sp modelId="{52F3B4A2-8EDD-4B40-B5F3-A1CECB56D29F}">
      <dsp:nvSpPr>
        <dsp:cNvPr id="0" name=""/>
        <dsp:cNvSpPr/>
      </dsp:nvSpPr>
      <dsp:spPr>
        <a:xfrm>
          <a:off x="4027533"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89000" rtl="0">
            <a:lnSpc>
              <a:spcPct val="90000"/>
            </a:lnSpc>
            <a:spcBef>
              <a:spcPct val="0"/>
            </a:spcBef>
            <a:spcAft>
              <a:spcPct val="35000"/>
            </a:spcAft>
            <a:buNone/>
          </a:pPr>
          <a:r>
            <a:rPr lang="en-GB" sz="2000" kern="1200"/>
            <a:t>Title</a:t>
          </a:r>
        </a:p>
      </dsp:txBody>
      <dsp:txXfrm>
        <a:off x="4027533" y="435133"/>
        <a:ext cx="2932566" cy="452539"/>
      </dsp:txXfrm>
    </dsp:sp>
    <dsp:sp modelId="{4A2B3FB7-F9B6-43D5-A931-C70A3750EA87}">
      <dsp:nvSpPr>
        <dsp:cNvPr id="0" name=""/>
        <dsp:cNvSpPr/>
      </dsp:nvSpPr>
      <dsp:spPr>
        <a:xfrm>
          <a:off x="3803813"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83D4573F-3CB1-4541-8BEE-E8224A8ED015}">
      <dsp:nvSpPr>
        <dsp:cNvPr id="0" name=""/>
        <dsp:cNvSpPr/>
      </dsp:nvSpPr>
      <dsp:spPr>
        <a:xfrm>
          <a:off x="3766093"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813BC-956A-4F8C-B1AA-086730732ACF}">
      <dsp:nvSpPr>
        <dsp:cNvPr id="0" name=""/>
        <dsp:cNvSpPr/>
      </dsp:nvSpPr>
      <dsp:spPr>
        <a:xfrm rot="18900000">
          <a:off x="5385285" y="3547652"/>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745FD9-45E6-4F2F-952E-B76E1E38EA48}">
      <dsp:nvSpPr>
        <dsp:cNvPr id="0" name=""/>
        <dsp:cNvSpPr/>
      </dsp:nvSpPr>
      <dsp:spPr>
        <a:xfrm>
          <a:off x="5420433" y="3582800"/>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A75F9D6-BA19-40B6-8EBB-F8B5A1A5DB04}">
      <dsp:nvSpPr>
        <dsp:cNvPr id="0" name=""/>
        <dsp:cNvSpPr/>
      </dsp:nvSpPr>
      <dsp:spPr>
        <a:xfrm>
          <a:off x="5767199" y="2175669"/>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rtlCol="0" anchor="b" anchorCtr="0">
          <a:noAutofit/>
        </a:bodyPr>
        <a:lstStyle/>
        <a:p>
          <a:pPr marL="0" lvl="0" indent="0" algn="l" defTabSz="622300" rtl="0">
            <a:lnSpc>
              <a:spcPct val="90000"/>
            </a:lnSpc>
            <a:spcBef>
              <a:spcPct val="0"/>
            </a:spcBef>
            <a:spcAft>
              <a:spcPct val="35000"/>
            </a:spcAft>
            <a:buNone/>
          </a:pPr>
          <a:r>
            <a:rPr lang="en-GB" sz="1400" b="0" i="0" u="none" kern="1200"/>
            <a:t>The Notes pane is a box that appears below each slide. Tap it to add notes. </a:t>
          </a:r>
          <a:endParaRPr lang="en-GB" sz="1400" kern="1200" dirty="0"/>
        </a:p>
      </dsp:txBody>
      <dsp:txXfrm>
        <a:off x="5767199" y="2175669"/>
        <a:ext cx="2932566" cy="1287996"/>
      </dsp:txXfrm>
    </dsp:sp>
    <dsp:sp modelId="{7759EFD6-8D9B-407B-BFD2-E887C01621A3}">
      <dsp:nvSpPr>
        <dsp:cNvPr id="0" name=""/>
        <dsp:cNvSpPr/>
      </dsp:nvSpPr>
      <dsp:spPr>
        <a:xfrm>
          <a:off x="5767199" y="3463665"/>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89000" rtl="0">
            <a:lnSpc>
              <a:spcPct val="90000"/>
            </a:lnSpc>
            <a:spcBef>
              <a:spcPct val="0"/>
            </a:spcBef>
            <a:spcAft>
              <a:spcPct val="35000"/>
            </a:spcAft>
            <a:buNone/>
          </a:pPr>
          <a:r>
            <a:rPr lang="en-GB" sz="2000" kern="1200"/>
            <a:t>Title</a:t>
          </a:r>
        </a:p>
      </dsp:txBody>
      <dsp:txXfrm>
        <a:off x="5767199" y="3463665"/>
        <a:ext cx="2932566" cy="452539"/>
      </dsp:txXfrm>
    </dsp:sp>
    <dsp:sp modelId="{87D01122-9189-4BBF-B5EB-8A13E8CADCB7}">
      <dsp:nvSpPr>
        <dsp:cNvPr id="0" name=""/>
        <dsp:cNvSpPr/>
      </dsp:nvSpPr>
      <dsp:spPr>
        <a:xfrm>
          <a:off x="5543479" y="2175669"/>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A4A288FA-2972-4660-B846-F0F60F21A8F3}">
      <dsp:nvSpPr>
        <dsp:cNvPr id="0" name=""/>
        <dsp:cNvSpPr/>
      </dsp:nvSpPr>
      <dsp:spPr>
        <a:xfrm>
          <a:off x="5505759"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AB3C40-A8F3-42AD-ACAA-EFFE0F58231C}">
      <dsp:nvSpPr>
        <dsp:cNvPr id="0" name=""/>
        <dsp:cNvSpPr/>
      </dsp:nvSpPr>
      <dsp:spPr>
        <a:xfrm rot="8100000">
          <a:off x="7124952"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FD05BB-C8D3-4629-A36D-3F0D8E17237D}">
      <dsp:nvSpPr>
        <dsp:cNvPr id="0" name=""/>
        <dsp:cNvSpPr/>
      </dsp:nvSpPr>
      <dsp:spPr>
        <a:xfrm>
          <a:off x="7160100"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7C66FE-A882-45CB-AA8B-D41CAAC87FCE}">
      <dsp:nvSpPr>
        <dsp:cNvPr id="0" name=""/>
        <dsp:cNvSpPr/>
      </dsp:nvSpPr>
      <dsp:spPr>
        <a:xfrm>
          <a:off x="7506865"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rtlCol="0" anchor="t" anchorCtr="0">
          <a:noAutofit/>
        </a:bodyPr>
        <a:lstStyle/>
        <a:p>
          <a:pPr marL="0" lvl="0" indent="0" algn="l" defTabSz="622300" rtl="0">
            <a:lnSpc>
              <a:spcPct val="90000"/>
            </a:lnSpc>
            <a:spcBef>
              <a:spcPct val="0"/>
            </a:spcBef>
            <a:spcAft>
              <a:spcPct val="35000"/>
            </a:spcAft>
            <a:buNone/>
          </a:pPr>
          <a:r>
            <a:rPr lang="en-GB" sz="1400" b="0" i="0" u="none" kern="1200"/>
            <a:t>If you can’t see the Notes pane or it is completely minimised, click Notes on the task bar across the bottom of the PowerPoint window.</a:t>
          </a:r>
          <a:endParaRPr lang="en-GB" sz="1500" kern="1200" dirty="0"/>
        </a:p>
      </dsp:txBody>
      <dsp:txXfrm>
        <a:off x="7506865" y="887672"/>
        <a:ext cx="2932566" cy="1287996"/>
      </dsp:txXfrm>
    </dsp:sp>
    <dsp:sp modelId="{A3AC5A82-45CF-44A1-B41F-635DAC5A92BB}">
      <dsp:nvSpPr>
        <dsp:cNvPr id="0" name=""/>
        <dsp:cNvSpPr/>
      </dsp:nvSpPr>
      <dsp:spPr>
        <a:xfrm>
          <a:off x="7506865"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89000" rtl="0">
            <a:lnSpc>
              <a:spcPct val="90000"/>
            </a:lnSpc>
            <a:spcBef>
              <a:spcPct val="0"/>
            </a:spcBef>
            <a:spcAft>
              <a:spcPct val="35000"/>
            </a:spcAft>
            <a:buNone/>
          </a:pPr>
          <a:r>
            <a:rPr lang="en-GB" sz="2000" kern="1200"/>
            <a:t>Title</a:t>
          </a:r>
        </a:p>
      </dsp:txBody>
      <dsp:txXfrm>
        <a:off x="7506865" y="435133"/>
        <a:ext cx="2932566" cy="452539"/>
      </dsp:txXfrm>
    </dsp:sp>
    <dsp:sp modelId="{1513F0EC-F72E-4447-AE42-46AD1B95828E}">
      <dsp:nvSpPr>
        <dsp:cNvPr id="0" name=""/>
        <dsp:cNvSpPr/>
      </dsp:nvSpPr>
      <dsp:spPr>
        <a:xfrm>
          <a:off x="7283145"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E5A60AEB-AC99-48F9-A630-D706383CE830}">
      <dsp:nvSpPr>
        <dsp:cNvPr id="0" name=""/>
        <dsp:cNvSpPr/>
      </dsp:nvSpPr>
      <dsp:spPr>
        <a:xfrm>
          <a:off x="7245426"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2">
  <dgm:title val="Drop Pin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h" for="ch" forName="L2TextContainer1" refType="h" op="gte" fact="0.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h" for="ch" forName="L2TextContainer1" refType="h" op="gte" fact="0.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h" for="ch" forName="L2TextContainer1" refType="h" op="gte" fact="0.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h" for="ch" forName="L2TextContainer1" refType="h" op="gte" fact="0.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L1TextContainer">
                <dgm:alg type="sp"/>
                <dgm:shape xmlns:r="http://schemas.openxmlformats.org/officeDocument/2006/relationships" type="ellipse" r:blip="" zOrderOff="10">
                  <dgm:adjLst/>
                </dgm:shape>
                <dgm:presOf/>
                <dgm:constrLst/>
              </dgm:layoutNode>
              <dgm:layoutNode name="DropPinPlaceHolder1" moveWith="L1TextContainer">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if>
                  <dgm:else name="Name881">
                    <dgm:alg type="tx">
                      <dgm:param type="txAnchorVert" val="b"/>
                      <dgm:param type="parTxLTRAlign" val="l"/>
                      <dgm:param type="parTxRTLAlign" val="l"/>
                      <dgm:param type="txAnchorVertCh" val="b"/>
                      <dgm:param type="shpTxRTLAlignCh" val="l"/>
                      <dgm:param type="shpTxLTRAlignCh" val="l"/>
                    </dgm:alg>
                  </dgm:else>
                </dgm:choose>
                <dgm:shape xmlns:r="http://schemas.openxmlformats.org/officeDocument/2006/relationships" type="rect" r:blip="">
                  <dgm:adjLst/>
                </dgm:shape>
                <dgm:presOf axis="des" ptType="node"/>
                <dgm:constrLst>
                  <dgm:constr type="lMarg"/>
                  <dgm:constr type="rMarg"/>
                  <dgm:constr type="tMarg" refType="h" fact="0.06"/>
                  <dgm:constr type="bMarg" refType="h" fact="0.06"/>
                </dgm:constrLst>
                <dgm:ruleLst>
                  <dgm:rule type="h" val="INF"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dgm:constr type="tMarg"/>
                  <dgm:constr type="bMarg"/>
                </dgm:constrLst>
                <dgm:ruleLst>
                  <dgm:rule type="primFontSz" val="13" fact="NaN" max="NaN"/>
                </dgm:ruleLst>
              </dgm:layoutNode>
              <dgm:layoutNode name="ConnectLine1" styleLbl="sibTrans1D1" moveWith="L1TextContainer">
                <dgm:alg type="sp"/>
                <dgm:shape xmlns:r="http://schemas.openxmlformats.org/officeDocument/2006/relationships" type="line" r:blip="">
                  <dgm:adj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h" for="ch" forName="L2TextContainer" refType="h" op="gte" fact="0.1"/>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h" for="ch" forName="L2TextContainer" refType="h" op="gte" fact="0.1"/>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h" for="ch" forName="L2TextContainer" refType="h" op="gte" fact="0.1"/>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h" for="ch" forName="L2TextContainer" refType="h" op="gte" fact="0.1"/>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L1TextContainer">
                <dgm:alg type="sp"/>
                <dgm:shape xmlns:r="http://schemas.openxmlformats.org/officeDocument/2006/relationships" type="ellipse" r:blip="" zOrderOff="10">
                  <dgm:adjLst/>
                </dgm:shape>
                <dgm:presOf/>
                <dgm:constrLst/>
              </dgm:layoutNode>
              <dgm:layoutNode name="DropPinPlaceHolder" moveWith="L1TextContain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if>
                  <dgm:else name="Name88">
                    <dgm:alg type="tx">
                      <dgm:param type="txAnchorVert" val="b"/>
                      <dgm:param type="parTxLTRAlign" val="l"/>
                      <dgm:param type="parTxRTLAlign" val="l"/>
                      <dgm:param type="txAnchorVertCh" val="b"/>
                      <dgm:param type="shpTxRTLAlignCh" val="l"/>
                      <dgm:param type="shpTxLTRAlignCh" val="l"/>
                    </dgm:alg>
                  </dgm:else>
                </dgm:choose>
                <dgm:shape xmlns:r="http://schemas.openxmlformats.org/officeDocument/2006/relationships" type="rect" r:blip="">
                  <dgm:adjLst/>
                </dgm:shape>
                <dgm:presOf axis="des" ptType="node"/>
                <dgm:constrLst>
                  <dgm:constr type="lMarg"/>
                  <dgm:constr type="rMarg"/>
                  <dgm:constr type="tMarg" refType="h" fact="0.06"/>
                  <dgm:constr type="bMarg" refType="h" fact="0.06"/>
                </dgm:constrLst>
                <dgm:ruleLst>
                  <dgm:rule type="h" val="INF"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dgm:constr type="tMarg"/>
                  <dgm:constr type="bMarg"/>
                </dgm:constrLst>
                <dgm:ruleLst>
                  <dgm:rule type="primFontSz" val="13" fact="NaN" max="NaN"/>
                </dgm:ruleLst>
              </dgm:layoutNode>
              <dgm:layoutNode name="ConnectLine" styleLbl="sibTrans1D1" moveWith="L1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4CA90D-FAE5-4CC1-874C-F8C9E6C3EF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C7087B5-F672-40FE-9915-815CBA9EB2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C26D27-016E-48F5-B33E-8A9AF3259A1C}" type="datetime1">
              <a:rPr lang="en-GB" smtClean="0"/>
              <a:t>14/02/2024</a:t>
            </a:fld>
            <a:endParaRPr lang="en-GB"/>
          </a:p>
        </p:txBody>
      </p:sp>
      <p:sp>
        <p:nvSpPr>
          <p:cNvPr id="4" name="Footer Placeholder 3">
            <a:extLst>
              <a:ext uri="{FF2B5EF4-FFF2-40B4-BE49-F238E27FC236}">
                <a16:creationId xmlns:a16="http://schemas.microsoft.com/office/drawing/2014/main" id="{8BE2D30A-24C7-499B-BF2A-8E5130AC9C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AD0FE9B-9EEE-4F4D-B5DD-0D553217C5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765E75-2179-4AE0-B0C7-D97955CF45FE}" type="slidenum">
              <a:rPr lang="en-GB" smtClean="0"/>
              <a:t>‹#›</a:t>
            </a:fld>
            <a:endParaRPr lang="en-GB"/>
          </a:p>
        </p:txBody>
      </p:sp>
    </p:spTree>
    <p:extLst>
      <p:ext uri="{BB962C8B-B14F-4D97-AF65-F5344CB8AC3E}">
        <p14:creationId xmlns:p14="http://schemas.microsoft.com/office/powerpoint/2010/main" val="225277867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48F8AC0-B329-4373-BBD0-89392C5748D6}" type="datetime1">
              <a:rPr lang="en-GB" smtClean="0"/>
              <a:t>14/02/2024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61EF503-E31C-4FCE-86D9-0C61A5CBE283}" type="slidenum">
              <a:rPr lang="en-GB" smtClean="0"/>
              <a:t>‹#›</a:t>
            </a:fld>
            <a:endParaRPr lang="en-GB"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rtl="0">
              <a:buFont typeface="Arial" panose="020B0604020202020204" pitchFamily="34" charset="0"/>
              <a:buNone/>
            </a:pPr>
            <a:endParaRPr lang="en-GB"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rtlCol="0" anchor="t"/>
          <a:lstStyle/>
          <a:p>
            <a:pPr rtl="0"/>
            <a:r>
              <a:rPr lang="en-US"/>
              <a:t>Click to edit Master title style</a:t>
            </a:r>
            <a:endParaRPr lang="en-GB"/>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rtlCol="0">
            <a:normAutofit/>
          </a:bodyPr>
          <a:lstStyle>
            <a:lvl1pPr marL="0" indent="0">
              <a:buNone/>
              <a:defRPr sz="2400"/>
            </a:lvl1pPr>
            <a:lvl2pPr>
              <a:buNone/>
              <a:defRPr sz="1600"/>
            </a:lvl2pPr>
            <a:lvl3pPr>
              <a:buNone/>
              <a:defRPr sz="1600"/>
            </a:lvl3pPr>
            <a:lvl4pPr>
              <a:buNone/>
              <a:defRPr sz="1600"/>
            </a:lvl4pPr>
            <a:lvl5pPr>
              <a:buNone/>
              <a:defRPr sz="1600"/>
            </a:lvl5pPr>
          </a:lstStyle>
          <a:p>
            <a:pPr lvl="0" rtl="0"/>
            <a:r>
              <a:rPr lang="en-GB"/>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rtlCol="0">
            <a:normAutofit/>
          </a:bodyPr>
          <a:lstStyle>
            <a:lvl1pPr>
              <a:defRPr sz="4400"/>
            </a:lvl1pPr>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rtlCol="0"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rtlCol="0"/>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rtlCol="0"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rtlCol="0"/>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rtlCol="0"/>
          <a:lstStyle/>
          <a:p>
            <a:pPr rtl="0"/>
            <a:r>
              <a:rPr lang="en-GB"/>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rtlCol="0"/>
          <a:lstStyle/>
          <a:p>
            <a:pPr rtl="0"/>
            <a:r>
              <a:rPr lang="en-GB"/>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rtlCol="0">
            <a:normAutofit/>
          </a:bodyPr>
          <a:lstStyle>
            <a:lvl1pPr>
              <a:defRPr sz="4400"/>
            </a:lvl1pPr>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rtlCol="0"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rtlCol="0">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rtlCol="0"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rtlCol="0">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rtlCol="0"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rtlCol="0">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rtlCol="0"/>
          <a:lstStyle/>
          <a:p>
            <a:pPr rtl="0"/>
            <a:r>
              <a:rPr lang="en-GB"/>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rtlCol="0"/>
          <a:lstStyle/>
          <a:p>
            <a:pPr rtl="0"/>
            <a:r>
              <a:rPr lang="en-GB"/>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rtlCol="0">
            <a:normAutofit/>
          </a:bodyPr>
          <a:lstStyle>
            <a:lvl1pPr>
              <a:defRPr sz="4400"/>
            </a:lvl1pPr>
          </a:lstStyle>
          <a:p>
            <a:pPr rtl="0"/>
            <a:r>
              <a:rPr lang="en-US"/>
              <a:t>Click to edit Master title style</a:t>
            </a:r>
            <a:endParaRPr lang="en-GB"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rtlCol="0"/>
          <a:lstStyle>
            <a:lvl1pPr marL="0" indent="0">
              <a:buNone/>
              <a:defRPr/>
            </a:lvl1pPr>
          </a:lstStyle>
          <a:p>
            <a:pPr lvl="0" rt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rtlCol="0"/>
          <a:lstStyle/>
          <a:p>
            <a:pPr rtl="0"/>
            <a:r>
              <a:rPr lang="en-US"/>
              <a:t>Click icon to add picture</a:t>
            </a:r>
            <a:endParaRPr lang="en-GB"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rtlCol="0"/>
          <a:lstStyle/>
          <a:p>
            <a:pPr rtl="0"/>
            <a:r>
              <a:rPr lang="en-US"/>
              <a:t>Click icon to add picture</a:t>
            </a:r>
            <a:endParaRPr lang="en-GB"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rtlCol="0"/>
          <a:lstStyle/>
          <a:p>
            <a:pPr rtl="0"/>
            <a:r>
              <a:rPr lang="en-US"/>
              <a:t>Click icon to add picture</a:t>
            </a:r>
            <a:endParaRPr lang="en-GB"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rtlCol="0"/>
          <a:lstStyle/>
          <a:p>
            <a:pPr rtl="0"/>
            <a:r>
              <a:rPr lang="en-US"/>
              <a:t>Click icon to add picture</a:t>
            </a:r>
            <a:endParaRPr lang="en-GB"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lvl1pPr>
              <a:defRPr>
                <a:solidFill>
                  <a:schemeClr val="bg1"/>
                </a:solidFill>
              </a:defRPr>
            </a:lvl1pPr>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lvl1pPr>
              <a:defRPr>
                <a:solidFill>
                  <a:schemeClr val="bg1"/>
                </a:solidFill>
              </a:defRPr>
            </a:lvl1pPr>
          </a:lstStyle>
          <a:p>
            <a:pPr rtl="0"/>
            <a:fld id="{312CC964-A50B-4C29-B4E4-2C30BB34CCF3}" type="slidenum">
              <a:rPr lang="en-GB" smtClean="0"/>
              <a:pPr/>
              <a:t>‹#›</a:t>
            </a:fld>
            <a:endParaRPr lang="en-GB"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rtlCol="0">
            <a:normAutofit/>
          </a:bodyPr>
          <a:lstStyle>
            <a:lvl1pPr>
              <a:defRPr sz="4400"/>
            </a:lvl1pPr>
          </a:lstStyle>
          <a:p>
            <a:pPr rtl="0"/>
            <a:r>
              <a:rPr lang="en-US"/>
              <a:t>Click to edit Master title style</a:t>
            </a:r>
            <a:endParaRPr lang="en-GB"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lvl1pPr>
              <a:defRPr>
                <a:solidFill>
                  <a:schemeClr val="bg1"/>
                </a:solidFill>
              </a:defRPr>
            </a:lvl1pPr>
          </a:lstStyle>
          <a:p>
            <a:pPr rtl="0"/>
            <a:r>
              <a:rPr lang="en-GB"/>
              <a:t>Sample Footer Text</a:t>
            </a:r>
            <a:endParaRPr lang="en-GB"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rtlCol="0"/>
          <a:lstStyle>
            <a:lvl1pPr>
              <a:buNone/>
              <a:defRPr/>
            </a:lvl1pPr>
          </a:lstStyle>
          <a:p>
            <a:pPr lvl="0" rt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rtlCol="0" anchor="b">
            <a:normAutofit/>
          </a:bodyPr>
          <a:lstStyle>
            <a:lvl1pPr algn="ctr">
              <a:defRPr sz="6600"/>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rtlCol="0">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rtlCol="0"/>
          <a:lstStyle/>
          <a:p>
            <a:pPr rtl="0"/>
            <a:r>
              <a:rPr lang="en-GB"/>
              <a:t>2/7/20XX</a:t>
            </a:r>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rtlCol="0" anchor="b"/>
          <a:lstStyle>
            <a:lvl1pPr>
              <a:defRPr sz="6000"/>
            </a:lvl1pPr>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rtlCol="0"/>
          <a:lstStyle/>
          <a:p>
            <a:pPr rtl="0"/>
            <a:r>
              <a:rPr lang="en-GB"/>
              <a:t>2/7/20XX</a:t>
            </a:r>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rtlCol="0"/>
          <a:lstStyle/>
          <a:p>
            <a:pPr rtl="0"/>
            <a:r>
              <a:rPr lang="en-US"/>
              <a:t>Click to edit Master title style</a:t>
            </a:r>
            <a:endParaRPr lang="en-GB"/>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rtlCol="0"/>
          <a:lstStyle/>
          <a:p>
            <a:pPr rtl="0"/>
            <a:r>
              <a:rPr lang="en-GB"/>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rtlCol="0"/>
          <a:lstStyle/>
          <a:p>
            <a:pPr rtl="0"/>
            <a:r>
              <a:rPr lang="en-US"/>
              <a:t>Click to edit Master title style</a:t>
            </a:r>
            <a:endParaRPr lang="en-GB"/>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rtlCol="0"/>
          <a:lstStyle/>
          <a:p>
            <a:pPr rtl="0"/>
            <a:r>
              <a:rPr lang="en-GB"/>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rtlCol="0"/>
          <a:lstStyle/>
          <a:p>
            <a:pPr rtl="0"/>
            <a:r>
              <a:rPr lang="en-GB"/>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rtlCol="0" anchor="t">
            <a:normAutofit/>
          </a:bodyPr>
          <a:lstStyle>
            <a:lvl1pPr>
              <a:defRPr sz="4400"/>
            </a:lvl1pPr>
          </a:lstStyle>
          <a:p>
            <a:pPr rtl="0"/>
            <a:r>
              <a:rPr lang="en-US"/>
              <a:t>Click to edit Master title style</a:t>
            </a:r>
            <a:endParaRPr lang="en-GB"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rtlCol="0" anchor="ctr">
            <a:normAutofit/>
          </a:bodyPr>
          <a:lstStyle>
            <a:lvl1pPr>
              <a:buNone/>
              <a:defRPr/>
            </a:lvl1pPr>
          </a:lstStyle>
          <a:p>
            <a:pPr lvl="0" rt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rtlCol="0"/>
          <a:lstStyle/>
          <a:p>
            <a:pPr rtl="0"/>
            <a:r>
              <a:rPr lang="en-US"/>
              <a:t>Click icon to add picture</a:t>
            </a:r>
            <a:endParaRPr lang="en-GB"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rtlCol="0"/>
          <a:lstStyle/>
          <a:p>
            <a:pPr rtl="0"/>
            <a:r>
              <a:rPr lang="en-US"/>
              <a:t>Click icon to add picture</a:t>
            </a:r>
            <a:endParaRPr lang="en-GB"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rtlCol="0">
            <a:normAutofit/>
          </a:bodyPr>
          <a:lstStyle>
            <a:lvl1pPr algn="l">
              <a:defRPr sz="4400"/>
            </a:lvl1pPr>
          </a:lstStyle>
          <a:p>
            <a:pPr algn="r" rtl="0"/>
            <a:r>
              <a:rPr lang="en-US"/>
              <a:t>Click to edit Master title style</a:t>
            </a:r>
            <a:endParaRPr lang="en-GB"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rtlCol="0"/>
          <a:lstStyle>
            <a:lvl1pPr>
              <a:buNone/>
              <a:defRPr/>
            </a:lvl1pPr>
          </a:lstStyle>
          <a:p>
            <a:pPr algn="r" rtl="0"/>
            <a:r>
              <a:rPr lang="en-US"/>
              <a:t>Click to edit Master subtitle style</a:t>
            </a:r>
            <a:endParaRPr lang="en-GB"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rtlCol="0" anchor="b"/>
          <a:lstStyle>
            <a:lvl1pPr>
              <a:defRPr sz="3200"/>
            </a:lvl1pPr>
          </a:lstStyle>
          <a:p>
            <a:pPr rtl="0"/>
            <a:r>
              <a:rPr lang="en-US"/>
              <a:t>Click to edit Master title style</a:t>
            </a:r>
            <a:endParaRPr lang="en-GB"/>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rtlCol="0"/>
          <a:lstStyle/>
          <a:p>
            <a:pPr rtl="0"/>
            <a:r>
              <a:rPr lang="en-GB"/>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rtlCol="0" anchor="b"/>
          <a:lstStyle>
            <a:lvl1pPr>
              <a:defRPr sz="3200"/>
            </a:lvl1pPr>
          </a:lstStyle>
          <a:p>
            <a:pPr rtl="0"/>
            <a:r>
              <a:rPr lang="en-US"/>
              <a:t>Click to edit Master title style</a:t>
            </a:r>
            <a:endParaRPr lang="en-GB"/>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Click icon to add picture</a:t>
            </a:r>
            <a:endParaRPr lang="en-GB"/>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rtlCol="0"/>
          <a:lstStyle/>
          <a:p>
            <a:pPr rtl="0"/>
            <a:r>
              <a:rPr lang="en-GB"/>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rtlCol="0">
            <a:normAutofit/>
          </a:bodyPr>
          <a:lstStyle>
            <a:lvl1pPr>
              <a:defRPr sz="4400"/>
            </a:lvl1pPr>
          </a:lstStyle>
          <a:p>
            <a:pPr rtl="0"/>
            <a:r>
              <a:rPr lang="en-US"/>
              <a:t>Click to edit Master title style</a:t>
            </a:r>
            <a:endParaRPr lang="en-GB"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rtlCol="0">
            <a:noAutofit/>
          </a:bodyPr>
          <a:lstStyle/>
          <a:p>
            <a:pPr rtl="0"/>
            <a:r>
              <a:rPr lang="en-US"/>
              <a:t>Click icon to add picture</a:t>
            </a:r>
            <a:endParaRPr lang="en-GB"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rtlCol="0" anchor="ctr">
            <a:normAutofit/>
          </a:bodyPr>
          <a:lstStyle>
            <a:lvl1pPr marL="0" indent="0">
              <a:buNone/>
              <a:defRPr/>
            </a:lvl1pPr>
          </a:lstStyle>
          <a:p>
            <a:pPr lvl="0" rt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lvl1pPr>
              <a:defRPr>
                <a:solidFill>
                  <a:schemeClr val="bg1"/>
                </a:solidFill>
              </a:defRPr>
            </a:lvl1pPr>
          </a:lstStyle>
          <a:p>
            <a:pPr rtl="0"/>
            <a:r>
              <a:rPr lang="en-GB"/>
              <a:t>Sample Footer Text</a:t>
            </a:r>
            <a:endParaRPr lang="en-GB"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rtlCol="0" anchor="b">
            <a:normAutofit/>
          </a:bodyPr>
          <a:lstStyle>
            <a:lvl1pPr>
              <a:buNone/>
              <a:defRPr/>
            </a:lvl1pPr>
          </a:lstStyle>
          <a:p>
            <a:pPr algn="l" rtl="0"/>
            <a:r>
              <a:rPr lang="en-US" sz="1600"/>
              <a:t>Click to edit Master subtitle style</a:t>
            </a:r>
            <a:endParaRPr lang="en-GB"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rtlCol="0">
            <a:noAutofit/>
          </a:bodyPr>
          <a:lstStyle/>
          <a:p>
            <a:pPr rtl="0"/>
            <a:r>
              <a:rPr lang="en-US"/>
              <a:t>Click icon to add picture</a:t>
            </a:r>
            <a:endParaRPr lang="en-GB"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rtlCol="0">
            <a:normAutofit/>
          </a:bodyPr>
          <a:lstStyle>
            <a:lvl1pPr>
              <a:defRPr sz="4400"/>
            </a:lvl1pPr>
          </a:lstStyle>
          <a:p>
            <a:pPr rtl="0"/>
            <a:r>
              <a:rPr lang="en-US"/>
              <a:t>Click to edit Master title style</a:t>
            </a:r>
            <a:endParaRPr lang="en-GB"/>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rtlCol="0">
            <a:normAutofit/>
          </a:bodyPr>
          <a:lstStyle>
            <a:lvl1pPr>
              <a:defRPr sz="44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rtlCol="0"/>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rtlCol="0"/>
          <a:lstStyle/>
          <a:p>
            <a:pPr rtl="0"/>
            <a:r>
              <a:rPr lang="en-GB"/>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rtlCol="0"/>
          <a:lstStyle/>
          <a:p>
            <a:pPr rtl="0"/>
            <a:r>
              <a:rPr lang="en-GB"/>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rtlCol="0">
            <a:normAutofit/>
          </a:bodyPr>
          <a:lstStyle>
            <a:lvl1pPr>
              <a:defRPr sz="44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rtlCol="0"/>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rtlCol="0"/>
          <a:lstStyle/>
          <a:p>
            <a:pPr rtl="0"/>
            <a:r>
              <a:rPr lang="en-GB"/>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rtlCol="0"/>
          <a:lstStyle/>
          <a:p>
            <a:pPr rtl="0"/>
            <a:r>
              <a:rPr lang="en-GB"/>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rtlCol="0" anchor="t"/>
          <a:lstStyle/>
          <a:p>
            <a:pPr rtl="0"/>
            <a:r>
              <a:rPr lang="en-US"/>
              <a:t>Click to edit Master title style</a:t>
            </a:r>
            <a:endParaRPr lang="en-GB"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rtlCol="0" anchor="ctr">
            <a:normAutofit/>
          </a:bodyPr>
          <a:lstStyle/>
          <a:p>
            <a:pPr lvl="0" rt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rtlCol="0"/>
          <a:lstStyle/>
          <a:p>
            <a:pPr rtl="0"/>
            <a:r>
              <a:rPr lang="en-US"/>
              <a:t>Click icon to add picture</a:t>
            </a:r>
            <a:endParaRPr lang="en-GB"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rtlCol="0"/>
          <a:lstStyle/>
          <a:p>
            <a:pPr rtl="0"/>
            <a:r>
              <a:rPr lang="en-US"/>
              <a:t>Click icon to add picture</a:t>
            </a:r>
            <a:endParaRPr lang="en-GB"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rtlCol="0"/>
          <a:lstStyle/>
          <a:p>
            <a:pPr rtl="0"/>
            <a:r>
              <a:rPr lang="en-US"/>
              <a:t>Click icon to add picture</a:t>
            </a:r>
            <a:endParaRPr lang="en-GB"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rtlCol="0">
            <a:normAutofit/>
          </a:bodyPr>
          <a:lstStyle>
            <a:lvl1pPr>
              <a:defRPr sz="4400"/>
            </a:lvl1pPr>
          </a:lstStyle>
          <a:p>
            <a:pPr rtl="0"/>
            <a:r>
              <a:rPr lang="en-US"/>
              <a:t>Click to edit Master title style</a:t>
            </a:r>
            <a:endParaRPr lang="en-GB"/>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rtlCol="0"/>
          <a:lstStyle/>
          <a:p>
            <a:pPr rtl="0"/>
            <a:r>
              <a:rPr lang="en-US"/>
              <a:t>Click icon to add picture</a:t>
            </a:r>
            <a:endParaRPr lang="en-GB"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rtlCol="0"/>
          <a:lstStyle/>
          <a:p>
            <a:pPr rtl="0"/>
            <a:r>
              <a:rPr lang="en-US"/>
              <a:t>Click icon to add picture</a:t>
            </a:r>
            <a:endParaRPr lang="en-GB"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rtlCol="0"/>
          <a:lstStyle/>
          <a:p>
            <a:pPr rtl="0"/>
            <a:r>
              <a:rPr lang="en-US"/>
              <a:t>Click icon to add picture</a:t>
            </a:r>
            <a:endParaRPr lang="en-GB"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rtlCol="0"/>
          <a:lstStyle/>
          <a:p>
            <a:pPr rtl="0"/>
            <a:r>
              <a:rPr lang="en-US"/>
              <a:t>Click icon to add picture</a:t>
            </a:r>
            <a:endParaRPr lang="en-GB"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rtlCol="0"/>
          <a:lstStyle/>
          <a:p>
            <a:pPr rtl="0"/>
            <a:r>
              <a:rPr lang="en-GB"/>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rtlCol="0"/>
          <a:lstStyle/>
          <a:p>
            <a:pPr rtl="0"/>
            <a:r>
              <a:rPr lang="en-GB"/>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rtlCol="0"/>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rtlCol="0">
            <a:normAutofit/>
          </a:bodyPr>
          <a:lstStyle>
            <a:lvl1pPr>
              <a:defRPr sz="4400"/>
            </a:lvl1pPr>
          </a:lstStyle>
          <a:p>
            <a:pPr rtl="0"/>
            <a:r>
              <a:rPr lang="en-US"/>
              <a:t>Click to edit Master title style</a:t>
            </a:r>
            <a:endParaRPr lang="en-GB"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rtlCol="0"/>
          <a:lstStyle/>
          <a:p>
            <a:pPr rtl="0"/>
            <a:r>
              <a:rPr lang="en-GB"/>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rtlCol="0"/>
          <a:lstStyle/>
          <a:p>
            <a:pPr rtl="0"/>
            <a:r>
              <a:rPr lang="en-GB"/>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pPr rtl="0"/>
            <a:r>
              <a:rPr lang="en-US"/>
              <a:t>Click to edit Master title style</a:t>
            </a:r>
            <a:endParaRPr lang="en-GB"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pPr rtl="0"/>
            <a:r>
              <a:rPr lang="en-GB"/>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pPr rtl="0"/>
            <a:r>
              <a:rPr lang="en-GB"/>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 Id="rId5" Type="http://schemas.openxmlformats.org/officeDocument/2006/relationships/image" Target="../media/image17.jpeg"/><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8.xml"/><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520697" y="1040001"/>
            <a:ext cx="3338625" cy="3150159"/>
          </a:xfrm>
        </p:spPr>
        <p:txBody>
          <a:bodyPr rtlCol="0">
            <a:normAutofit fontScale="90000"/>
          </a:bodyPr>
          <a:lstStyle/>
          <a:p>
            <a:pPr rtl="0"/>
            <a:r>
              <a:rPr lang="en-GB" dirty="0"/>
              <a:t>COVID VACCINATION and EDUCATION IN THE UNITED STATES- Influenza Vaccine</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490538" y="4240213"/>
            <a:ext cx="3497262" cy="1801812"/>
          </a:xfrm>
        </p:spPr>
        <p:txBody>
          <a:bodyPr rtlCol="0">
            <a:normAutofit lnSpcReduction="10000"/>
          </a:bodyPr>
          <a:lstStyle/>
          <a:p>
            <a:pPr marL="342900" indent="-342900" rtl="0">
              <a:buFont typeface="Arial" panose="020B0604020202020204" pitchFamily="34" charset="0"/>
              <a:buChar char="•"/>
            </a:pPr>
            <a:r>
              <a:rPr lang="en-US" dirty="0"/>
              <a:t>AYOMIDE</a:t>
            </a:r>
          </a:p>
          <a:p>
            <a:pPr marL="342900" indent="-342900" rtl="0">
              <a:buFont typeface="Arial" panose="020B0604020202020204" pitchFamily="34" charset="0"/>
              <a:buChar char="•"/>
            </a:pPr>
            <a:r>
              <a:rPr lang="en-US" dirty="0"/>
              <a:t>AHMED</a:t>
            </a:r>
          </a:p>
          <a:p>
            <a:pPr marL="342900" indent="-342900" rtl="0">
              <a:buFont typeface="Arial" panose="020B0604020202020204" pitchFamily="34" charset="0"/>
              <a:buChar char="•"/>
            </a:pPr>
            <a:r>
              <a:rPr lang="en-US" dirty="0"/>
              <a:t>KEHLANI</a:t>
            </a:r>
          </a:p>
          <a:p>
            <a:pPr marL="342900" indent="-342900" rtl="0">
              <a:buFont typeface="Arial" panose="020B0604020202020204" pitchFamily="34" charset="0"/>
              <a:buChar char="•"/>
            </a:pPr>
            <a:r>
              <a:rPr lang="en-US" dirty="0"/>
              <a:t>MUSE</a:t>
            </a:r>
          </a:p>
          <a:p>
            <a:pPr rtl="0"/>
            <a:endParaRPr lang="en-GB" dirty="0"/>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7A2ABE5-0226-49ED-8CCF-C68A5DC8C37A}"/>
              </a:ext>
            </a:extLst>
          </p:cNvPr>
          <p:cNvSpPr>
            <a:spLocks noGrp="1"/>
          </p:cNvSpPr>
          <p:nvPr>
            <p:ph type="body" sz="quarter" idx="3"/>
          </p:nvPr>
        </p:nvSpPr>
        <p:spPr>
          <a:xfrm>
            <a:off x="6096000" y="1092162"/>
            <a:ext cx="5183188" cy="2336838"/>
          </a:xfrm>
        </p:spPr>
        <p:txBody>
          <a:bodyPr rtlCol="0">
            <a:normAutofit/>
          </a:bodyPr>
          <a:lstStyle/>
          <a:p>
            <a:pPr rtl="0"/>
            <a:r>
              <a:rPr lang="en-GB" dirty="0"/>
              <a:t>Vaccination rates according to demography for each state</a:t>
            </a:r>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rtlCol="0"/>
          <a:lstStyle/>
          <a:p>
            <a:pPr rtl="0"/>
            <a:r>
              <a:rPr lang="en-GB"/>
              <a:t>Sample Footer Text</a:t>
            </a:r>
          </a:p>
        </p:txBody>
      </p:sp>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a:t>10</a:t>
            </a:fld>
            <a:endParaRPr lang="en-GB" dirty="0"/>
          </a:p>
        </p:txBody>
      </p:sp>
      <p:sp>
        <p:nvSpPr>
          <p:cNvPr id="13" name="Content Placeholder 12">
            <a:extLst>
              <a:ext uri="{FF2B5EF4-FFF2-40B4-BE49-F238E27FC236}">
                <a16:creationId xmlns:a16="http://schemas.microsoft.com/office/drawing/2014/main" id="{0994D6C2-A5E8-ED48-11C9-771F49BA1314}"/>
              </a:ext>
            </a:extLst>
          </p:cNvPr>
          <p:cNvSpPr>
            <a:spLocks noGrp="1"/>
          </p:cNvSpPr>
          <p:nvPr>
            <p:ph sz="quarter" idx="4"/>
          </p:nvPr>
        </p:nvSpPr>
        <p:spPr/>
        <p:txBody>
          <a:bodyPr/>
          <a:lstStyle/>
          <a:p>
            <a:endParaRPr lang="en-US" dirty="0"/>
          </a:p>
          <a:p>
            <a:endParaRPr lang="en-US" dirty="0"/>
          </a:p>
          <a:p>
            <a:r>
              <a:rPr lang="en-US" dirty="0"/>
              <a:t>Where do the government need to direct their awareness outreach to?</a:t>
            </a:r>
            <a:endParaRPr lang="en-GB" dirty="0"/>
          </a:p>
        </p:txBody>
      </p:sp>
      <p:pic>
        <p:nvPicPr>
          <p:cNvPr id="14" name="Picture Placeholder 8" descr="A picture containing blue glass buildings with reflection">
            <a:extLst>
              <a:ext uri="{FF2B5EF4-FFF2-40B4-BE49-F238E27FC236}">
                <a16:creationId xmlns:a16="http://schemas.microsoft.com/office/drawing/2014/main" id="{C4B4CEBB-26F0-92EE-DB7B-D9E5431E85B6}"/>
              </a:ext>
            </a:extLst>
          </p:cNvPr>
          <p:cNvPicPr>
            <a:picLocks noGrp="1" noChangeAspect="1"/>
          </p:cNvPicPr>
          <p:nvPr>
            <p:ph sz="half" idx="2"/>
          </p:nvPr>
        </p:nvPicPr>
        <p:blipFill rotWithShape="1">
          <a:blip r:embed="rId2" cstate="screen">
            <a:extLst>
              <a:ext uri="{28A0092B-C50C-407E-A947-70E740481C1C}">
                <a14:useLocalDpi xmlns:a14="http://schemas.microsoft.com/office/drawing/2010/main"/>
              </a:ext>
            </a:extLst>
          </a:blip>
          <a:srcRect/>
          <a:stretch/>
        </p:blipFill>
        <p:spPr>
          <a:xfrm>
            <a:off x="0" y="0"/>
            <a:ext cx="4377757" cy="6242050"/>
          </a:xfrm>
        </p:spPr>
      </p:pic>
    </p:spTree>
    <p:extLst>
      <p:ext uri="{BB962C8B-B14F-4D97-AF65-F5344CB8AC3E}">
        <p14:creationId xmlns:p14="http://schemas.microsoft.com/office/powerpoint/2010/main" val="74215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E736-254A-4657-A88B-DE71C47DA880}"/>
              </a:ext>
            </a:extLst>
          </p:cNvPr>
          <p:cNvSpPr>
            <a:spLocks noGrp="1"/>
          </p:cNvSpPr>
          <p:nvPr>
            <p:ph type="title"/>
          </p:nvPr>
        </p:nvSpPr>
        <p:spPr>
          <a:xfrm>
            <a:off x="839788" y="365125"/>
            <a:ext cx="10515600" cy="1325563"/>
          </a:xfrm>
        </p:spPr>
        <p:txBody>
          <a:bodyPr rtlCol="0"/>
          <a:lstStyle/>
          <a:p>
            <a:pPr rtl="0"/>
            <a:r>
              <a:rPr lang="en-GB"/>
              <a:t>Content 2</a:t>
            </a:r>
          </a:p>
        </p:txBody>
      </p:sp>
      <p:sp>
        <p:nvSpPr>
          <p:cNvPr id="3" name="Text Placeholder 2">
            <a:extLst>
              <a:ext uri="{FF2B5EF4-FFF2-40B4-BE49-F238E27FC236}">
                <a16:creationId xmlns:a16="http://schemas.microsoft.com/office/drawing/2014/main" id="{DFAB32D2-0B50-4101-875F-A81D7538524C}"/>
              </a:ext>
            </a:extLst>
          </p:cNvPr>
          <p:cNvSpPr>
            <a:spLocks noGrp="1"/>
          </p:cNvSpPr>
          <p:nvPr>
            <p:ph type="body" idx="1"/>
          </p:nvPr>
        </p:nvSpPr>
        <p:spPr>
          <a:xfrm>
            <a:off x="839788" y="1734325"/>
            <a:ext cx="3200400" cy="823912"/>
          </a:xfrm>
        </p:spPr>
        <p:txBody>
          <a:bodyPr rtlCol="0"/>
          <a:lstStyle/>
          <a:p>
            <a:pPr rtl="0"/>
            <a:r>
              <a:rPr lang="en-GB"/>
              <a:t>Summary	</a:t>
            </a:r>
          </a:p>
        </p:txBody>
      </p:sp>
      <p:sp>
        <p:nvSpPr>
          <p:cNvPr id="4" name="Content Placeholder 3">
            <a:extLst>
              <a:ext uri="{FF2B5EF4-FFF2-40B4-BE49-F238E27FC236}">
                <a16:creationId xmlns:a16="http://schemas.microsoft.com/office/drawing/2014/main" id="{EA1C3B4B-27E0-48C6-BD24-1444DD46ED0A}"/>
              </a:ext>
            </a:extLst>
          </p:cNvPr>
          <p:cNvSpPr>
            <a:spLocks noGrp="1"/>
          </p:cNvSpPr>
          <p:nvPr>
            <p:ph sz="half" idx="2"/>
          </p:nvPr>
        </p:nvSpPr>
        <p:spPr>
          <a:xfrm>
            <a:off x="839788" y="2558237"/>
            <a:ext cx="3200400" cy="3684588"/>
          </a:xfrm>
        </p:spPr>
        <p:txBody>
          <a:bodyPr rtlCol="0">
            <a:normAutofit/>
          </a:bodyPr>
          <a:lstStyle/>
          <a:p>
            <a:pPr lvl="0" rtl="0"/>
            <a:r>
              <a:rPr lang="en-GB"/>
              <a:t>Add text, images, art, and videos. </a:t>
            </a:r>
          </a:p>
          <a:p>
            <a:pPr lvl="0" rtl="0"/>
            <a:r>
              <a:rPr lang="en-GB"/>
              <a:t>Add transitions, animations, and motion. </a:t>
            </a:r>
          </a:p>
          <a:p>
            <a:pPr lvl="0" rtl="0"/>
            <a:r>
              <a:rPr lang="en-GB"/>
              <a:t>Save to OneDrive, to get to your presentations from your computer, tablet, or phone.</a:t>
            </a:r>
          </a:p>
        </p:txBody>
      </p:sp>
      <p:sp>
        <p:nvSpPr>
          <p:cNvPr id="5" name="Text Placeholder 4">
            <a:extLst>
              <a:ext uri="{FF2B5EF4-FFF2-40B4-BE49-F238E27FC236}">
                <a16:creationId xmlns:a16="http://schemas.microsoft.com/office/drawing/2014/main" id="{ECAC1A88-D97A-4F1E-9C4A-665733C70659}"/>
              </a:ext>
            </a:extLst>
          </p:cNvPr>
          <p:cNvSpPr>
            <a:spLocks noGrp="1"/>
          </p:cNvSpPr>
          <p:nvPr>
            <p:ph type="body" sz="quarter" idx="3"/>
          </p:nvPr>
        </p:nvSpPr>
        <p:spPr>
          <a:xfrm>
            <a:off x="4495800" y="1734325"/>
            <a:ext cx="3200400" cy="823912"/>
          </a:xfrm>
        </p:spPr>
        <p:txBody>
          <a:bodyPr rtlCol="0"/>
          <a:lstStyle/>
          <a:p>
            <a:pPr rtl="0"/>
            <a:r>
              <a:rPr lang="en-GB"/>
              <a:t>summary</a:t>
            </a:r>
          </a:p>
        </p:txBody>
      </p:sp>
      <p:sp>
        <p:nvSpPr>
          <p:cNvPr id="6" name="Content Placeholder 5">
            <a:extLst>
              <a:ext uri="{FF2B5EF4-FFF2-40B4-BE49-F238E27FC236}">
                <a16:creationId xmlns:a16="http://schemas.microsoft.com/office/drawing/2014/main" id="{DFB55301-A78F-4ECA-BBC5-6ADBA8452BD6}"/>
              </a:ext>
            </a:extLst>
          </p:cNvPr>
          <p:cNvSpPr>
            <a:spLocks noGrp="1"/>
          </p:cNvSpPr>
          <p:nvPr>
            <p:ph sz="quarter" idx="4"/>
          </p:nvPr>
        </p:nvSpPr>
        <p:spPr>
          <a:xfrm>
            <a:off x="4495800" y="2558237"/>
            <a:ext cx="3200400" cy="3684588"/>
          </a:xfrm>
        </p:spPr>
        <p:txBody>
          <a:bodyPr rtlCol="0">
            <a:normAutofit/>
          </a:bodyPr>
          <a:lstStyle/>
          <a:p>
            <a:pPr rtl="0"/>
            <a:r>
              <a:rPr lang="en-GB"/>
              <a:t>Open the Design Ideas pane for instant slide makeovers. </a:t>
            </a:r>
          </a:p>
          <a:p>
            <a:pPr rtl="0"/>
            <a:r>
              <a:rPr lang="en-GB"/>
              <a:t>When we have design ideas, we’ll show them to you right there.</a:t>
            </a:r>
          </a:p>
        </p:txBody>
      </p:sp>
      <p:sp>
        <p:nvSpPr>
          <p:cNvPr id="7" name="Text Placeholder 6">
            <a:extLst>
              <a:ext uri="{FF2B5EF4-FFF2-40B4-BE49-F238E27FC236}">
                <a16:creationId xmlns:a16="http://schemas.microsoft.com/office/drawing/2014/main" id="{35BB4409-7785-40D0-9762-248A959B6DE2}"/>
              </a:ext>
            </a:extLst>
          </p:cNvPr>
          <p:cNvSpPr>
            <a:spLocks noGrp="1"/>
          </p:cNvSpPr>
          <p:nvPr>
            <p:ph type="body" sz="quarter" idx="13"/>
          </p:nvPr>
        </p:nvSpPr>
        <p:spPr>
          <a:xfrm>
            <a:off x="8151812" y="1734325"/>
            <a:ext cx="3200400" cy="823912"/>
          </a:xfrm>
        </p:spPr>
        <p:txBody>
          <a:bodyPr rtlCol="0"/>
          <a:lstStyle/>
          <a:p>
            <a:pPr rtl="0"/>
            <a:r>
              <a:rPr lang="en-GB"/>
              <a:t>summary</a:t>
            </a:r>
          </a:p>
        </p:txBody>
      </p:sp>
      <p:sp>
        <p:nvSpPr>
          <p:cNvPr id="8" name="Content Placeholder 7">
            <a:extLst>
              <a:ext uri="{FF2B5EF4-FFF2-40B4-BE49-F238E27FC236}">
                <a16:creationId xmlns:a16="http://schemas.microsoft.com/office/drawing/2014/main" id="{978066DD-B3C1-4D98-8770-51E4077B46C0}"/>
              </a:ext>
            </a:extLst>
          </p:cNvPr>
          <p:cNvSpPr>
            <a:spLocks noGrp="1"/>
          </p:cNvSpPr>
          <p:nvPr>
            <p:ph sz="quarter" idx="14"/>
          </p:nvPr>
        </p:nvSpPr>
        <p:spPr>
          <a:xfrm>
            <a:off x="8151812" y="2558237"/>
            <a:ext cx="3200400" cy="3684588"/>
          </a:xfrm>
        </p:spPr>
        <p:txBody>
          <a:bodyPr rtlCol="0">
            <a:normAutofit/>
          </a:bodyPr>
          <a:lstStyle/>
          <a:p>
            <a:pPr rtl="0"/>
            <a:r>
              <a:rPr lang="en-GB" dirty="0"/>
              <a:t>This PowerPoint theme uses its own unique set of colours, fonts and effects to create the overall look and feel of these slides. </a:t>
            </a:r>
          </a:p>
          <a:p>
            <a:pPr rtl="0"/>
            <a:r>
              <a:rPr lang="en-GB" dirty="0"/>
              <a:t>PowerPoint has tons of themes to give your presentation just the right personality. </a:t>
            </a:r>
          </a:p>
        </p:txBody>
      </p:sp>
      <p:sp>
        <p:nvSpPr>
          <p:cNvPr id="12" name="Footer Placeholder 11">
            <a:extLst>
              <a:ext uri="{FF2B5EF4-FFF2-40B4-BE49-F238E27FC236}">
                <a16:creationId xmlns:a16="http://schemas.microsoft.com/office/drawing/2014/main" id="{64A4EE82-5E82-4F50-9452-91AD29BC019C}"/>
              </a:ext>
            </a:extLst>
          </p:cNvPr>
          <p:cNvSpPr>
            <a:spLocks noGrp="1"/>
          </p:cNvSpPr>
          <p:nvPr>
            <p:ph type="ftr" sz="quarter" idx="11"/>
          </p:nvPr>
        </p:nvSpPr>
        <p:spPr>
          <a:xfrm>
            <a:off x="154429" y="6398878"/>
            <a:ext cx="4497315" cy="365125"/>
          </a:xfrm>
        </p:spPr>
        <p:txBody>
          <a:bodyPr rtlCol="0"/>
          <a:lstStyle/>
          <a:p>
            <a:pPr rtl="0"/>
            <a:r>
              <a:rPr lang="en-GB"/>
              <a:t>Sample Footer Text</a:t>
            </a:r>
          </a:p>
        </p:txBody>
      </p:sp>
      <p:sp>
        <p:nvSpPr>
          <p:cNvPr id="11" name="Date Placeholder 10">
            <a:extLst>
              <a:ext uri="{FF2B5EF4-FFF2-40B4-BE49-F238E27FC236}">
                <a16:creationId xmlns:a16="http://schemas.microsoft.com/office/drawing/2014/main" id="{196AD7FA-BD30-47CA-B1E9-5A3261C7892A}"/>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13" name="Slide Number Placeholder 12">
            <a:extLst>
              <a:ext uri="{FF2B5EF4-FFF2-40B4-BE49-F238E27FC236}">
                <a16:creationId xmlns:a16="http://schemas.microsoft.com/office/drawing/2014/main" id="{BF6287AF-451B-4FEA-A984-C734DD46F5F2}"/>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a:t>11</a:t>
            </a:fld>
            <a:endParaRPr lang="en-GB" dirty="0"/>
          </a:p>
        </p:txBody>
      </p:sp>
    </p:spTree>
    <p:extLst>
      <p:ext uri="{BB962C8B-B14F-4D97-AF65-F5344CB8AC3E}">
        <p14:creationId xmlns:p14="http://schemas.microsoft.com/office/powerpoint/2010/main" val="4081779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rtlCol="0"/>
          <a:lstStyle/>
          <a:p>
            <a:pPr rtl="0"/>
            <a:r>
              <a:rPr lang="en-GB"/>
              <a:t>Summary</a:t>
            </a:r>
          </a:p>
        </p:txBody>
      </p:sp>
      <p:sp>
        <p:nvSpPr>
          <p:cNvPr id="3" name="Content Placeholder 2">
            <a:extLst>
              <a:ext uri="{FF2B5EF4-FFF2-40B4-BE49-F238E27FC236}">
                <a16:creationId xmlns:a16="http://schemas.microsoft.com/office/drawing/2014/main" id="{9925E272-AF60-4462-95A9-115739F781AE}"/>
              </a:ext>
            </a:extLst>
          </p:cNvPr>
          <p:cNvSpPr>
            <a:spLocks noGrp="1"/>
          </p:cNvSpPr>
          <p:nvPr>
            <p:ph idx="1"/>
          </p:nvPr>
        </p:nvSpPr>
        <p:spPr>
          <a:xfrm>
            <a:off x="1143001" y="2229347"/>
            <a:ext cx="5496636" cy="3821743"/>
          </a:xfrm>
        </p:spPr>
        <p:txBody>
          <a:bodyPr rtlCol="0"/>
          <a:lstStyle/>
          <a:p>
            <a:pPr rtl="0"/>
            <a:r>
              <a:rPr lang="en-GB"/>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7" name="Footer Placeholder 16">
            <a:extLst>
              <a:ext uri="{FF2B5EF4-FFF2-40B4-BE49-F238E27FC236}">
                <a16:creationId xmlns:a16="http://schemas.microsoft.com/office/drawing/2014/main" id="{A372FF69-5317-4BE5-B218-0E85D7FE0FB1}"/>
              </a:ext>
            </a:extLst>
          </p:cNvPr>
          <p:cNvSpPr>
            <a:spLocks noGrp="1"/>
          </p:cNvSpPr>
          <p:nvPr>
            <p:ph type="ftr" sz="quarter" idx="11"/>
          </p:nvPr>
        </p:nvSpPr>
        <p:spPr>
          <a:xfrm>
            <a:off x="154429" y="6398878"/>
            <a:ext cx="4497315" cy="365125"/>
          </a:xfrm>
        </p:spPr>
        <p:txBody>
          <a:bodyPr rtlCol="0"/>
          <a:lstStyle/>
          <a:p>
            <a:pPr rtl="0"/>
            <a:r>
              <a:rPr lang="en-GB"/>
              <a:t>Sample Footer Text</a:t>
            </a:r>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6" name="Date Placeholder 15">
            <a:extLst>
              <a:ext uri="{FF2B5EF4-FFF2-40B4-BE49-F238E27FC236}">
                <a16:creationId xmlns:a16="http://schemas.microsoft.com/office/drawing/2014/main" id="{4A857185-E16C-40A5-8032-8049177473D1}"/>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a:t>12</a:t>
            </a:fld>
            <a:endParaRPr lang="en-GB" dirty="0"/>
          </a:p>
        </p:txBody>
      </p:sp>
    </p:spTree>
    <p:extLst>
      <p:ext uri="{BB962C8B-B14F-4D97-AF65-F5344CB8AC3E}">
        <p14:creationId xmlns:p14="http://schemas.microsoft.com/office/powerpoint/2010/main" val="3495264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rtlCol="0"/>
          <a:lstStyle/>
          <a:p>
            <a:pPr rtl="0"/>
            <a:r>
              <a:rPr lang="en-GB"/>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rtlCol="0"/>
          <a:lstStyle>
            <a:lvl1pPr>
              <a:defRPr>
                <a:solidFill>
                  <a:schemeClr val="bg1"/>
                </a:solidFill>
              </a:defRPr>
            </a:lvl1pPr>
          </a:lstStyle>
          <a:p>
            <a:pPr rtl="0"/>
            <a:r>
              <a:rPr lang="en-GB"/>
              <a:t>Sample Footer Text</a:t>
            </a:r>
          </a:p>
        </p:txBody>
      </p:sp>
      <p:sp>
        <p:nvSpPr>
          <p:cNvPr id="7" name="Date Placeholder 6">
            <a:extLst>
              <a:ext uri="{FF2B5EF4-FFF2-40B4-BE49-F238E27FC236}">
                <a16:creationId xmlns:a16="http://schemas.microsoft.com/office/drawing/2014/main" id="{FF14FC5E-CD12-447F-80A6-B27D30095D2C}"/>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a:t>13</a:t>
            </a:fld>
            <a:endParaRPr lang="en-GB" dirty="0"/>
          </a:p>
        </p:txBody>
      </p:sp>
    </p:spTree>
    <p:extLst>
      <p:ext uri="{BB962C8B-B14F-4D97-AF65-F5344CB8AC3E}">
        <p14:creationId xmlns:p14="http://schemas.microsoft.com/office/powerpoint/2010/main" val="30430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rtlCol="0"/>
          <a:lstStyle/>
          <a:p>
            <a:pPr rtl="0"/>
            <a:r>
              <a:rPr lang="en-GB"/>
              <a:t>Agenda	</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5167424" y="533400"/>
            <a:ext cx="3794512" cy="5797237"/>
          </a:xfrm>
        </p:spPr>
        <p:txBody>
          <a:bodyPr rtlCol="0"/>
          <a:lstStyle/>
          <a:p>
            <a:pPr marL="342900" indent="-342900" rtl="0">
              <a:buFont typeface="Arial" panose="020B0604020202020204" pitchFamily="34" charset="0"/>
              <a:buChar char="•"/>
            </a:pPr>
            <a:r>
              <a:rPr lang="en-GB" dirty="0"/>
              <a:t>States with most deaths</a:t>
            </a:r>
          </a:p>
          <a:p>
            <a:pPr marL="342900" indent="-342900" rtl="0">
              <a:buFont typeface="Arial" panose="020B0604020202020204" pitchFamily="34" charset="0"/>
              <a:buChar char="•"/>
            </a:pPr>
            <a:r>
              <a:rPr lang="en-GB" dirty="0"/>
              <a:t>Relationship between death rates and Vaccination rates</a:t>
            </a:r>
          </a:p>
          <a:p>
            <a:pPr marL="342900" indent="-342900" rtl="0">
              <a:buFont typeface="Arial" panose="020B0604020202020204" pitchFamily="34" charset="0"/>
              <a:buChar char="•"/>
            </a:pPr>
            <a:r>
              <a:rPr lang="en-GB" dirty="0"/>
              <a:t> Vaccination rates according to demography for each state</a:t>
            </a:r>
          </a:p>
          <a:p>
            <a:pPr marL="342900" indent="-342900" rtl="0">
              <a:buFont typeface="Arial" panose="020B0604020202020204" pitchFamily="34" charset="0"/>
              <a:buChar char="•"/>
            </a:pPr>
            <a:endParaRPr lang="en-GB" dirty="0"/>
          </a:p>
        </p:txBody>
      </p:sp>
      <p:sp>
        <p:nvSpPr>
          <p:cNvPr id="39" name="Footer Placeholder 38">
            <a:extLst>
              <a:ext uri="{FF2B5EF4-FFF2-40B4-BE49-F238E27FC236}">
                <a16:creationId xmlns:a16="http://schemas.microsoft.com/office/drawing/2014/main" id="{F98A8A15-91B5-4554-95A4-612A5FC0ECC7}"/>
              </a:ext>
            </a:extLst>
          </p:cNvPr>
          <p:cNvSpPr>
            <a:spLocks noGrp="1"/>
          </p:cNvSpPr>
          <p:nvPr>
            <p:ph type="ftr" sz="quarter" idx="11"/>
          </p:nvPr>
        </p:nvSpPr>
        <p:spPr>
          <a:xfrm>
            <a:off x="154429" y="6398878"/>
            <a:ext cx="4497315" cy="365125"/>
          </a:xfrm>
        </p:spPr>
        <p:txBody>
          <a:bodyPr rtlCol="0"/>
          <a:lstStyle/>
          <a:p>
            <a:pPr rtl="0"/>
            <a:r>
              <a:rPr lang="en-GB"/>
              <a:t>Sample Footer Text</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a:t>2</a:t>
            </a:fld>
            <a:endParaRPr lang="en-GB" dirty="0"/>
          </a:p>
        </p:txBody>
      </p:sp>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557304"/>
            <a:ext cx="5355265" cy="1625731"/>
          </a:xfrm>
        </p:spPr>
        <p:txBody>
          <a:bodyPr rtlCol="0"/>
          <a:lstStyle/>
          <a:p>
            <a:pPr rtl="0"/>
            <a:r>
              <a:rPr lang="en-GB"/>
              <a:t>Introduction</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712631" y="2183035"/>
            <a:ext cx="5355266" cy="4121845"/>
          </a:xfrm>
        </p:spPr>
        <p:txBody>
          <a:bodyPr rtlCol="0"/>
          <a:lstStyle/>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Scenario:</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government wants to amplify the education around the need for covid vaccination to reduce the number of fatalities or severe cases in the US. They needs to know how to prioritize educative resources by demography. That is, they need to know what groups to focus on the most.</a:t>
            </a: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Research question: </a:t>
            </a: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project aims to create a data visualization that the users (Government) can easily navigate through and derive their answers from.</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82" name="Footer Placeholder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rtlCol="0"/>
          <a:lstStyle/>
          <a:p>
            <a:pPr rtl="0"/>
            <a:r>
              <a:rPr lang="en-GB"/>
              <a:t>Sample Footer Text</a:t>
            </a:r>
          </a:p>
        </p:txBody>
      </p:sp>
      <p:sp>
        <p:nvSpPr>
          <p:cNvPr id="181" name="Date Placeholder 180">
            <a:extLst>
              <a:ext uri="{FF2B5EF4-FFF2-40B4-BE49-F238E27FC236}">
                <a16:creationId xmlns:a16="http://schemas.microsoft.com/office/drawing/2014/main" id="{374E17A0-656A-4A3F-B8F1-F9FF01F33E5C}"/>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a:t>3</a:t>
            </a:fld>
            <a:endParaRPr lang="en-GB" dirty="0"/>
          </a:p>
        </p:txBody>
      </p:sp>
    </p:spTree>
    <p:extLst>
      <p:ext uri="{BB962C8B-B14F-4D97-AF65-F5344CB8AC3E}">
        <p14:creationId xmlns:p14="http://schemas.microsoft.com/office/powerpoint/2010/main" val="179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69264" y="2679192"/>
            <a:ext cx="4946904" cy="3273552"/>
          </a:xfrm>
        </p:spPr>
        <p:txBody>
          <a:bodyPr rtlCol="0"/>
          <a:lstStyle/>
          <a:p>
            <a:pPr rtl="0"/>
            <a:r>
              <a:rPr lang="en-GB" dirty="0"/>
              <a:t>DEATH RATES- </a:t>
            </a:r>
          </a:p>
        </p:txBody>
      </p:sp>
      <p:sp>
        <p:nvSpPr>
          <p:cNvPr id="3" name="Subtitle 2">
            <a:extLst>
              <a:ext uri="{FF2B5EF4-FFF2-40B4-BE49-F238E27FC236}">
                <a16:creationId xmlns:a16="http://schemas.microsoft.com/office/drawing/2014/main" id="{B7D98F09-AA82-4443-B901-71F5DF765C10}"/>
              </a:ext>
            </a:extLst>
          </p:cNvPr>
          <p:cNvSpPr>
            <a:spLocks noGrp="1"/>
          </p:cNvSpPr>
          <p:nvPr>
            <p:ph type="subTitle" idx="1"/>
          </p:nvPr>
        </p:nvSpPr>
        <p:spPr>
          <a:xfrm>
            <a:off x="967750" y="975816"/>
            <a:ext cx="2979897" cy="1264340"/>
          </a:xfrm>
        </p:spPr>
        <p:txBody>
          <a:bodyPr rtlCol="0">
            <a:normAutofit fontScale="85000" lnSpcReduction="10000"/>
          </a:bodyPr>
          <a:lstStyle/>
          <a:p>
            <a:pPr rtl="0"/>
            <a:r>
              <a:rPr lang="en-GB" dirty="0"/>
              <a:t>visualisation of states in the US and their death rates. Focusing on sates with the highest death rates</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38715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B7DCE3-A62E-497E-8A96-DF8D1A4904FD}"/>
              </a:ext>
            </a:extLst>
          </p:cNvPr>
          <p:cNvSpPr>
            <a:spLocks noGrp="1"/>
          </p:cNvSpPr>
          <p:nvPr>
            <p:ph type="title"/>
          </p:nvPr>
        </p:nvSpPr>
        <p:spPr>
          <a:xfrm>
            <a:off x="1143000" y="533401"/>
            <a:ext cx="9906000" cy="1382156"/>
          </a:xfrm>
        </p:spPr>
        <p:txBody>
          <a:bodyPr rtlCol="0"/>
          <a:lstStyle/>
          <a:p>
            <a:pPr rtl="0"/>
            <a:r>
              <a:rPr lang="en-GB"/>
              <a:t>CHART</a:t>
            </a:r>
          </a:p>
        </p:txBody>
      </p:sp>
      <p:graphicFrame>
        <p:nvGraphicFramePr>
          <p:cNvPr id="9" name="Content Placeholder 5" descr="Bar Chart Placeholder">
            <a:extLst>
              <a:ext uri="{FF2B5EF4-FFF2-40B4-BE49-F238E27FC236}">
                <a16:creationId xmlns:a16="http://schemas.microsoft.com/office/drawing/2014/main" id="{29099B41-765C-4584-A6CA-8AC4F02907FC}"/>
              </a:ext>
            </a:extLst>
          </p:cNvPr>
          <p:cNvGraphicFramePr>
            <a:graphicFrameLocks noGrp="1"/>
          </p:cNvGraphicFramePr>
          <p:nvPr>
            <p:ph idx="1"/>
            <p:extLst>
              <p:ext uri="{D42A27DB-BD31-4B8C-83A1-F6EECF244321}">
                <p14:modId xmlns:p14="http://schemas.microsoft.com/office/powerpoint/2010/main" val="574969445"/>
              </p:ext>
            </p:extLst>
          </p:nvPr>
        </p:nvGraphicFramePr>
        <p:xfrm>
          <a:off x="1143000" y="2009775"/>
          <a:ext cx="9906000" cy="4024313"/>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B9FB3C1C-0A06-4533-8DA4-50514E5F9E9D}"/>
              </a:ext>
            </a:extLst>
          </p:cNvPr>
          <p:cNvSpPr>
            <a:spLocks noGrp="1"/>
          </p:cNvSpPr>
          <p:nvPr>
            <p:ph type="ftr" sz="quarter" idx="11"/>
          </p:nvPr>
        </p:nvSpPr>
        <p:spPr>
          <a:xfrm>
            <a:off x="154429" y="6398878"/>
            <a:ext cx="4497315" cy="365125"/>
          </a:xfrm>
        </p:spPr>
        <p:txBody>
          <a:bodyPr rtlCol="0"/>
          <a:lstStyle/>
          <a:p>
            <a:pPr rtl="0"/>
            <a:r>
              <a:rPr lang="en-GB"/>
              <a:t>Sample Footer Text</a:t>
            </a:r>
          </a:p>
        </p:txBody>
      </p:sp>
      <p:sp>
        <p:nvSpPr>
          <p:cNvPr id="5" name="Date Placeholder 4">
            <a:extLst>
              <a:ext uri="{FF2B5EF4-FFF2-40B4-BE49-F238E27FC236}">
                <a16:creationId xmlns:a16="http://schemas.microsoft.com/office/drawing/2014/main" id="{581A4C2F-12B6-403A-AAD2-73AC2A19E01E}"/>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6" name="Slide Number Placeholder 5">
            <a:extLst>
              <a:ext uri="{FF2B5EF4-FFF2-40B4-BE49-F238E27FC236}">
                <a16:creationId xmlns:a16="http://schemas.microsoft.com/office/drawing/2014/main" id="{F1D8EAF4-7E41-4FEA-B534-06CE08821DB2}"/>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a:t>5</a:t>
            </a:fld>
            <a:endParaRPr lang="en-GB" dirty="0"/>
          </a:p>
        </p:txBody>
      </p:sp>
    </p:spTree>
    <p:extLst>
      <p:ext uri="{BB962C8B-B14F-4D97-AF65-F5344CB8AC3E}">
        <p14:creationId xmlns:p14="http://schemas.microsoft.com/office/powerpoint/2010/main" val="3382633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92A4-0D40-4A0F-BB3B-3E1AE6C3BF9D}"/>
              </a:ext>
            </a:extLst>
          </p:cNvPr>
          <p:cNvSpPr>
            <a:spLocks noGrp="1"/>
          </p:cNvSpPr>
          <p:nvPr>
            <p:ph type="title"/>
          </p:nvPr>
        </p:nvSpPr>
        <p:spPr>
          <a:xfrm>
            <a:off x="1143000" y="533401"/>
            <a:ext cx="9906000" cy="1382156"/>
          </a:xfrm>
        </p:spPr>
        <p:txBody>
          <a:bodyPr rtlCol="0"/>
          <a:lstStyle/>
          <a:p>
            <a:pPr rtl="0"/>
            <a:r>
              <a:rPr lang="en-GB"/>
              <a:t>Table</a:t>
            </a:r>
          </a:p>
        </p:txBody>
      </p:sp>
      <p:graphicFrame>
        <p:nvGraphicFramePr>
          <p:cNvPr id="39" name="Table 4">
            <a:extLst>
              <a:ext uri="{FF2B5EF4-FFF2-40B4-BE49-F238E27FC236}">
                <a16:creationId xmlns:a16="http://schemas.microsoft.com/office/drawing/2014/main" id="{828FCC7C-9CA7-4A08-B1B6-91B39D2A90C7}"/>
              </a:ext>
            </a:extLst>
          </p:cNvPr>
          <p:cNvGraphicFramePr>
            <a:graphicFrameLocks noGrp="1"/>
          </p:cNvGraphicFramePr>
          <p:nvPr>
            <p:ph idx="1"/>
            <p:extLst>
              <p:ext uri="{D42A27DB-BD31-4B8C-83A1-F6EECF244321}">
                <p14:modId xmlns:p14="http://schemas.microsoft.com/office/powerpoint/2010/main" val="2908320921"/>
              </p:ext>
            </p:extLst>
          </p:nvPr>
        </p:nvGraphicFramePr>
        <p:xfrm>
          <a:off x="1143000" y="2009775"/>
          <a:ext cx="9906000" cy="264969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1196845939"/>
                    </a:ext>
                  </a:extLst>
                </a:gridCol>
                <a:gridCol w="1981200">
                  <a:extLst>
                    <a:ext uri="{9D8B030D-6E8A-4147-A177-3AD203B41FA5}">
                      <a16:colId xmlns:a16="http://schemas.microsoft.com/office/drawing/2014/main" val="1784600368"/>
                    </a:ext>
                  </a:extLst>
                </a:gridCol>
                <a:gridCol w="1981200">
                  <a:extLst>
                    <a:ext uri="{9D8B030D-6E8A-4147-A177-3AD203B41FA5}">
                      <a16:colId xmlns:a16="http://schemas.microsoft.com/office/drawing/2014/main" val="1595433812"/>
                    </a:ext>
                  </a:extLst>
                </a:gridCol>
                <a:gridCol w="1981200">
                  <a:extLst>
                    <a:ext uri="{9D8B030D-6E8A-4147-A177-3AD203B41FA5}">
                      <a16:colId xmlns:a16="http://schemas.microsoft.com/office/drawing/2014/main" val="1847977705"/>
                    </a:ext>
                  </a:extLst>
                </a:gridCol>
                <a:gridCol w="1981200">
                  <a:extLst>
                    <a:ext uri="{9D8B030D-6E8A-4147-A177-3AD203B41FA5}">
                      <a16:colId xmlns:a16="http://schemas.microsoft.com/office/drawing/2014/main" val="1018915212"/>
                    </a:ext>
                  </a:extLst>
                </a:gridCol>
              </a:tblGrid>
              <a:tr h="529938">
                <a:tc>
                  <a:txBody>
                    <a:bodyPr/>
                    <a:lstStyle/>
                    <a:p>
                      <a:pPr algn="ctr" rtl="0"/>
                      <a:endParaRPr lang="en-GB" dirty="0"/>
                    </a:p>
                  </a:txBody>
                  <a:tcPr anchor="ctr">
                    <a:lnB w="9525" cap="flat" cmpd="sng" algn="ctr">
                      <a:solidFill>
                        <a:schemeClr val="accent1"/>
                      </a:solidFill>
                      <a:prstDash val="solid"/>
                      <a:round/>
                      <a:headEnd type="none" w="med" len="med"/>
                      <a:tailEnd type="none" w="med" len="med"/>
                    </a:lnB>
                  </a:tcPr>
                </a:tc>
                <a:tc>
                  <a:txBody>
                    <a:bodyPr/>
                    <a:lstStyle/>
                    <a:p>
                      <a:pPr algn="ctr" rtl="0"/>
                      <a:r>
                        <a:rPr lang="en-GB"/>
                        <a:t>Category 1</a:t>
                      </a:r>
                    </a:p>
                  </a:txBody>
                  <a:tcPr anchor="ctr">
                    <a:lnB w="9525" cap="flat" cmpd="sng" algn="ctr">
                      <a:solidFill>
                        <a:schemeClr val="accent1"/>
                      </a:solidFill>
                      <a:prstDash val="solid"/>
                      <a:round/>
                      <a:headEnd type="none" w="med" len="med"/>
                      <a:tailEnd type="none" w="med" len="med"/>
                    </a:lnB>
                  </a:tcPr>
                </a:tc>
                <a:tc>
                  <a:txBody>
                    <a:bodyPr/>
                    <a:lstStyle/>
                    <a:p>
                      <a:pPr algn="ctr" rtl="0"/>
                      <a:r>
                        <a:rPr lang="en-GB"/>
                        <a:t>Category 2</a:t>
                      </a:r>
                    </a:p>
                  </a:txBody>
                  <a:tcPr anchor="ctr">
                    <a:lnB w="9525" cap="flat" cmpd="sng" algn="ctr">
                      <a:solidFill>
                        <a:schemeClr val="accent1"/>
                      </a:solidFill>
                      <a:prstDash val="solid"/>
                      <a:round/>
                      <a:headEnd type="none" w="med" len="med"/>
                      <a:tailEnd type="none" w="med" len="med"/>
                    </a:lnB>
                  </a:tcPr>
                </a:tc>
                <a:tc>
                  <a:txBody>
                    <a:bodyPr/>
                    <a:lstStyle/>
                    <a:p>
                      <a:pPr algn="ctr" rtl="0"/>
                      <a:r>
                        <a:rPr lang="en-GB"/>
                        <a:t>Category 3</a:t>
                      </a:r>
                    </a:p>
                  </a:txBody>
                  <a:tcPr anchor="ctr">
                    <a:lnB w="9525" cap="flat" cmpd="sng" algn="ctr">
                      <a:solidFill>
                        <a:schemeClr val="accent1"/>
                      </a:solidFill>
                      <a:prstDash val="solid"/>
                      <a:round/>
                      <a:headEnd type="none" w="med" len="med"/>
                      <a:tailEnd type="none" w="med" len="med"/>
                    </a:lnB>
                  </a:tcPr>
                </a:tc>
                <a:tc>
                  <a:txBody>
                    <a:bodyPr/>
                    <a:lstStyle/>
                    <a:p>
                      <a:pPr algn="ctr" rtl="0"/>
                      <a:r>
                        <a:rPr lang="en-GB"/>
                        <a:t>Category 4</a:t>
                      </a:r>
                    </a:p>
                  </a:txBody>
                  <a:tcPr anchor="ctr">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2306738"/>
                  </a:ext>
                </a:extLst>
              </a:tr>
              <a:tr h="529938">
                <a:tc>
                  <a:txBody>
                    <a:bodyPr/>
                    <a:lstStyle/>
                    <a:p>
                      <a:pPr algn="ctr" rtl="0"/>
                      <a:r>
                        <a:rPr lang="en-GB"/>
                        <a:t>Item 1</a:t>
                      </a:r>
                    </a:p>
                  </a:txBody>
                  <a:tcPr anchor="ctr">
                    <a:lnT w="9525" cap="flat" cmpd="sng" algn="ctr">
                      <a:solidFill>
                        <a:schemeClr val="accent1"/>
                      </a:solidFill>
                      <a:prstDash val="solid"/>
                      <a:round/>
                      <a:headEnd type="none" w="med" len="med"/>
                      <a:tailEnd type="none" w="med" len="med"/>
                    </a:lnT>
                  </a:tcPr>
                </a:tc>
                <a:tc>
                  <a:txBody>
                    <a:bodyPr/>
                    <a:lstStyle/>
                    <a:p>
                      <a:pPr algn="ctr" rtl="0"/>
                      <a:r>
                        <a:rPr lang="en-GB"/>
                        <a:t>4.5</a:t>
                      </a:r>
                    </a:p>
                  </a:txBody>
                  <a:tcPr anchor="ctr">
                    <a:lnT w="9525" cap="flat" cmpd="sng" algn="ctr">
                      <a:solidFill>
                        <a:schemeClr val="accent1"/>
                      </a:solidFill>
                      <a:prstDash val="solid"/>
                      <a:round/>
                      <a:headEnd type="none" w="med" len="med"/>
                      <a:tailEnd type="none" w="med" len="med"/>
                    </a:lnT>
                  </a:tcPr>
                </a:tc>
                <a:tc>
                  <a:txBody>
                    <a:bodyPr/>
                    <a:lstStyle/>
                    <a:p>
                      <a:pPr algn="ctr" rtl="0"/>
                      <a:r>
                        <a:rPr lang="en-GB"/>
                        <a:t>2.3</a:t>
                      </a:r>
                    </a:p>
                  </a:txBody>
                  <a:tcPr anchor="ctr">
                    <a:lnT w="9525" cap="flat" cmpd="sng" algn="ctr">
                      <a:solidFill>
                        <a:schemeClr val="accent1"/>
                      </a:solidFill>
                      <a:prstDash val="solid"/>
                      <a:round/>
                      <a:headEnd type="none" w="med" len="med"/>
                      <a:tailEnd type="none" w="med" len="med"/>
                    </a:lnT>
                  </a:tcPr>
                </a:tc>
                <a:tc>
                  <a:txBody>
                    <a:bodyPr/>
                    <a:lstStyle/>
                    <a:p>
                      <a:pPr algn="ctr" rtl="0"/>
                      <a:r>
                        <a:rPr lang="en-GB"/>
                        <a:t>1.7</a:t>
                      </a:r>
                    </a:p>
                  </a:txBody>
                  <a:tcPr anchor="ctr">
                    <a:lnT w="9525" cap="flat" cmpd="sng" algn="ctr">
                      <a:solidFill>
                        <a:schemeClr val="accent1"/>
                      </a:solidFill>
                      <a:prstDash val="solid"/>
                      <a:round/>
                      <a:headEnd type="none" w="med" len="med"/>
                      <a:tailEnd type="none" w="med" len="med"/>
                    </a:lnT>
                  </a:tcPr>
                </a:tc>
                <a:tc>
                  <a:txBody>
                    <a:bodyPr/>
                    <a:lstStyle/>
                    <a:p>
                      <a:pPr algn="ctr" rtl="0"/>
                      <a:r>
                        <a:rPr lang="en-GB"/>
                        <a:t>5</a:t>
                      </a:r>
                    </a:p>
                  </a:txBody>
                  <a:tcPr anchor="ctr">
                    <a:lnT w="9525"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007227135"/>
                  </a:ext>
                </a:extLst>
              </a:tr>
              <a:tr h="529938">
                <a:tc>
                  <a:txBody>
                    <a:bodyPr/>
                    <a:lstStyle/>
                    <a:p>
                      <a:pPr algn="ctr" rtl="0"/>
                      <a:r>
                        <a:rPr lang="en-GB"/>
                        <a:t>Item 2</a:t>
                      </a:r>
                    </a:p>
                  </a:txBody>
                  <a:tcPr anchor="ctr"/>
                </a:tc>
                <a:tc>
                  <a:txBody>
                    <a:bodyPr/>
                    <a:lstStyle/>
                    <a:p>
                      <a:pPr algn="ctr" rtl="0"/>
                      <a:r>
                        <a:rPr lang="en-GB"/>
                        <a:t>3.2</a:t>
                      </a:r>
                    </a:p>
                  </a:txBody>
                  <a:tcPr anchor="ctr"/>
                </a:tc>
                <a:tc>
                  <a:txBody>
                    <a:bodyPr/>
                    <a:lstStyle/>
                    <a:p>
                      <a:pPr algn="ctr" rtl="0"/>
                      <a:r>
                        <a:rPr lang="en-GB"/>
                        <a:t>5.1</a:t>
                      </a:r>
                    </a:p>
                  </a:txBody>
                  <a:tcPr anchor="ctr"/>
                </a:tc>
                <a:tc>
                  <a:txBody>
                    <a:bodyPr/>
                    <a:lstStyle/>
                    <a:p>
                      <a:pPr algn="ctr" rtl="0"/>
                      <a:r>
                        <a:rPr lang="en-GB"/>
                        <a:t>4.4</a:t>
                      </a:r>
                    </a:p>
                  </a:txBody>
                  <a:tcPr anchor="ctr"/>
                </a:tc>
                <a:tc>
                  <a:txBody>
                    <a:bodyPr/>
                    <a:lstStyle/>
                    <a:p>
                      <a:pPr algn="ctr" rtl="0"/>
                      <a:r>
                        <a:rPr lang="en-GB"/>
                        <a:t>3</a:t>
                      </a:r>
                    </a:p>
                  </a:txBody>
                  <a:tcPr anchor="ctr"/>
                </a:tc>
                <a:extLst>
                  <a:ext uri="{0D108BD9-81ED-4DB2-BD59-A6C34878D82A}">
                    <a16:rowId xmlns:a16="http://schemas.microsoft.com/office/drawing/2014/main" val="2465055832"/>
                  </a:ext>
                </a:extLst>
              </a:tr>
              <a:tr h="529938">
                <a:tc>
                  <a:txBody>
                    <a:bodyPr/>
                    <a:lstStyle/>
                    <a:p>
                      <a:pPr algn="ctr" rtl="0"/>
                      <a:r>
                        <a:rPr lang="en-GB"/>
                        <a:t>Item 3</a:t>
                      </a:r>
                    </a:p>
                  </a:txBody>
                  <a:tcPr anchor="ctr"/>
                </a:tc>
                <a:tc>
                  <a:txBody>
                    <a:bodyPr/>
                    <a:lstStyle/>
                    <a:p>
                      <a:pPr algn="ctr" rtl="0"/>
                      <a:r>
                        <a:rPr lang="en-GB"/>
                        <a:t>2.1</a:t>
                      </a:r>
                    </a:p>
                  </a:txBody>
                  <a:tcPr anchor="ctr"/>
                </a:tc>
                <a:tc>
                  <a:txBody>
                    <a:bodyPr/>
                    <a:lstStyle/>
                    <a:p>
                      <a:pPr algn="ctr" rtl="0"/>
                      <a:r>
                        <a:rPr lang="en-GB"/>
                        <a:t>1.7</a:t>
                      </a:r>
                    </a:p>
                  </a:txBody>
                  <a:tcPr anchor="ctr"/>
                </a:tc>
                <a:tc>
                  <a:txBody>
                    <a:bodyPr/>
                    <a:lstStyle/>
                    <a:p>
                      <a:pPr algn="ctr" rtl="0"/>
                      <a:r>
                        <a:rPr lang="en-GB"/>
                        <a:t>2.5</a:t>
                      </a:r>
                    </a:p>
                  </a:txBody>
                  <a:tcPr anchor="ctr"/>
                </a:tc>
                <a:tc>
                  <a:txBody>
                    <a:bodyPr/>
                    <a:lstStyle/>
                    <a:p>
                      <a:pPr algn="ctr" rtl="0"/>
                      <a:r>
                        <a:rPr lang="en-GB"/>
                        <a:t>2.8</a:t>
                      </a:r>
                    </a:p>
                  </a:txBody>
                  <a:tcPr anchor="ctr"/>
                </a:tc>
                <a:extLst>
                  <a:ext uri="{0D108BD9-81ED-4DB2-BD59-A6C34878D82A}">
                    <a16:rowId xmlns:a16="http://schemas.microsoft.com/office/drawing/2014/main" val="1474616042"/>
                  </a:ext>
                </a:extLst>
              </a:tr>
              <a:tr h="529938">
                <a:tc>
                  <a:txBody>
                    <a:bodyPr/>
                    <a:lstStyle/>
                    <a:p>
                      <a:pPr algn="ctr" rtl="0"/>
                      <a:r>
                        <a:rPr lang="en-GB"/>
                        <a:t>Item 4</a:t>
                      </a:r>
                    </a:p>
                  </a:txBody>
                  <a:tcPr anchor="ctr"/>
                </a:tc>
                <a:tc>
                  <a:txBody>
                    <a:bodyPr/>
                    <a:lstStyle/>
                    <a:p>
                      <a:pPr algn="ctr" rtl="0"/>
                      <a:r>
                        <a:rPr lang="en-GB"/>
                        <a:t>4.5</a:t>
                      </a:r>
                    </a:p>
                  </a:txBody>
                  <a:tcPr anchor="ctr"/>
                </a:tc>
                <a:tc>
                  <a:txBody>
                    <a:bodyPr/>
                    <a:lstStyle/>
                    <a:p>
                      <a:pPr algn="ctr" rtl="0"/>
                      <a:r>
                        <a:rPr lang="en-GB"/>
                        <a:t>2.2</a:t>
                      </a:r>
                    </a:p>
                  </a:txBody>
                  <a:tcPr anchor="ctr"/>
                </a:tc>
                <a:tc>
                  <a:txBody>
                    <a:bodyPr/>
                    <a:lstStyle/>
                    <a:p>
                      <a:pPr algn="ctr" rtl="0"/>
                      <a:r>
                        <a:rPr lang="en-GB"/>
                        <a:t>1.7</a:t>
                      </a:r>
                    </a:p>
                  </a:txBody>
                  <a:tcPr anchor="ctr"/>
                </a:tc>
                <a:tc>
                  <a:txBody>
                    <a:bodyPr/>
                    <a:lstStyle/>
                    <a:p>
                      <a:pPr algn="ctr" rtl="0"/>
                      <a:r>
                        <a:rPr lang="en-GB"/>
                        <a:t>7</a:t>
                      </a:r>
                    </a:p>
                  </a:txBody>
                  <a:tcPr anchor="ctr"/>
                </a:tc>
                <a:extLst>
                  <a:ext uri="{0D108BD9-81ED-4DB2-BD59-A6C34878D82A}">
                    <a16:rowId xmlns:a16="http://schemas.microsoft.com/office/drawing/2014/main" val="3248917629"/>
                  </a:ext>
                </a:extLst>
              </a:tr>
            </a:tbl>
          </a:graphicData>
        </a:graphic>
      </p:graphicFrame>
      <p:sp>
        <p:nvSpPr>
          <p:cNvPr id="6" name="Footer Placeholder 5">
            <a:extLst>
              <a:ext uri="{FF2B5EF4-FFF2-40B4-BE49-F238E27FC236}">
                <a16:creationId xmlns:a16="http://schemas.microsoft.com/office/drawing/2014/main" id="{C8C1BD91-A502-4CE9-B6CB-FBA31C8183A9}"/>
              </a:ext>
            </a:extLst>
          </p:cNvPr>
          <p:cNvSpPr>
            <a:spLocks noGrp="1"/>
          </p:cNvSpPr>
          <p:nvPr>
            <p:ph type="ftr" sz="quarter" idx="11"/>
          </p:nvPr>
        </p:nvSpPr>
        <p:spPr>
          <a:xfrm>
            <a:off x="154429" y="6398878"/>
            <a:ext cx="4497315" cy="365125"/>
          </a:xfrm>
        </p:spPr>
        <p:txBody>
          <a:bodyPr rtlCol="0"/>
          <a:lstStyle/>
          <a:p>
            <a:pPr rtl="0"/>
            <a:r>
              <a:rPr lang="en-GB"/>
              <a:t>Sample Footer Text</a:t>
            </a:r>
          </a:p>
        </p:txBody>
      </p:sp>
      <p:sp>
        <p:nvSpPr>
          <p:cNvPr id="5" name="Date Placeholder 4">
            <a:extLst>
              <a:ext uri="{FF2B5EF4-FFF2-40B4-BE49-F238E27FC236}">
                <a16:creationId xmlns:a16="http://schemas.microsoft.com/office/drawing/2014/main" id="{434CEA1C-DE10-4AAF-865D-450C0AEE11DB}"/>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a:t>6</a:t>
            </a:fld>
            <a:endParaRPr lang="en-GB" dirty="0"/>
          </a:p>
        </p:txBody>
      </p:sp>
    </p:spTree>
    <p:extLst>
      <p:ext uri="{BB962C8B-B14F-4D97-AF65-F5344CB8AC3E}">
        <p14:creationId xmlns:p14="http://schemas.microsoft.com/office/powerpoint/2010/main" val="269439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5083790" y="1064715"/>
            <a:ext cx="6153912" cy="3922755"/>
          </a:xfrm>
        </p:spPr>
        <p:txBody>
          <a:bodyPr rtlCol="0"/>
          <a:lstStyle/>
          <a:p>
            <a:pPr rtl="0"/>
            <a:r>
              <a:rPr lang="en-GB" dirty="0"/>
              <a:t>Relationship between death rates and Vaccination rates</a:t>
            </a:r>
          </a:p>
        </p:txBody>
      </p:sp>
      <p:sp>
        <p:nvSpPr>
          <p:cNvPr id="6" name="Subtitle 5">
            <a:extLst>
              <a:ext uri="{FF2B5EF4-FFF2-40B4-BE49-F238E27FC236}">
                <a16:creationId xmlns:a16="http://schemas.microsoft.com/office/drawing/2014/main" id="{BD4CE57B-A125-4D72-839E-A7A6A044FC38}"/>
              </a:ext>
            </a:extLst>
          </p:cNvPr>
          <p:cNvSpPr>
            <a:spLocks noGrp="1"/>
          </p:cNvSpPr>
          <p:nvPr>
            <p:ph type="subTitle" idx="1"/>
          </p:nvPr>
        </p:nvSpPr>
        <p:spPr>
          <a:xfrm>
            <a:off x="5083790" y="5033339"/>
            <a:ext cx="6157951" cy="943386"/>
          </a:xfrm>
        </p:spPr>
        <p:txBody>
          <a:bodyPr rtlCol="0"/>
          <a:lstStyle/>
          <a:p>
            <a:pPr rtl="0"/>
            <a:r>
              <a:rPr lang="en-US" dirty="0"/>
              <a:t>S</a:t>
            </a:r>
            <a:r>
              <a:rPr lang="en-GB" dirty="0"/>
              <a:t>o what do the vaccination rates look like in these states?</a:t>
            </a:r>
          </a:p>
        </p:txBody>
      </p:sp>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6822" y="0"/>
            <a:ext cx="4811317" cy="6857998"/>
          </a:xfrm>
        </p:spPr>
      </p:pic>
      <p:sp>
        <p:nvSpPr>
          <p:cNvPr id="2" name="Date Placeholder 1">
            <a:extLst>
              <a:ext uri="{FF2B5EF4-FFF2-40B4-BE49-F238E27FC236}">
                <a16:creationId xmlns:a16="http://schemas.microsoft.com/office/drawing/2014/main" id="{D81ADD0E-60C9-4DBB-AFBA-7492513A4C8F}"/>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a:t>7</a:t>
            </a:fld>
            <a:endParaRPr lang="en-GB" dirty="0"/>
          </a:p>
        </p:txBody>
      </p:sp>
      <p:sp>
        <p:nvSpPr>
          <p:cNvPr id="3" name="Footer Placeholder 2">
            <a:extLst>
              <a:ext uri="{FF2B5EF4-FFF2-40B4-BE49-F238E27FC236}">
                <a16:creationId xmlns:a16="http://schemas.microsoft.com/office/drawing/2014/main" id="{9E3B0AEB-C993-4B3B-B038-0B905739807E}"/>
              </a:ext>
            </a:extLst>
          </p:cNvPr>
          <p:cNvSpPr>
            <a:spLocks noGrp="1"/>
          </p:cNvSpPr>
          <p:nvPr>
            <p:ph type="ftr" sz="quarter" idx="11"/>
          </p:nvPr>
        </p:nvSpPr>
        <p:spPr/>
        <p:txBody>
          <a:bodyPr rtlCol="0"/>
          <a:lstStyle/>
          <a:p>
            <a:pPr rtl="0"/>
            <a:r>
              <a:rPr lang="en-GB"/>
              <a:t>Sample Footer Text</a:t>
            </a:r>
          </a:p>
        </p:txBody>
      </p:sp>
    </p:spTree>
    <p:extLst>
      <p:ext uri="{BB962C8B-B14F-4D97-AF65-F5344CB8AC3E}">
        <p14:creationId xmlns:p14="http://schemas.microsoft.com/office/powerpoint/2010/main" val="71881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5FF8487-12CC-455B-BB28-092AAA3E43A4}"/>
              </a:ext>
            </a:extLst>
          </p:cNvPr>
          <p:cNvSpPr>
            <a:spLocks noGrp="1"/>
          </p:cNvSpPr>
          <p:nvPr>
            <p:ph type="title"/>
          </p:nvPr>
        </p:nvSpPr>
        <p:spPr>
          <a:xfrm>
            <a:off x="1143000" y="533401"/>
            <a:ext cx="9906000" cy="1382156"/>
          </a:xfrm>
        </p:spPr>
        <p:txBody>
          <a:bodyPr rtlCol="0"/>
          <a:lstStyle/>
          <a:p>
            <a:pPr rtl="0"/>
            <a:r>
              <a:rPr lang="en-GB"/>
              <a:t>team</a:t>
            </a:r>
          </a:p>
        </p:txBody>
      </p:sp>
      <p:pic>
        <p:nvPicPr>
          <p:cNvPr id="25" name="Picture Placeholder 24" descr="A person smiling for the camera at the office">
            <a:extLst>
              <a:ext uri="{FF2B5EF4-FFF2-40B4-BE49-F238E27FC236}">
                <a16:creationId xmlns:a16="http://schemas.microsoft.com/office/drawing/2014/main" id="{192E2443-3386-4F13-B458-B0DF7511A5FD}"/>
              </a:ext>
            </a:extLst>
          </p:cNvPr>
          <p:cNvPicPr>
            <a:picLocks noGrp="1" noChangeAspect="1"/>
          </p:cNvPicPr>
          <p:nvPr>
            <p:ph type="pic" sz="quarter" idx="20"/>
          </p:nvPr>
        </p:nvPicPr>
        <p:blipFill rotWithShape="1">
          <a:blip r:embed="rId2" cstate="screen">
            <a:extLst>
              <a:ext uri="{28A0092B-C50C-407E-A947-70E740481C1C}">
                <a14:useLocalDpi xmlns:a14="http://schemas.microsoft.com/office/drawing/2010/main"/>
              </a:ext>
            </a:extLst>
          </a:blip>
          <a:srcRect/>
          <a:stretch/>
        </p:blipFill>
        <p:spPr>
          <a:xfrm>
            <a:off x="1143000" y="2350008"/>
            <a:ext cx="1965960" cy="1801368"/>
          </a:xfrm>
        </p:spPr>
      </p:pic>
      <p:sp>
        <p:nvSpPr>
          <p:cNvPr id="12" name="Text Placeholder 11">
            <a:extLst>
              <a:ext uri="{FF2B5EF4-FFF2-40B4-BE49-F238E27FC236}">
                <a16:creationId xmlns:a16="http://schemas.microsoft.com/office/drawing/2014/main" id="{9CC19BCA-4923-4952-996B-EDA82BCF117C}"/>
              </a:ext>
            </a:extLst>
          </p:cNvPr>
          <p:cNvSpPr>
            <a:spLocks noGrp="1"/>
          </p:cNvSpPr>
          <p:nvPr>
            <p:ph type="body" idx="1"/>
          </p:nvPr>
        </p:nvSpPr>
        <p:spPr>
          <a:xfrm>
            <a:off x="1145421" y="4319521"/>
            <a:ext cx="1963236" cy="365760"/>
          </a:xfrm>
        </p:spPr>
        <p:txBody>
          <a:bodyPr rtlCol="0"/>
          <a:lstStyle/>
          <a:p>
            <a:pPr rtl="0"/>
            <a:r>
              <a:rPr lang="en-GB"/>
              <a:t>Name</a:t>
            </a:r>
          </a:p>
        </p:txBody>
      </p:sp>
      <p:sp>
        <p:nvSpPr>
          <p:cNvPr id="13" name="Text Placeholder 12">
            <a:extLst>
              <a:ext uri="{FF2B5EF4-FFF2-40B4-BE49-F238E27FC236}">
                <a16:creationId xmlns:a16="http://schemas.microsoft.com/office/drawing/2014/main" id="{CF48DD50-F55B-417A-A09A-9FF61091CD37}"/>
              </a:ext>
            </a:extLst>
          </p:cNvPr>
          <p:cNvSpPr>
            <a:spLocks noGrp="1"/>
          </p:cNvSpPr>
          <p:nvPr>
            <p:ph type="body" idx="13"/>
          </p:nvPr>
        </p:nvSpPr>
        <p:spPr>
          <a:xfrm>
            <a:off x="1143000" y="4761768"/>
            <a:ext cx="1963236" cy="741904"/>
          </a:xfrm>
        </p:spPr>
        <p:txBody>
          <a:bodyPr rtlCol="0"/>
          <a:lstStyle/>
          <a:p>
            <a:pPr rtl="0"/>
            <a:r>
              <a:rPr lang="en-GB"/>
              <a:t>Title</a:t>
            </a:r>
          </a:p>
        </p:txBody>
      </p:sp>
      <p:pic>
        <p:nvPicPr>
          <p:cNvPr id="27" name="Picture Placeholder 26" descr="A person smiling for the camera at the office">
            <a:extLst>
              <a:ext uri="{FF2B5EF4-FFF2-40B4-BE49-F238E27FC236}">
                <a16:creationId xmlns:a16="http://schemas.microsoft.com/office/drawing/2014/main" id="{2E18694F-192C-45F7-A79D-A6644797BCE7}"/>
              </a:ext>
            </a:extLst>
          </p:cNvPr>
          <p:cNvPicPr>
            <a:picLocks noGrp="1" noChangeAspect="1"/>
          </p:cNvPicPr>
          <p:nvPr>
            <p:ph type="pic" sz="quarter" idx="21"/>
          </p:nvPr>
        </p:nvPicPr>
        <p:blipFill rotWithShape="1">
          <a:blip r:embed="rId3" cstate="screen">
            <a:extLst>
              <a:ext uri="{28A0092B-C50C-407E-A947-70E740481C1C}">
                <a14:useLocalDpi xmlns:a14="http://schemas.microsoft.com/office/drawing/2010/main"/>
              </a:ext>
            </a:extLst>
          </a:blip>
          <a:srcRect/>
          <a:stretch/>
        </p:blipFill>
        <p:spPr>
          <a:xfrm>
            <a:off x="3784636" y="2350008"/>
            <a:ext cx="1965960" cy="1801368"/>
          </a:xfrm>
        </p:spPr>
      </p:pic>
      <p:sp>
        <p:nvSpPr>
          <p:cNvPr id="14" name="Text Placeholder 13">
            <a:extLst>
              <a:ext uri="{FF2B5EF4-FFF2-40B4-BE49-F238E27FC236}">
                <a16:creationId xmlns:a16="http://schemas.microsoft.com/office/drawing/2014/main" id="{F7A0AB77-FE60-4102-A808-335BC24E9950}"/>
              </a:ext>
            </a:extLst>
          </p:cNvPr>
          <p:cNvSpPr>
            <a:spLocks noGrp="1"/>
          </p:cNvSpPr>
          <p:nvPr>
            <p:ph type="body" idx="14"/>
          </p:nvPr>
        </p:nvSpPr>
        <p:spPr>
          <a:xfrm>
            <a:off x="3789781" y="4319520"/>
            <a:ext cx="1963236" cy="365760"/>
          </a:xfrm>
        </p:spPr>
        <p:txBody>
          <a:bodyPr rtlCol="0"/>
          <a:lstStyle/>
          <a:p>
            <a:pPr rtl="0"/>
            <a:r>
              <a:rPr lang="en-GB"/>
              <a:t>Name</a:t>
            </a:r>
          </a:p>
        </p:txBody>
      </p:sp>
      <p:sp>
        <p:nvSpPr>
          <p:cNvPr id="15" name="Text Placeholder 14">
            <a:extLst>
              <a:ext uri="{FF2B5EF4-FFF2-40B4-BE49-F238E27FC236}">
                <a16:creationId xmlns:a16="http://schemas.microsoft.com/office/drawing/2014/main" id="{55900307-389C-4833-9F6D-23CF84A7E974}"/>
              </a:ext>
            </a:extLst>
          </p:cNvPr>
          <p:cNvSpPr>
            <a:spLocks noGrp="1"/>
          </p:cNvSpPr>
          <p:nvPr>
            <p:ph type="body" idx="15"/>
          </p:nvPr>
        </p:nvSpPr>
        <p:spPr>
          <a:xfrm>
            <a:off x="3787360" y="4761767"/>
            <a:ext cx="1963236" cy="741904"/>
          </a:xfrm>
        </p:spPr>
        <p:txBody>
          <a:bodyPr rtlCol="0"/>
          <a:lstStyle/>
          <a:p>
            <a:pPr rtl="0"/>
            <a:r>
              <a:rPr lang="en-GB"/>
              <a:t>Title</a:t>
            </a:r>
          </a:p>
        </p:txBody>
      </p:sp>
      <p:pic>
        <p:nvPicPr>
          <p:cNvPr id="29" name="Picture Placeholder 28" descr="A person smiling for the camera at the office">
            <a:extLst>
              <a:ext uri="{FF2B5EF4-FFF2-40B4-BE49-F238E27FC236}">
                <a16:creationId xmlns:a16="http://schemas.microsoft.com/office/drawing/2014/main" id="{AD3CA8A0-C478-4601-B591-250B0F58C3EA}"/>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a:ext>
            </a:extLst>
          </a:blip>
          <a:srcRect/>
          <a:stretch/>
        </p:blipFill>
        <p:spPr>
          <a:xfrm>
            <a:off x="6437376" y="2350008"/>
            <a:ext cx="1965960" cy="1801368"/>
          </a:xfrm>
        </p:spPr>
      </p:pic>
      <p:sp>
        <p:nvSpPr>
          <p:cNvPr id="16" name="Text Placeholder 15">
            <a:extLst>
              <a:ext uri="{FF2B5EF4-FFF2-40B4-BE49-F238E27FC236}">
                <a16:creationId xmlns:a16="http://schemas.microsoft.com/office/drawing/2014/main" id="{2D7A6FC1-6929-4A5F-90E7-8D66A6079B21}"/>
              </a:ext>
            </a:extLst>
          </p:cNvPr>
          <p:cNvSpPr>
            <a:spLocks noGrp="1"/>
          </p:cNvSpPr>
          <p:nvPr>
            <p:ph type="body" idx="16"/>
          </p:nvPr>
        </p:nvSpPr>
        <p:spPr>
          <a:xfrm>
            <a:off x="6441406" y="4319520"/>
            <a:ext cx="1963236" cy="365760"/>
          </a:xfrm>
        </p:spPr>
        <p:txBody>
          <a:bodyPr rtlCol="0"/>
          <a:lstStyle/>
          <a:p>
            <a:pPr rtl="0"/>
            <a:r>
              <a:rPr lang="en-GB"/>
              <a:t>Name</a:t>
            </a:r>
          </a:p>
        </p:txBody>
      </p:sp>
      <p:sp>
        <p:nvSpPr>
          <p:cNvPr id="17" name="Text Placeholder 16">
            <a:extLst>
              <a:ext uri="{FF2B5EF4-FFF2-40B4-BE49-F238E27FC236}">
                <a16:creationId xmlns:a16="http://schemas.microsoft.com/office/drawing/2014/main" id="{2455B81D-74E1-4993-9CB7-C86E383417E1}"/>
              </a:ext>
            </a:extLst>
          </p:cNvPr>
          <p:cNvSpPr>
            <a:spLocks noGrp="1"/>
          </p:cNvSpPr>
          <p:nvPr>
            <p:ph type="body" idx="17"/>
          </p:nvPr>
        </p:nvSpPr>
        <p:spPr>
          <a:xfrm>
            <a:off x="6438985" y="4761767"/>
            <a:ext cx="1963236" cy="741904"/>
          </a:xfrm>
        </p:spPr>
        <p:txBody>
          <a:bodyPr rtlCol="0"/>
          <a:lstStyle/>
          <a:p>
            <a:pPr rtl="0"/>
            <a:r>
              <a:rPr lang="en-GB"/>
              <a:t>Title</a:t>
            </a:r>
          </a:p>
        </p:txBody>
      </p:sp>
      <p:pic>
        <p:nvPicPr>
          <p:cNvPr id="31" name="Picture Placeholder 30" descr="A person smiling for the camera at the office">
            <a:extLst>
              <a:ext uri="{FF2B5EF4-FFF2-40B4-BE49-F238E27FC236}">
                <a16:creationId xmlns:a16="http://schemas.microsoft.com/office/drawing/2014/main" id="{2215E562-117D-4476-B492-A2B90FA24853}"/>
              </a:ext>
            </a:extLst>
          </p:cNvPr>
          <p:cNvPicPr>
            <a:picLocks noGrp="1" noChangeAspect="1"/>
          </p:cNvPicPr>
          <p:nvPr>
            <p:ph type="pic" sz="quarter" idx="23"/>
          </p:nvPr>
        </p:nvPicPr>
        <p:blipFill rotWithShape="1">
          <a:blip r:embed="rId5" cstate="screen">
            <a:extLst>
              <a:ext uri="{28A0092B-C50C-407E-A947-70E740481C1C}">
                <a14:useLocalDpi xmlns:a14="http://schemas.microsoft.com/office/drawing/2010/main"/>
              </a:ext>
            </a:extLst>
          </a:blip>
          <a:srcRect/>
          <a:stretch/>
        </p:blipFill>
        <p:spPr>
          <a:xfrm>
            <a:off x="9089136" y="2350008"/>
            <a:ext cx="1965960" cy="1801368"/>
          </a:xfrm>
        </p:spPr>
      </p:pic>
      <p:sp>
        <p:nvSpPr>
          <p:cNvPr id="18" name="Text Placeholder 17">
            <a:extLst>
              <a:ext uri="{FF2B5EF4-FFF2-40B4-BE49-F238E27FC236}">
                <a16:creationId xmlns:a16="http://schemas.microsoft.com/office/drawing/2014/main" id="{B6AF93C3-3990-4E16-BC70-CEEBCF7E9B79}"/>
              </a:ext>
            </a:extLst>
          </p:cNvPr>
          <p:cNvSpPr>
            <a:spLocks noGrp="1"/>
          </p:cNvSpPr>
          <p:nvPr>
            <p:ph type="body" idx="18"/>
          </p:nvPr>
        </p:nvSpPr>
        <p:spPr>
          <a:xfrm>
            <a:off x="9090610" y="4319520"/>
            <a:ext cx="1963236" cy="365760"/>
          </a:xfrm>
        </p:spPr>
        <p:txBody>
          <a:bodyPr rtlCol="0"/>
          <a:lstStyle/>
          <a:p>
            <a:pPr rtl="0"/>
            <a:r>
              <a:rPr lang="en-GB"/>
              <a:t>Name</a:t>
            </a:r>
          </a:p>
        </p:txBody>
      </p:sp>
      <p:sp>
        <p:nvSpPr>
          <p:cNvPr id="19" name="Text Placeholder 18">
            <a:extLst>
              <a:ext uri="{FF2B5EF4-FFF2-40B4-BE49-F238E27FC236}">
                <a16:creationId xmlns:a16="http://schemas.microsoft.com/office/drawing/2014/main" id="{6D7685B1-86AF-4938-BC50-1C6253189708}"/>
              </a:ext>
            </a:extLst>
          </p:cNvPr>
          <p:cNvSpPr>
            <a:spLocks noGrp="1"/>
          </p:cNvSpPr>
          <p:nvPr>
            <p:ph type="body" idx="19"/>
          </p:nvPr>
        </p:nvSpPr>
        <p:spPr>
          <a:xfrm>
            <a:off x="9088189" y="4761767"/>
            <a:ext cx="1963236" cy="741904"/>
          </a:xfrm>
        </p:spPr>
        <p:txBody>
          <a:bodyPr rtlCol="0"/>
          <a:lstStyle/>
          <a:p>
            <a:pPr rtl="0"/>
            <a:r>
              <a:rPr lang="en-GB"/>
              <a:t>Title</a:t>
            </a:r>
          </a:p>
        </p:txBody>
      </p:sp>
      <p:sp>
        <p:nvSpPr>
          <p:cNvPr id="33" name="Footer Placeholder 32">
            <a:extLst>
              <a:ext uri="{FF2B5EF4-FFF2-40B4-BE49-F238E27FC236}">
                <a16:creationId xmlns:a16="http://schemas.microsoft.com/office/drawing/2014/main" id="{F44FB830-1437-400F-A377-489B315C7813}"/>
              </a:ext>
            </a:extLst>
          </p:cNvPr>
          <p:cNvSpPr>
            <a:spLocks noGrp="1"/>
          </p:cNvSpPr>
          <p:nvPr>
            <p:ph type="ftr" sz="quarter" idx="11"/>
          </p:nvPr>
        </p:nvSpPr>
        <p:spPr>
          <a:xfrm>
            <a:off x="154429" y="6398878"/>
            <a:ext cx="4497315" cy="365125"/>
          </a:xfrm>
        </p:spPr>
        <p:txBody>
          <a:bodyPr rtlCol="0"/>
          <a:lstStyle/>
          <a:p>
            <a:pPr rtl="0"/>
            <a:r>
              <a:rPr lang="en-GB"/>
              <a:t>Sample Footer Text</a:t>
            </a:r>
          </a:p>
        </p:txBody>
      </p:sp>
      <p:sp>
        <p:nvSpPr>
          <p:cNvPr id="32" name="Date Placeholder 31">
            <a:extLst>
              <a:ext uri="{FF2B5EF4-FFF2-40B4-BE49-F238E27FC236}">
                <a16:creationId xmlns:a16="http://schemas.microsoft.com/office/drawing/2014/main" id="{C6073673-4E9F-409B-AC5C-22C9A8D22565}"/>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34" name="Slide Number Placeholder 33">
            <a:extLst>
              <a:ext uri="{FF2B5EF4-FFF2-40B4-BE49-F238E27FC236}">
                <a16:creationId xmlns:a16="http://schemas.microsoft.com/office/drawing/2014/main" id="{97124BB6-5243-455D-83FF-AE2077E38773}"/>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a:t>8</a:t>
            </a:fld>
            <a:endParaRPr lang="en-GB" dirty="0"/>
          </a:p>
        </p:txBody>
      </p:sp>
    </p:spTree>
    <p:extLst>
      <p:ext uri="{BB962C8B-B14F-4D97-AF65-F5344CB8AC3E}">
        <p14:creationId xmlns:p14="http://schemas.microsoft.com/office/powerpoint/2010/main" val="276079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descr="Timeline Placeholder">
            <a:extLst>
              <a:ext uri="{FF2B5EF4-FFF2-40B4-BE49-F238E27FC236}">
                <a16:creationId xmlns:a16="http://schemas.microsoft.com/office/drawing/2014/main" id="{DA394158-22C9-4554-A3A2-3E1C175CE5D9}"/>
              </a:ext>
            </a:extLst>
          </p:cNvPr>
          <p:cNvGraphicFramePr>
            <a:graphicFrameLocks noGrp="1"/>
          </p:cNvGraphicFramePr>
          <p:nvPr>
            <p:ph idx="1"/>
            <p:extLst>
              <p:ext uri="{D42A27DB-BD31-4B8C-83A1-F6EECF244321}">
                <p14:modId xmlns:p14="http://schemas.microsoft.com/office/powerpoint/2010/main" val="4106763730"/>
              </p:ext>
            </p:extLst>
          </p:nvPr>
        </p:nvGraphicFramePr>
        <p:xfrm>
          <a:off x="838200" y="1825625"/>
          <a:ext cx="106934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BA4EA378-49C7-4674-A713-6300B71864FD}"/>
              </a:ext>
            </a:extLst>
          </p:cNvPr>
          <p:cNvSpPr>
            <a:spLocks noGrp="1"/>
          </p:cNvSpPr>
          <p:nvPr>
            <p:ph type="title"/>
          </p:nvPr>
        </p:nvSpPr>
        <p:spPr>
          <a:xfrm>
            <a:off x="1143000" y="533401"/>
            <a:ext cx="9906000" cy="1382156"/>
          </a:xfrm>
        </p:spPr>
        <p:txBody>
          <a:bodyPr rtlCol="0"/>
          <a:lstStyle/>
          <a:p>
            <a:pPr rtl="0"/>
            <a:r>
              <a:rPr lang="en-GB"/>
              <a:t>TIMELINE</a:t>
            </a:r>
          </a:p>
        </p:txBody>
      </p:sp>
      <p:sp>
        <p:nvSpPr>
          <p:cNvPr id="4" name="Footer Placeholder 3">
            <a:extLst>
              <a:ext uri="{FF2B5EF4-FFF2-40B4-BE49-F238E27FC236}">
                <a16:creationId xmlns:a16="http://schemas.microsoft.com/office/drawing/2014/main" id="{46B35970-86DF-4F11-9D76-FECED88366F0}"/>
              </a:ext>
            </a:extLst>
          </p:cNvPr>
          <p:cNvSpPr>
            <a:spLocks noGrp="1"/>
          </p:cNvSpPr>
          <p:nvPr>
            <p:ph type="ftr" sz="quarter" idx="11"/>
          </p:nvPr>
        </p:nvSpPr>
        <p:spPr>
          <a:xfrm>
            <a:off x="154429" y="6398878"/>
            <a:ext cx="4497315" cy="365125"/>
          </a:xfrm>
        </p:spPr>
        <p:txBody>
          <a:bodyPr rtlCol="0"/>
          <a:lstStyle/>
          <a:p>
            <a:pPr rtl="0"/>
            <a:r>
              <a:rPr lang="en-GB"/>
              <a:t>Sample Footer Text</a:t>
            </a:r>
          </a:p>
        </p:txBody>
      </p:sp>
      <p:sp>
        <p:nvSpPr>
          <p:cNvPr id="5" name="Date Placeholder 4">
            <a:extLst>
              <a:ext uri="{FF2B5EF4-FFF2-40B4-BE49-F238E27FC236}">
                <a16:creationId xmlns:a16="http://schemas.microsoft.com/office/drawing/2014/main" id="{1A4C12C2-5182-41CE-A07D-11992CF629EA}"/>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6" name="Slide Number Placeholder 5">
            <a:extLst>
              <a:ext uri="{FF2B5EF4-FFF2-40B4-BE49-F238E27FC236}">
                <a16:creationId xmlns:a16="http://schemas.microsoft.com/office/drawing/2014/main" id="{90A3CABF-07C6-4D28-9459-B48AE520A290}"/>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a:t>9</a:t>
            </a:fld>
            <a:endParaRPr lang="en-GB" dirty="0"/>
          </a:p>
        </p:txBody>
      </p:sp>
    </p:spTree>
    <p:extLst>
      <p:ext uri="{BB962C8B-B14F-4D97-AF65-F5344CB8AC3E}">
        <p14:creationId xmlns:p14="http://schemas.microsoft.com/office/powerpoint/2010/main" val="4280447412"/>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60.tgt.Office_50301404_TF22797433_Win32_OJ112196092" id="{2903BBB8-BE33-4839-B169-4F85AEBE70D9}" vid="{0C7966E0-5557-440A-B8C8-2E4B23DE76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5CABE4-909F-4611-A0E1-6E45080B3C9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1E8BDE-7A03-4563-82F6-53B214F895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07C1F5B-A1D0-429A-8E7C-3E271353D1E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{2B60AACB-6377-4775-8239-4335421F1620}tf22797433_win32</Template>
  <TotalTime>0</TotalTime>
  <Words>551</Words>
  <Application>Microsoft Office PowerPoint</Application>
  <PresentationFormat>Widescreen</PresentationFormat>
  <Paragraphs>116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Calibri</vt:lpstr>
      <vt:lpstr>Univers Condensed Light</vt:lpstr>
      <vt:lpstr>Walbaum Display Light</vt:lpstr>
      <vt:lpstr>AngleLinesVTI</vt:lpstr>
      <vt:lpstr>COVID VACCINATION and EDUCATION IN THE UNITED STATES- Influenza Vaccine</vt:lpstr>
      <vt:lpstr>Agenda </vt:lpstr>
      <vt:lpstr>Introduction</vt:lpstr>
      <vt:lpstr>DEATH RATES- </vt:lpstr>
      <vt:lpstr>CHART</vt:lpstr>
      <vt:lpstr>Table</vt:lpstr>
      <vt:lpstr>Relationship between death rates and Vaccination rates</vt:lpstr>
      <vt:lpstr>team</vt:lpstr>
      <vt:lpstr>TIMELINE</vt:lpstr>
      <vt:lpstr>PowerPoint Presentation</vt:lpstr>
      <vt:lpstr>Content 2</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VACCINATION and EDUCATION IN THE UNITED STATES- Influenza Vaccine</dc:title>
  <dc:creator>Ayomide Olanrewaju</dc:creator>
  <cp:lastModifiedBy>Ayomide Olanrewaju</cp:lastModifiedBy>
  <cp:revision>1</cp:revision>
  <dcterms:created xsi:type="dcterms:W3CDTF">2024-02-14T18:03:34Z</dcterms:created>
  <dcterms:modified xsi:type="dcterms:W3CDTF">2024-02-14T18:25:29Z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