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9916E-70F2-44D9-9AA3-BC0F909A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01D36-5F11-4BA8-B7EF-A5BAC19C7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C3848A-0E18-4138-95EC-B50DB144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D9C3-C106-4A11-AE26-FB7785B0B588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40675-BE80-4511-B99B-60371F65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40E9E-7C33-4E00-8411-D9DB49EB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16F-4535-4A5D-A4DE-9F233E768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619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2FF6-5B81-415F-899D-0EE8AB56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AD7ECA-69B2-46DC-9F4C-A88F51DBD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25FCE5-A676-45A5-A5D8-EEAE3CB2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D9C3-C106-4A11-AE26-FB7785B0B588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29ECFB-1158-496D-A6EF-57049D46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DB506A-0441-419E-BDCD-5D6E7DEF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16F-4535-4A5D-A4DE-9F233E768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5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CD2144-4630-441F-98F0-6C3781B82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75693D-F1DD-4439-BEEA-2CF6D54EC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C46189-2B9A-4393-B905-F6B8AADA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D9C3-C106-4A11-AE26-FB7785B0B588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0F6332-ECEE-4DBE-ACAB-F015CC20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F29711-1283-4786-B606-2FB9835F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16F-4535-4A5D-A4DE-9F233E768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143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FA808-C88D-483B-917D-4074D26F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0C6508-88A6-4646-881D-82190486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084816-F4D0-471B-917B-6DA50672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D9C3-C106-4A11-AE26-FB7785B0B588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5624EE-D4E5-4ECF-A3CC-A24DA869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5790C-1B92-48CE-A892-00775716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16F-4535-4A5D-A4DE-9F233E768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07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07EA2-2889-4A53-8D47-FAD02ADB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88C399-7C96-4C50-9580-8347E88AC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F1EF83-439C-401E-8A7B-94E28920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D9C3-C106-4A11-AE26-FB7785B0B588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EC208-931D-49C8-A243-4E1E3BE1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4C778D-8D17-49E9-8967-D5D426E7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16F-4535-4A5D-A4DE-9F233E768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92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A3706-966A-456B-8E54-DACDE73A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4FE39-0169-44EF-8820-8EF6EDF31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70DA33-68C5-4671-BAE3-708E25510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4609AA-E8E7-4069-BD95-8AD04E9B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D9C3-C106-4A11-AE26-FB7785B0B588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6EF942-908C-45FC-84F3-A4C6FF4B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A1E2C2-143C-4C5A-B03D-6553E8CA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16F-4535-4A5D-A4DE-9F233E768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814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FC07F-2F91-431E-B1DE-1D98EEA6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45F3A6-961B-4657-B064-9E45F8AD4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4D70EB-1742-45F8-B41C-0969C733F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505B9A-8164-4984-A583-CEFA15FD8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2DFC49-736D-4FB3-9DAB-55BA24947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4F49DE-EF14-4E2C-848A-6ABD45D0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D9C3-C106-4A11-AE26-FB7785B0B588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DA2D2C-FBC0-42E0-9D93-CDC9AFC2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25A591-1F1E-4AF9-B2B6-97A2CE09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16F-4535-4A5D-A4DE-9F233E768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3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A33C-15F5-4C71-A124-E5D14642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F1DB24-EF67-4BDA-B974-718B0068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D9C3-C106-4A11-AE26-FB7785B0B588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0ACC8B-DE53-4C57-95F6-2CCF67BF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61E2AD-9FEB-42BB-865E-7A151564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16F-4535-4A5D-A4DE-9F233E768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499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707250-07AE-41B9-8A43-C2DA6610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D9C3-C106-4A11-AE26-FB7785B0B588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A54EF1-46AE-4BE1-97D0-8599D0D2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88E079-22DD-4B98-B007-EBE1FA0B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16F-4535-4A5D-A4DE-9F233E768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089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26997-6A08-4437-9EA1-A52233AA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E4A5D-D49C-4AB1-B6F5-5FED3B6D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2972F6-04FA-4957-9D1F-656FDA479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051571-5887-4AD3-B2AC-1E98F9A2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D9C3-C106-4A11-AE26-FB7785B0B588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10435-1DFA-495E-89D5-4E966B79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8A289D-C528-4203-A1AC-0E8544CB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16F-4535-4A5D-A4DE-9F233E768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938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8E551-96D8-47F6-BD91-A1D3EAA5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A564E8-B6F7-4DC2-A3A5-35B4B9CE8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F1CEC5-977A-415C-8ADE-0A3B903E4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83538C-19BE-48C9-864C-0ED0E1E3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D9C3-C106-4A11-AE26-FB7785B0B588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15BC08-3E4C-48F8-A911-7BD892C8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28AF09-5824-440E-9437-40C3A140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16F-4535-4A5D-A4DE-9F233E768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612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88F3C9-DAC5-4100-B212-94E84A11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D35C8E-CD18-4756-8D15-7398D3AB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653A2C-D863-4302-9A12-A3C21FF92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D9C3-C106-4A11-AE26-FB7785B0B588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B470E-5908-4767-9CE6-54DC063E3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F74EA4-9F08-4321-8105-D44558CF6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BB16F-4535-4A5D-A4DE-9F233E7688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07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551334-856C-4181-867B-0FE74D0D3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3" r="2" b="2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34040D7-1FA6-454E-A103-091BEEFA2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3" r="-2" b="33538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7" name="Freeform: Shape 136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33A1D6-6551-4531-B1C8-25EE5AB30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/>
          </a:bodyPr>
          <a:lstStyle/>
          <a:p>
            <a:pPr algn="l"/>
            <a:r>
              <a:rPr lang="en-US" sz="5400" b="1" i="0" dirty="0">
                <a:effectLst/>
                <a:latin typeface="Titillium Web"/>
              </a:rPr>
              <a:t>Data science to preserve wildlife</a:t>
            </a:r>
            <a:endParaRPr lang="es-CO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ABCD7-9944-4238-AD3A-66A9C9670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6"/>
            <a:ext cx="4917948" cy="217062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CO" sz="2800" dirty="0" err="1"/>
              <a:t>Team</a:t>
            </a:r>
            <a:r>
              <a:rPr lang="es-CO" sz="2800" dirty="0"/>
              <a:t>: Extintos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000" dirty="0"/>
              <a:t>Paola Betancur García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000" dirty="0"/>
              <a:t>Mauricio Correa Arango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000" dirty="0" err="1"/>
              <a:t>Edimer</a:t>
            </a:r>
            <a:r>
              <a:rPr lang="es-CO" sz="2000" dirty="0"/>
              <a:t> David Jaramillo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000" dirty="0"/>
              <a:t>David Morales Rave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000" dirty="0"/>
              <a:t>Cristian Rivera González </a:t>
            </a:r>
            <a:endParaRPr lang="es-CO" sz="28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67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GBIF">
            <a:extLst>
              <a:ext uri="{FF2B5EF4-FFF2-40B4-BE49-F238E27FC236}">
                <a16:creationId xmlns:a16="http://schemas.microsoft.com/office/drawing/2014/main" id="{2F96B06A-C635-45ED-926A-399726668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39" y="5301737"/>
            <a:ext cx="2837617" cy="140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5AE8DF2-E29B-485E-B476-3097BC40E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85" y="1159393"/>
            <a:ext cx="6155153" cy="31983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A2C222-E864-4E59-B5A3-F7D2C6FF3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729" y="2608231"/>
            <a:ext cx="6034595" cy="415700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D206295-6F95-49DA-94A4-CBF22BAC21D9}"/>
              </a:ext>
            </a:extLst>
          </p:cNvPr>
          <p:cNvSpPr txBox="1"/>
          <p:nvPr/>
        </p:nvSpPr>
        <p:spPr>
          <a:xfrm>
            <a:off x="741150" y="4463738"/>
            <a:ext cx="440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GBIF: Ocurrencia de especies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EFA3C8-2257-4120-B807-8448B8A6AA84}"/>
              </a:ext>
            </a:extLst>
          </p:cNvPr>
          <p:cNvSpPr txBox="1"/>
          <p:nvPr/>
        </p:nvSpPr>
        <p:spPr>
          <a:xfrm>
            <a:off x="7714842" y="1849835"/>
            <a:ext cx="2643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CHELSA (EOSDIS)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98569EB-8937-42AC-BAE7-9653AD9FF454}"/>
              </a:ext>
            </a:extLst>
          </p:cNvPr>
          <p:cNvSpPr txBox="1"/>
          <p:nvPr/>
        </p:nvSpPr>
        <p:spPr>
          <a:xfrm>
            <a:off x="502611" y="255295"/>
            <a:ext cx="6175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/>
              <a:t>Data </a:t>
            </a:r>
            <a:r>
              <a:rPr lang="es-CO" sz="3600" b="1" dirty="0" err="1"/>
              <a:t>Collection</a:t>
            </a:r>
            <a:r>
              <a:rPr lang="es-CO" sz="3600" b="1" dirty="0"/>
              <a:t> and </a:t>
            </a:r>
            <a:r>
              <a:rPr lang="es-CO" sz="3600" b="1" dirty="0" err="1"/>
              <a:t>Structuring</a:t>
            </a:r>
            <a:endParaRPr lang="es-CO" sz="3600" b="1" dirty="0"/>
          </a:p>
        </p:txBody>
      </p:sp>
      <p:pic>
        <p:nvPicPr>
          <p:cNvPr id="3074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4B3BA6D6-7813-4A11-A6A3-6C2B2F216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5" y="5424197"/>
            <a:ext cx="1519311" cy="11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ghanistan Spatial Data Center - asdc.immap.org">
            <a:extLst>
              <a:ext uri="{FF2B5EF4-FFF2-40B4-BE49-F238E27FC236}">
                <a16:creationId xmlns:a16="http://schemas.microsoft.com/office/drawing/2014/main" id="{AE5C11F9-83E0-4976-8355-84109F91B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24" y="5359298"/>
            <a:ext cx="2179300" cy="124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57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398E6-FEF4-4C24-8483-7B39C4C6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Analysis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66D766F7-CA25-46D6-A956-50982F881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1" r="3" b="7460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74FC5546-4F14-4175-8B8B-FF0A95A61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r="27920" b="7"/>
          <a:stretch/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Oval 82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E31A00C-E63D-4B2B-BDED-569FE679A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2" r="14586" b="-3"/>
          <a:stretch/>
        </p:blipFill>
        <p:spPr bwMode="auto"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Freeform: Shape 84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7C69E3-163F-4B83-A8C6-BCE478199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2" r="10757" b="2"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 descr="Welcome to the Tidyverse • tidyverse">
            <a:extLst>
              <a:ext uri="{FF2B5EF4-FFF2-40B4-BE49-F238E27FC236}">
                <a16:creationId xmlns:a16="http://schemas.microsoft.com/office/drawing/2014/main" id="{F30FD59F-6BAB-48A2-BB14-DE6975279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4" r="2" b="6576"/>
          <a:stretch/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17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F0849B6-D78D-4442-B2D5-B7D40F45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Multivariate Methods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>
            <a:extLst>
              <a:ext uri="{FF2B5EF4-FFF2-40B4-BE49-F238E27FC236}">
                <a16:creationId xmlns:a16="http://schemas.microsoft.com/office/drawing/2014/main" id="{9E961F98-C248-4585-9516-D0BC62F44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616" y="2426818"/>
            <a:ext cx="51398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16F24514-916C-4537-BD95-5BA05C57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734302"/>
            <a:ext cx="5455917" cy="3382668"/>
          </a:xfrm>
          <a:prstGeom prst="rect">
            <a:avLst/>
          </a:prstGeom>
        </p:spPr>
      </p:pic>
      <p:pic>
        <p:nvPicPr>
          <p:cNvPr id="11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7DB4AD75-A317-498E-B836-36D533F10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6" y="6223503"/>
            <a:ext cx="489900" cy="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04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D471D-D090-4DA3-B4A0-BAE804AD8C7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Adjustment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27BCF068-F270-4DF0-B737-9B36DE30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318" y="2426818"/>
            <a:ext cx="464841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0F3992-75B3-4B63-89F5-6DDD46C0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475146"/>
            <a:ext cx="5455917" cy="390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11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69F7A714-5AC7-44EF-8160-06D4ED7277FE}"/>
              </a:ext>
            </a:extLst>
          </p:cNvPr>
          <p:cNvGrpSpPr/>
          <p:nvPr/>
        </p:nvGrpSpPr>
        <p:grpSpPr>
          <a:xfrm>
            <a:off x="388638" y="1339530"/>
            <a:ext cx="5256993" cy="4417476"/>
            <a:chOff x="1329544" y="1220262"/>
            <a:chExt cx="5256993" cy="4417476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1667C87-88C8-4CCD-BC1D-7D9AE9EAC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9544" y="1220262"/>
              <a:ext cx="3726838" cy="4417476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1258B5D-A9F3-48C1-9839-D58331EDD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462" y="2701802"/>
              <a:ext cx="981075" cy="1876425"/>
            </a:xfrm>
            <a:prstGeom prst="rect">
              <a:avLst/>
            </a:prstGeom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CED8C400-60E1-4CD8-A540-264476C7E2DA}"/>
              </a:ext>
            </a:extLst>
          </p:cNvPr>
          <p:cNvSpPr txBox="1"/>
          <p:nvPr/>
        </p:nvSpPr>
        <p:spPr>
          <a:xfrm>
            <a:off x="502611" y="255295"/>
            <a:ext cx="682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err="1"/>
              <a:t>Predictions</a:t>
            </a:r>
            <a:r>
              <a:rPr lang="es-CO" sz="3600" b="1" dirty="0"/>
              <a:t> </a:t>
            </a:r>
            <a:r>
              <a:rPr lang="es-CO" sz="3600" b="1" dirty="0" err="1"/>
              <a:t>for</a:t>
            </a:r>
            <a:r>
              <a:rPr lang="es-CO" sz="3600" b="1" dirty="0"/>
              <a:t> </a:t>
            </a:r>
            <a:r>
              <a:rPr lang="es-CO" sz="3600" b="1" i="1" dirty="0" err="1"/>
              <a:t>Tremarctos</a:t>
            </a:r>
            <a:r>
              <a:rPr lang="es-CO" sz="3600" b="1" i="1" dirty="0"/>
              <a:t> </a:t>
            </a:r>
            <a:r>
              <a:rPr lang="es-CO" sz="3600" b="1" i="1" dirty="0" err="1"/>
              <a:t>ornatus</a:t>
            </a:r>
            <a:endParaRPr lang="es-CO" sz="3600" b="1" dirty="0"/>
          </a:p>
        </p:txBody>
      </p:sp>
      <p:pic>
        <p:nvPicPr>
          <p:cNvPr id="7172" name="Picture 4" descr="Tolima, el hogar del oso de anteojos - Don Tamalio">
            <a:extLst>
              <a:ext uri="{FF2B5EF4-FFF2-40B4-BE49-F238E27FC236}">
                <a16:creationId xmlns:a16="http://schemas.microsoft.com/office/drawing/2014/main" id="{FF5E1279-E19A-4503-83DA-BB851C464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998" y="2026538"/>
            <a:ext cx="5633152" cy="316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4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08" name="Straight Connector 7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9" name="Rectangle 7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91F16B6-6749-472B-8304-28D0FBA99C96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Projects ...</a:t>
            </a:r>
          </a:p>
        </p:txBody>
      </p:sp>
      <p:pic>
        <p:nvPicPr>
          <p:cNvPr id="8196" name="Picture 4" descr="Introduction to Species Distribution Models : BCCVL">
            <a:extLst>
              <a:ext uri="{FF2B5EF4-FFF2-40B4-BE49-F238E27FC236}">
                <a16:creationId xmlns:a16="http://schemas.microsoft.com/office/drawing/2014/main" id="{B14FDCE6-5677-414E-9A94-9F8C8F60E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1120139"/>
            <a:ext cx="3425609" cy="23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et's play with Shiny - special guest speaker Katie | Meetup">
            <a:extLst>
              <a:ext uri="{FF2B5EF4-FFF2-40B4-BE49-F238E27FC236}">
                <a16:creationId xmlns:a16="http://schemas.microsoft.com/office/drawing/2014/main" id="{45CECC20-4305-42CA-B48B-209A3025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5729" y="1340927"/>
            <a:ext cx="3433324" cy="193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10" name="Straight Connector 7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Qué es el machine learning y qué ventajas ofrece a las pymes? - Tecnología  para los negocios">
            <a:extLst>
              <a:ext uri="{FF2B5EF4-FFF2-40B4-BE49-F238E27FC236}">
                <a16:creationId xmlns:a16="http://schemas.microsoft.com/office/drawing/2014/main" id="{ADC991DE-DF95-441F-8BFB-682F03415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9725" y="950737"/>
            <a:ext cx="3423916" cy="275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11" name="Straight Connector 8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799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Titillium Web</vt:lpstr>
      <vt:lpstr>Tema de Office</vt:lpstr>
      <vt:lpstr>Data science to preserve wildlife</vt:lpstr>
      <vt:lpstr>Presentación de PowerPoint</vt:lpstr>
      <vt:lpstr>Exploratory Analysis</vt:lpstr>
      <vt:lpstr>Multivariate Methods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to preserve wildlife</dc:title>
  <dc:creator>David Morales Rave</dc:creator>
  <cp:lastModifiedBy>David Morales Rave</cp:lastModifiedBy>
  <cp:revision>2</cp:revision>
  <dcterms:created xsi:type="dcterms:W3CDTF">2020-10-05T05:43:47Z</dcterms:created>
  <dcterms:modified xsi:type="dcterms:W3CDTF">2020-10-05T05:50:31Z</dcterms:modified>
</cp:coreProperties>
</file>