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687d5d57_5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6687d5d57_5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6687d5d57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b6687d5d57_1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408f8c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b408f8c8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408f8ca0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b408f8ca02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66598fc6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else your project may provide to its users in the future ? 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would you implement in the next version of your project 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Photograph of recipes can be shared by 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gb66598fc6b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7d5c5bb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else your project may provide to its users in the future ? 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would you implement in the next version of your project 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Photograph of recipes can be shared by 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gb7d5c5bbd2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408f8ca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b408f8ca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687d5d57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6687d5d57_5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6687d5d57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b6687d5d57_5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687d5d57_5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6687d5d57_5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687d5d57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6687d5d57_5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687d5d57_5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6687d5d57_5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6598fc6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66598fc6b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401bc46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401bc46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7e551b6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7e551b6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32054" y="843534"/>
            <a:ext cx="82776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32054" y="3545586"/>
            <a:ext cx="8277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320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6522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643155" y="260162"/>
            <a:ext cx="1098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433989" y="3375817"/>
            <a:ext cx="8276100" cy="13800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836676" y="1858518"/>
            <a:ext cx="76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6676" y="1858518"/>
            <a:ext cx="76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418658" y="3736066"/>
            <a:ext cx="8351100" cy="61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374125" y="3838936"/>
            <a:ext cx="1098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18338" y="480060"/>
            <a:ext cx="816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30936" y="3826764"/>
            <a:ext cx="7955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6676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759452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6676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836676" y="2402766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759452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759452" y="2402765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499390" y="1150144"/>
            <a:ext cx="8187900" cy="2843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456813" y="2228849"/>
            <a:ext cx="96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809244" y="1453896"/>
            <a:ext cx="76329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723894" y="1282446"/>
            <a:ext cx="50475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651510" y="2571750"/>
            <a:ext cx="23250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723894" y="870966"/>
            <a:ext cx="5047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51510" y="2578608"/>
            <a:ext cx="2325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32.png"/><Relationship Id="rId5" Type="http://schemas.openxmlformats.org/officeDocument/2006/relationships/image" Target="../media/image29.jp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5.png"/><Relationship Id="rId6" Type="http://schemas.openxmlformats.org/officeDocument/2006/relationships/image" Target="../media/image3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5" Type="http://schemas.openxmlformats.org/officeDocument/2006/relationships/image" Target="../media/image4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NrayZ_aOy5U" TargetMode="External"/><Relationship Id="rId4" Type="http://schemas.openxmlformats.org/officeDocument/2006/relationships/image" Target="../media/image3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EGAfNROZPzM" TargetMode="External"/><Relationship Id="rId4" Type="http://schemas.openxmlformats.org/officeDocument/2006/relationships/image" Target="../media/image3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ZIZEhn2Y1PY" TargetMode="Externa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358486" y="835915"/>
            <a:ext cx="4049208" cy="16326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COOK IT YOURSELF</a:t>
            </a:r>
            <a:br>
              <a:rPr b="0" lang="en" sz="3600"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3000">
                <a:latin typeface="Calibri"/>
                <a:ea typeface="Calibri"/>
                <a:cs typeface="Calibri"/>
                <a:sym typeface="Calibri"/>
              </a:rPr>
              <a:t>E-Commerce</a:t>
            </a:r>
            <a:endParaRPr b="0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358486" y="3454866"/>
            <a:ext cx="29499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Güneş Başak Özgün 23521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Edin Guso 23435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Bora Mert Karal 24904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Demir Demirel 20586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Batur Gultekin 24188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Efe Karasıl 24118</a:t>
            </a:r>
            <a:endParaRPr sz="1500"/>
          </a:p>
        </p:txBody>
      </p:sp>
      <p:sp>
        <p:nvSpPr>
          <p:cNvPr id="115" name="Google Shape;115;p14"/>
          <p:cNvSpPr/>
          <p:nvPr/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60772" y="3410190"/>
            <a:ext cx="3017520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6728" r="13895" t="0"/>
          <a:stretch/>
        </p:blipFill>
        <p:spPr>
          <a:xfrm>
            <a:off x="4846577" y="469262"/>
            <a:ext cx="3936651" cy="409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384157" y="511348"/>
            <a:ext cx="8375700" cy="390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758950" y="439723"/>
            <a:ext cx="650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Solution Architecture</a:t>
            </a:r>
            <a:endParaRPr sz="1900"/>
          </a:p>
        </p:txBody>
      </p:sp>
      <p:sp>
        <p:nvSpPr>
          <p:cNvPr id="270" name="Google Shape;270;p23"/>
          <p:cNvSpPr/>
          <p:nvPr/>
        </p:nvSpPr>
        <p:spPr>
          <a:xfrm>
            <a:off x="374125" y="1285220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759001" y="1041792"/>
            <a:ext cx="76260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SQLite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: Excellent performance due to its lightweight architecture,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asy setup and administration,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airs well with Django</a:t>
            </a:r>
            <a:endParaRPr sz="1100"/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Django: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Fast, scalable and versatile,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g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reat variety of professional components,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v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ery useful admin panel</a:t>
            </a:r>
            <a:endParaRPr sz="1100"/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Many professional developer tools,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elpful community,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ast rendering.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Reactstrap: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Includes many different beautifully designed React components, Makes the design process so much faster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 Native: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Support for third party plugins,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g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reat performance,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and s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imilarity to React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 Native WebView: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Allows React Web Apps to work on mobile as well,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peeds up the project and reduces the cost.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958" y="3855927"/>
            <a:ext cx="1496574" cy="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935" y="4558429"/>
            <a:ext cx="1766010" cy="4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 txBox="1"/>
          <p:nvPr/>
        </p:nvSpPr>
        <p:spPr>
          <a:xfrm>
            <a:off x="3001215" y="30433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Back-end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8" y="3711758"/>
            <a:ext cx="1743028" cy="102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1344871" y="30433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250" y="3655219"/>
            <a:ext cx="1399167" cy="65962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4532986" y="2967150"/>
            <a:ext cx="14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Front-end (Web)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1494" y="3553129"/>
            <a:ext cx="375498" cy="3733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6431962" y="2967150"/>
            <a:ext cx="14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Front-end (Mobile)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5585" y="3996272"/>
            <a:ext cx="1534482" cy="52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1847" y="3593917"/>
            <a:ext cx="375498" cy="3733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>
            <a:off x="7087628" y="4415849"/>
            <a:ext cx="179700" cy="1428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6431972" y="4551078"/>
            <a:ext cx="17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D7F2"/>
                </a:solidFill>
                <a:latin typeface="Lato"/>
                <a:ea typeface="Lato"/>
                <a:cs typeface="Lato"/>
                <a:sym typeface="Lato"/>
              </a:rPr>
              <a:t>React Native WebView</a:t>
            </a:r>
            <a:endParaRPr b="1">
              <a:solidFill>
                <a:srgbClr val="3DD7F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84157" y="511348"/>
            <a:ext cx="8375700" cy="390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4"/>
          <p:cNvSpPr txBox="1"/>
          <p:nvPr>
            <p:ph type="title"/>
          </p:nvPr>
        </p:nvSpPr>
        <p:spPr>
          <a:xfrm>
            <a:off x="758950" y="439723"/>
            <a:ext cx="650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Solution Architecture</a:t>
            </a:r>
            <a:endParaRPr sz="1900"/>
          </a:p>
        </p:txBody>
      </p:sp>
      <p:sp>
        <p:nvSpPr>
          <p:cNvPr id="292" name="Google Shape;292;p24"/>
          <p:cNvSpPr/>
          <p:nvPr/>
        </p:nvSpPr>
        <p:spPr>
          <a:xfrm>
            <a:off x="374125" y="1285220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759000" y="1041805"/>
            <a:ext cx="76260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Campaign deployment and Notification system: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Firebase and Smtp.Gmail used to announce the campaign.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User can select subscribe to campaigns while registering.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Push notifications are applicable in any platform.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Invoice :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Personalised invoices created and sent to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Personal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Delivery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Recipe, quantity, sub-total price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Determine used coupons and calculate total price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Two factor Authentication: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For confirming registration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For login system of all user types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950" y="1041800"/>
            <a:ext cx="2057901" cy="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384157" y="511348"/>
            <a:ext cx="8375700" cy="390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758950" y="439723"/>
            <a:ext cx="650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Solution Architecture</a:t>
            </a:r>
            <a:endParaRPr sz="1900"/>
          </a:p>
        </p:txBody>
      </p:sp>
      <p:sp>
        <p:nvSpPr>
          <p:cNvPr id="302" name="Google Shape;302;p25"/>
          <p:cNvSpPr/>
          <p:nvPr/>
        </p:nvSpPr>
        <p:spPr>
          <a:xfrm>
            <a:off x="374125" y="1285220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759000" y="1041803"/>
            <a:ext cx="7626000" cy="2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Recommendation: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Third party API called Recombee used to receive recommendations.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We recommend products based on user inputs.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What input parameters are?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Adding to cart,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deleting from cart.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Visiting a product.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Purchasing a product.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User related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Product related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What is our output?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5 possible product offers for certain customer or product.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0" y="3887850"/>
            <a:ext cx="3240241" cy="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310" name="Google Shape;310;p26"/>
          <p:cNvSpPr/>
          <p:nvPr/>
        </p:nvSpPr>
        <p:spPr>
          <a:xfrm>
            <a:off x="1487951" y="2453875"/>
            <a:ext cx="676500" cy="69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1" name="Google Shape;311;p26"/>
          <p:cNvSpPr txBox="1"/>
          <p:nvPr/>
        </p:nvSpPr>
        <p:spPr>
          <a:xfrm>
            <a:off x="621525" y="3292675"/>
            <a:ext cx="2518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Photograph of recipes they cook can be shared by customers in the comment / review section</a:t>
            </a:r>
            <a:endParaRPr sz="1500"/>
          </a:p>
        </p:txBody>
      </p:sp>
      <p:sp>
        <p:nvSpPr>
          <p:cNvPr id="312" name="Google Shape;312;p26"/>
          <p:cNvSpPr txBox="1"/>
          <p:nvPr/>
        </p:nvSpPr>
        <p:spPr>
          <a:xfrm>
            <a:off x="3418300" y="3311125"/>
            <a:ext cx="25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Cooking/</a:t>
            </a:r>
            <a:r>
              <a:rPr lang="en" sz="1200">
                <a:solidFill>
                  <a:schemeClr val="dk1"/>
                </a:solidFill>
              </a:rPr>
              <a:t>preparation</a:t>
            </a:r>
            <a:r>
              <a:rPr lang="en" sz="1200">
                <a:solidFill>
                  <a:schemeClr val="dk1"/>
                </a:solidFill>
              </a:rPr>
              <a:t> videos of the recipes can be seen when </a:t>
            </a:r>
            <a:r>
              <a:rPr lang="en" sz="1200">
                <a:solidFill>
                  <a:schemeClr val="dk1"/>
                </a:solidFill>
              </a:rPr>
              <a:t>customers</a:t>
            </a:r>
            <a:r>
              <a:rPr lang="en" sz="1200">
                <a:solidFill>
                  <a:schemeClr val="dk1"/>
                </a:solidFill>
              </a:rPr>
              <a:t> press the product.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4086625" y="2520475"/>
            <a:ext cx="676500" cy="69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4" name="Google Shape;314;p26"/>
          <p:cNvSpPr txBox="1"/>
          <p:nvPr/>
        </p:nvSpPr>
        <p:spPr>
          <a:xfrm>
            <a:off x="600075" y="1583850"/>
            <a:ext cx="42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Future features </a:t>
            </a:r>
            <a:r>
              <a:rPr lang="en"/>
              <a:t>for the customer view part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6279375" y="4382700"/>
            <a:ext cx="2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Live chat for help and support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6279375" y="3311125"/>
            <a:ext cx="2518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Option to share on social media platforms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17" name="Google Shape;3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050" y="4657725"/>
            <a:ext cx="3028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425" y="2485899"/>
            <a:ext cx="139644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324" name="Google Shape;324;p27"/>
          <p:cNvSpPr/>
          <p:nvPr/>
        </p:nvSpPr>
        <p:spPr>
          <a:xfrm>
            <a:off x="1486924" y="2271724"/>
            <a:ext cx="676500" cy="73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5" name="Google Shape;325;p27"/>
          <p:cNvSpPr txBox="1"/>
          <p:nvPr/>
        </p:nvSpPr>
        <p:spPr>
          <a:xfrm>
            <a:off x="3375425" y="3388075"/>
            <a:ext cx="2904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Most viewed products Reports / Charts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600075" y="1583850"/>
            <a:ext cx="48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Future f</a:t>
            </a:r>
            <a:r>
              <a:rPr lang="en">
                <a:solidFill>
                  <a:schemeClr val="dk1"/>
                </a:solidFill>
              </a:rPr>
              <a:t>eatures </a:t>
            </a:r>
            <a:r>
              <a:rPr lang="en"/>
              <a:t>f</a:t>
            </a:r>
            <a:r>
              <a:rPr lang="en"/>
              <a:t>or the sales/product managers 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07250" y="3346375"/>
            <a:ext cx="2518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Deploying special campaigns / promotions for the most shoppers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4397523" y="2271725"/>
            <a:ext cx="859800" cy="73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9" name="Google Shape;329;p27"/>
          <p:cNvSpPr txBox="1"/>
          <p:nvPr/>
        </p:nvSpPr>
        <p:spPr>
          <a:xfrm>
            <a:off x="6429400" y="3243025"/>
            <a:ext cx="26253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Search Engine Optimization (SEO) features for products and pages </a:t>
            </a:r>
            <a:endParaRPr sz="12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7223023" y="2245328"/>
            <a:ext cx="792300" cy="79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36" name="Google Shape;336;p28"/>
          <p:cNvPicPr preferRelativeResize="0"/>
          <p:nvPr/>
        </p:nvPicPr>
        <p:blipFill rotWithShape="1">
          <a:blip r:embed="rId3">
            <a:alphaModFix/>
          </a:blip>
          <a:srcRect b="14442" l="0" r="0" t="0"/>
          <a:stretch/>
        </p:blipFill>
        <p:spPr>
          <a:xfrm>
            <a:off x="1445213" y="1640200"/>
            <a:ext cx="1419476" cy="121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 rotWithShape="1">
          <a:blip r:embed="rId4">
            <a:alphaModFix/>
          </a:blip>
          <a:srcRect b="15633" l="0" r="0" t="0"/>
          <a:stretch/>
        </p:blipFill>
        <p:spPr>
          <a:xfrm>
            <a:off x="6512813" y="1615200"/>
            <a:ext cx="1508761" cy="126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5">
            <a:alphaModFix/>
          </a:blip>
          <a:srcRect b="13224" l="0" r="0" t="0"/>
          <a:stretch/>
        </p:blipFill>
        <p:spPr>
          <a:xfrm>
            <a:off x="3818700" y="1632813"/>
            <a:ext cx="1417320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889414" y="2878775"/>
            <a:ext cx="25311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 u="sng">
                <a:solidFill>
                  <a:schemeClr val="dk1"/>
                </a:solidFill>
              </a:rPr>
              <a:t>Benefits of the project: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As a close-knit team we learned how to work in agile principles and adapt for Scrum process while working on a software project. </a:t>
            </a:r>
            <a:endParaRPr sz="700"/>
          </a:p>
        </p:txBody>
      </p:sp>
      <p:sp>
        <p:nvSpPr>
          <p:cNvPr id="340" name="Google Shape;340;p28"/>
          <p:cNvSpPr txBox="1"/>
          <p:nvPr/>
        </p:nvSpPr>
        <p:spPr>
          <a:xfrm>
            <a:off x="3338626" y="2878775"/>
            <a:ext cx="2617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 u="sng">
                <a:solidFill>
                  <a:schemeClr val="dk1"/>
                </a:solidFill>
              </a:rPr>
              <a:t>During Scrum, w</a:t>
            </a:r>
            <a:r>
              <a:rPr b="1" lang="en" sz="1100" u="sng">
                <a:solidFill>
                  <a:schemeClr val="dk1"/>
                </a:solidFill>
              </a:rPr>
              <a:t>e were good at: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Relations and communications with Product Owner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Pair Programming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Both Bottom Up &amp; Top Down approaches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1" name="Google Shape;341;p28"/>
          <p:cNvSpPr txBox="1"/>
          <p:nvPr/>
        </p:nvSpPr>
        <p:spPr>
          <a:xfrm>
            <a:off x="5958300" y="2837375"/>
            <a:ext cx="26178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 u="sng">
                <a:solidFill>
                  <a:schemeClr val="dk1"/>
                </a:solidFill>
              </a:rPr>
              <a:t>As final </a:t>
            </a:r>
            <a:r>
              <a:rPr b="1" lang="en" sz="1100" u="sng">
                <a:solidFill>
                  <a:schemeClr val="dk1"/>
                </a:solidFill>
              </a:rPr>
              <a:t>thoughts</a:t>
            </a:r>
            <a:r>
              <a:rPr b="1" lang="en" sz="1100" u="sng">
                <a:solidFill>
                  <a:schemeClr val="dk1"/>
                </a:solidFill>
              </a:rPr>
              <a:t>, o</a:t>
            </a:r>
            <a:r>
              <a:rPr b="1" lang="en" sz="1100" u="sng">
                <a:solidFill>
                  <a:schemeClr val="dk1"/>
                </a:solidFill>
              </a:rPr>
              <a:t>ur project is: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Expandable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Applicable for different products and market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Software-wise ready to become a startup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630936" y="320040"/>
            <a:ext cx="7879842" cy="14393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4500"/>
              <a:t>Agenda</a:t>
            </a:r>
            <a:endParaRPr sz="4500"/>
          </a:p>
        </p:txBody>
      </p:sp>
      <p:sp>
        <p:nvSpPr>
          <p:cNvPr id="124" name="Google Shape;124;p15"/>
          <p:cNvSpPr/>
          <p:nvPr/>
        </p:nvSpPr>
        <p:spPr>
          <a:xfrm>
            <a:off x="651510" y="2173986"/>
            <a:ext cx="7879842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 flipH="1" rot="10800000">
            <a:off x="630936" y="2087986"/>
            <a:ext cx="1405093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30936" y="2502952"/>
            <a:ext cx="7882128" cy="2179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Project Content</a:t>
            </a:r>
            <a:endParaRPr sz="1100"/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Project Overview</a:t>
            </a:r>
            <a:endParaRPr b="0" i="0" sz="1500" u="none" strike="noStrike">
              <a:latin typeface="Lato"/>
              <a:ea typeface="Lato"/>
              <a:cs typeface="Lato"/>
              <a:sym typeface="Lato"/>
            </a:endParaRPr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Solution Architecture</a:t>
            </a:r>
            <a:endParaRPr b="0" i="0" sz="1500" u="none" strike="noStrike">
              <a:latin typeface="Lato"/>
              <a:ea typeface="Lato"/>
              <a:cs typeface="Lato"/>
              <a:sym typeface="Lato"/>
            </a:endParaRPr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Future Work</a:t>
            </a:r>
            <a:endParaRPr sz="1100"/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150" y="2340150"/>
            <a:ext cx="3725101" cy="1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/>
              <a:t>Project Content</a:t>
            </a:r>
            <a:endParaRPr sz="2400"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2202521" y="1858856"/>
            <a:ext cx="4894405" cy="2769956"/>
            <a:chOff x="1821127" y="450"/>
            <a:chExt cx="6525873" cy="3693275"/>
          </a:xfrm>
        </p:grpSpPr>
        <p:sp>
          <p:nvSpPr>
            <p:cNvPr id="134" name="Google Shape;134;p16"/>
            <p:cNvSpPr/>
            <p:nvPr/>
          </p:nvSpPr>
          <p:spPr>
            <a:xfrm>
              <a:off x="5638147" y="1407822"/>
              <a:ext cx="1354426" cy="6445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A5C3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5" name="Google Shape;135;p16"/>
            <p:cNvSpPr/>
            <p:nvPr/>
          </p:nvSpPr>
          <p:spPr>
            <a:xfrm>
              <a:off x="4283721" y="1407822"/>
              <a:ext cx="1354426" cy="64458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A5C3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6" name="Google Shape;136;p16"/>
            <p:cNvSpPr/>
            <p:nvPr/>
          </p:nvSpPr>
          <p:spPr>
            <a:xfrm>
              <a:off x="1821127" y="450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067386" y="234397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2108607" y="275618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view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29980" y="450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776239" y="234397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817460" y="275618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Administrative roles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175554" y="2052406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421813" y="2286353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3463034" y="2327574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 Manager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884406" y="2052406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130666" y="2286353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6171887" y="2327574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 Manager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-1715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276290" y="586521"/>
            <a:ext cx="18840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Customer 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91490" y="4584256"/>
            <a:ext cx="8126730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 rot="5400000">
            <a:off x="1533906" y="3514563"/>
            <a:ext cx="41148" cy="2125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2375549" y="1054650"/>
            <a:ext cx="6484419" cy="2892198"/>
            <a:chOff x="4231" y="1191707"/>
            <a:chExt cx="7995585" cy="3271347"/>
          </a:xfrm>
        </p:grpSpPr>
        <p:sp>
          <p:nvSpPr>
            <p:cNvPr id="157" name="Google Shape;157;p17"/>
            <p:cNvSpPr/>
            <p:nvPr/>
          </p:nvSpPr>
          <p:spPr>
            <a:xfrm>
              <a:off x="389982" y="1191707"/>
              <a:ext cx="631230" cy="6312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231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231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factor authentication register and login system</a:t>
              </a:r>
              <a:endParaRPr sz="11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038195" y="1191707"/>
              <a:ext cx="631230" cy="6312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652443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1652443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Shopping without login step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686408" y="1191707"/>
              <a:ext cx="631230" cy="6312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300656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3300656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Email</a:t>
              </a: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invoice, order status and campaigns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334621" y="1191707"/>
              <a:ext cx="631230" cy="6312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948869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4948869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Fully informed payment system with order management</a:t>
              </a:r>
              <a:endParaRPr sz="1100"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982834" y="1191707"/>
              <a:ext cx="631200" cy="631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97082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6597082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 and rate orders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89982" y="3002723"/>
              <a:ext cx="631230" cy="6312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231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231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recipes using more than 5 filters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038195" y="3002723"/>
              <a:ext cx="631230" cy="63123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652443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1652443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multiple addresses for convenient shopping experience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686408" y="3002723"/>
              <a:ext cx="631230" cy="6312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300656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3300656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among recommended recipes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334621" y="3002723"/>
              <a:ext cx="631230" cy="63123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948869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4948869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Customizable profile page for easy shopping experience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982834" y="3002723"/>
              <a:ext cx="631230" cy="63123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597082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6597082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Push notifications on the app for updates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4294967295" type="title"/>
          </p:nvPr>
        </p:nvSpPr>
        <p:spPr>
          <a:xfrm>
            <a:off x="0" y="635794"/>
            <a:ext cx="2537222" cy="370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Sales Manager 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8"/>
          <p:cNvGrpSpPr/>
          <p:nvPr/>
        </p:nvGrpSpPr>
        <p:grpSpPr>
          <a:xfrm>
            <a:off x="2455526" y="635789"/>
            <a:ext cx="6278729" cy="3334649"/>
            <a:chOff x="1328" y="868676"/>
            <a:chExt cx="7675708" cy="3948667"/>
          </a:xfrm>
        </p:grpSpPr>
        <p:sp>
          <p:nvSpPr>
            <p:cNvPr id="193" name="Google Shape;193;p18"/>
            <p:cNvSpPr/>
            <p:nvPr/>
          </p:nvSpPr>
          <p:spPr>
            <a:xfrm>
              <a:off x="467808" y="868676"/>
              <a:ext cx="763330" cy="7633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32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132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Analyze sales through monthly sales graph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460948" y="868676"/>
              <a:ext cx="763330" cy="7633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99446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99446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top 5-10-15 best selling recipes in a graph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454087" y="868676"/>
              <a:ext cx="763330" cy="7633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98760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398760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top 5-10-15 customers all time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447227" y="868676"/>
              <a:ext cx="763330" cy="7633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980747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5980747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campaigns for meal types or specific recipe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67808" y="3055046"/>
              <a:ext cx="763330" cy="7633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32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132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 campaign banners and codes to be display on the main page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460948" y="3055046"/>
              <a:ext cx="763330" cy="7633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99446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199446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 push notifications for order updates and campaigns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454087" y="3055046"/>
              <a:ext cx="763330" cy="76333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98760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398760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orders, change their status and delivery address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447227" y="3055046"/>
              <a:ext cx="763330" cy="7633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5980747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5980747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factor authentication login system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Google Shape;217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1978" y="4451063"/>
            <a:ext cx="8664001" cy="4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418657" y="0"/>
            <a:ext cx="8375585" cy="1514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74125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>
            <p:ph idx="4294967295" type="title"/>
          </p:nvPr>
        </p:nvSpPr>
        <p:spPr>
          <a:xfrm>
            <a:off x="494425" y="718085"/>
            <a:ext cx="2537460" cy="3707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Product Manager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 rot="5400000">
            <a:off x="703594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494425" y="4622292"/>
            <a:ext cx="2537460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511868" y="848995"/>
            <a:ext cx="4916042" cy="3249356"/>
            <a:chOff x="128778" y="510202"/>
            <a:chExt cx="6554722" cy="4332475"/>
          </a:xfrm>
        </p:grpSpPr>
        <p:sp>
          <p:nvSpPr>
            <p:cNvPr id="230" name="Google Shape;230;p19"/>
            <p:cNvSpPr/>
            <p:nvPr/>
          </p:nvSpPr>
          <p:spPr>
            <a:xfrm>
              <a:off x="666852" y="510202"/>
              <a:ext cx="880485" cy="8804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28778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128778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Add, remove or update recipes, </a:t>
              </a:r>
              <a:r>
                <a:rPr lang="en" sz="1100">
                  <a:solidFill>
                    <a:schemeClr val="dk1"/>
                  </a:solidFill>
                </a:rPr>
                <a:t>instructions</a:t>
              </a: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pictures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965897" y="510202"/>
              <a:ext cx="880485" cy="8804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427823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2427823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and remove meal categories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264942" y="510202"/>
              <a:ext cx="880485" cy="8804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726867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726867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the price of recipes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816375" y="2921019"/>
              <a:ext cx="880485" cy="88048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278300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1278300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and approve comments prior publishing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115419" y="2921019"/>
              <a:ext cx="880485" cy="88048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577345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3577345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factor authentication login system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836676" y="42223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Project Overview</a:t>
            </a:r>
            <a:endParaRPr sz="2400"/>
          </a:p>
        </p:txBody>
      </p:sp>
      <p:pic>
        <p:nvPicPr>
          <p:cNvPr descr="This video is the screen recording of the overview of our project. It showcases the features we implemented throughout the semester." id="250" name="Google Shape;250;p20" title="CS308 Term Project Demo Presen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663" y="1577475"/>
            <a:ext cx="4754675" cy="3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390850" y="2171550"/>
            <a:ext cx="210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Order </a:t>
            </a:r>
            <a:r>
              <a:rPr b="1" lang="en" sz="1600"/>
              <a:t>Demonstration</a:t>
            </a:r>
            <a:endParaRPr b="1" sz="1600"/>
          </a:p>
        </p:txBody>
      </p:sp>
      <p:pic>
        <p:nvPicPr>
          <p:cNvPr id="256" name="Google Shape;256;p21" title="ord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17" y="0"/>
            <a:ext cx="6857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2" title="notif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7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366400" y="2263950"/>
            <a:ext cx="162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Notification Demonstration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