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12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BD2A-B04A-4685-B117-42CD57964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C86B3-4106-4DE6-B92E-077BB0350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B7CA-C14D-421D-98BB-B96F2C84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F643-7B8F-414A-A538-B81B0796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33EE-F792-48B2-B4F1-52C333AE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78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9BFA-6701-41DD-98B5-E9BD6791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C9ABE-EF3F-4177-9296-AF668018C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1871A-7ADC-46CC-BF5E-3E313F79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672E2-2A50-43A6-8DB0-F4B1D0C3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A7104-BBF5-46B7-834D-C0781A07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8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4F4D2-C0D1-47A5-8AA2-FCBA1D06C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70D82-4B16-4D8A-A7BC-668D53ECD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7E239-B60D-4531-A3FB-FAFE0764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97821-7419-4F29-A92E-DFDCCBD0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265E3-E93C-46B0-9545-07CC2014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14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9238-D8A9-42CD-BAE5-B59A42A8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B66C-7D30-41FA-99F8-E753F77A3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0C2F7-1D8A-497F-B0D0-EC55BFA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1A38A-897F-4184-A7E5-BC741D9D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3CE6C-A4E0-42E3-9C75-D83865B7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25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F9FE-B434-4EFB-AF7A-52772506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A309F-D42D-438A-8E9A-EFCEB143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9BAB-4147-4AD8-82A9-F448A876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FC84F-BBBD-4F23-BDB4-155A1AB9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8FB35-F396-45AE-8932-BED33420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93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064C-28F5-4F73-9F49-5DBD04B4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FD1A-3C15-4960-880D-15D03E8D2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7F46C-A500-4412-AF95-DBDAF8E44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64EBA-1D5C-4AA9-8EED-73D7947C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4455B-6249-4C3A-AE2D-6F21029A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9F866-43EE-472B-9FBB-107BB241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15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6946-2EAF-4753-9D8C-F7545212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86D2D-8F75-45A3-AC0B-2E24466D1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E5B81-3F64-4D64-B4E2-2B12A2BD0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6602C-1765-4B2D-ABAE-8B048D688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C4259-E4B0-4843-8B3A-2DB782DF9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E5EBD-BF9A-41A2-A164-F85B2E04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BBB39-FF15-413A-8E44-088C7A21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FCBD0-63A2-497D-A618-0F0BDB4A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88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43DB-FD44-4BAF-9784-4964FB1E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1BA5A-2710-4B19-B441-1E1FEFB4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AC5D7-7245-4C60-AE65-BE45766C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CEB12-4EF7-4051-87EF-97B0DB6F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8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2EA86-C479-4C54-AF24-37BEF4E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AF211-102F-417A-9209-F6EFDB2F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804A4-90EC-4F4D-87D4-413E52BD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72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A3FB-FF62-4705-BAA0-ED64B29C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3214-134D-4428-876B-A18E036C6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F02FD-95A5-45F2-80A5-506289370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553-5A5F-4225-A340-7F4CE585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448B1-1A1F-4E32-8750-5D080EDB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D2C6A-DDD4-44EF-9B2E-A9D59AE6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91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87BB-FBBB-4314-B0C9-032F34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EF0EC-234C-4FDC-B0E3-E4C4F229D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6C28F-614F-4392-9B81-728D84AAC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2B6E4-DB5C-4A4D-A2E1-522DDAFE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A27DB-1409-4E57-A596-89BFE159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8EA6D-6B1B-4321-B252-037F2FE6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01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0AFB6-CFF0-4544-BC48-CAE9DA7C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0AB4A-5703-4E3C-BFA4-EBD40BE6A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D688-9B3E-4CD1-9884-1D03174F3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25132-34A0-4949-A128-7FA77212AB09}" type="datetimeFigureOut">
              <a:rPr lang="en-CA" smtClean="0"/>
              <a:t>2019-01-10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AB68-8382-4BCE-B5D3-5E3278802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62C8-B918-47C5-B733-2AB9E317C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191EE-25C4-4AF7-90C4-945C635059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711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4A77ED-CB73-4F6A-844B-D49E55732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2114"/>
            <a:ext cx="4572000" cy="4125686"/>
          </a:xfrm>
        </p:spPr>
        <p:txBody>
          <a:bodyPr/>
          <a:lstStyle/>
          <a:p>
            <a:r>
              <a:rPr lang="en-CA" dirty="0"/>
              <a:t>rho=6000</a:t>
            </a:r>
          </a:p>
          <a:p>
            <a:r>
              <a:rPr lang="en-CA" dirty="0"/>
              <a:t>k=70</a:t>
            </a:r>
          </a:p>
          <a:p>
            <a:r>
              <a:rPr lang="en-CA" dirty="0" err="1"/>
              <a:t>Cp</a:t>
            </a:r>
            <a:r>
              <a:rPr lang="en-CA" dirty="0"/>
              <a:t>=550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1D23C9-150E-4F25-9614-7576B8B0559B}"/>
              </a:ext>
            </a:extLst>
          </p:cNvPr>
          <p:cNvSpPr txBox="1">
            <a:spLocks/>
          </p:cNvSpPr>
          <p:nvPr/>
        </p:nvSpPr>
        <p:spPr>
          <a:xfrm>
            <a:off x="6096000" y="1132114"/>
            <a:ext cx="4572000" cy="412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err="1"/>
              <a:t>Fo</a:t>
            </a:r>
            <a:r>
              <a:rPr lang="en-CA" dirty="0"/>
              <a:t>=0.2</a:t>
            </a:r>
          </a:p>
          <a:p>
            <a:r>
              <a:rPr lang="en-CA" dirty="0"/>
              <a:t>6000 time steps</a:t>
            </a:r>
          </a:p>
          <a:p>
            <a:r>
              <a:rPr lang="en-CA" dirty="0"/>
              <a:t>6 data files</a:t>
            </a:r>
          </a:p>
        </p:txBody>
      </p:sp>
    </p:spTree>
    <p:extLst>
      <p:ext uri="{BB962C8B-B14F-4D97-AF65-F5344CB8AC3E}">
        <p14:creationId xmlns:p14="http://schemas.microsoft.com/office/powerpoint/2010/main" val="59117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C1088F-CDCD-4131-9412-5EFA1DC25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3" y="1931024"/>
            <a:ext cx="2405016" cy="2405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B593A-E224-4906-AF5E-BB09FD2B2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4" y="4218441"/>
            <a:ext cx="2405016" cy="24050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148865-3CB4-4023-9A0C-5737DE4686A6}"/>
              </a:ext>
            </a:extLst>
          </p:cNvPr>
          <p:cNvSpPr txBox="1"/>
          <p:nvPr/>
        </p:nvSpPr>
        <p:spPr>
          <a:xfrm>
            <a:off x="763227" y="928695"/>
            <a:ext cx="1543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Ea</a:t>
            </a:r>
            <a:r>
              <a:rPr lang="en-CA" dirty="0"/>
              <a:t>=40000</a:t>
            </a:r>
          </a:p>
          <a:p>
            <a:r>
              <a:rPr lang="en-CA" dirty="0"/>
              <a:t>A0=1e8</a:t>
            </a:r>
          </a:p>
          <a:p>
            <a:r>
              <a:rPr lang="en-CA" dirty="0" err="1"/>
              <a:t>dH</a:t>
            </a:r>
            <a:r>
              <a:rPr lang="en-CA" dirty="0"/>
              <a:t>=300000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B08A70-F083-45EB-9DAD-06163368E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54" y="1931024"/>
            <a:ext cx="2405016" cy="2405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F1FFC1-5F69-4A74-9B00-1662AA86DA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54" y="4218440"/>
            <a:ext cx="2405016" cy="24050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781C38-3052-46B3-BC71-40631ECA081B}"/>
              </a:ext>
            </a:extLst>
          </p:cNvPr>
          <p:cNvSpPr txBox="1"/>
          <p:nvPr/>
        </p:nvSpPr>
        <p:spPr>
          <a:xfrm>
            <a:off x="3066689" y="928695"/>
            <a:ext cx="154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A0=1e6</a:t>
            </a:r>
          </a:p>
          <a:p>
            <a:r>
              <a:rPr lang="en-CA" dirty="0" err="1"/>
              <a:t>dH</a:t>
            </a:r>
            <a:r>
              <a:rPr lang="en-CA" dirty="0"/>
              <a:t>=300000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A60E4F-9403-4F24-9ACF-6D8AD40FFCC0}"/>
              </a:ext>
            </a:extLst>
          </p:cNvPr>
          <p:cNvSpPr txBox="1"/>
          <p:nvPr/>
        </p:nvSpPr>
        <p:spPr>
          <a:xfrm>
            <a:off x="5251365" y="947356"/>
            <a:ext cx="154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A0=1e6</a:t>
            </a:r>
          </a:p>
          <a:p>
            <a:r>
              <a:rPr lang="en-CA" dirty="0" err="1"/>
              <a:t>dH</a:t>
            </a:r>
            <a:r>
              <a:rPr lang="en-CA" dirty="0"/>
              <a:t>=30000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4F20116-0F76-4358-A843-3ECE602813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10" y="1941764"/>
            <a:ext cx="2405017" cy="24050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D04408A-BE1A-4885-955F-4357E68546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09" y="4207696"/>
            <a:ext cx="2405017" cy="240501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B834B4-4B67-4E86-9862-7D76F83BBDB4}"/>
              </a:ext>
            </a:extLst>
          </p:cNvPr>
          <p:cNvSpPr txBox="1"/>
          <p:nvPr/>
        </p:nvSpPr>
        <p:spPr>
          <a:xfrm>
            <a:off x="7402487" y="947356"/>
            <a:ext cx="154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A0=1e8</a:t>
            </a:r>
          </a:p>
          <a:p>
            <a:r>
              <a:rPr lang="en-CA" dirty="0" err="1"/>
              <a:t>dH</a:t>
            </a:r>
            <a:r>
              <a:rPr lang="en-CA" dirty="0"/>
              <a:t>=1200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51CC7A-C946-4A94-9666-490E877AADD7}"/>
              </a:ext>
            </a:extLst>
          </p:cNvPr>
          <p:cNvSpPr txBox="1"/>
          <p:nvPr/>
        </p:nvSpPr>
        <p:spPr>
          <a:xfrm>
            <a:off x="9710640" y="947356"/>
            <a:ext cx="1543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Ea</a:t>
            </a:r>
            <a:r>
              <a:rPr lang="en-CA" dirty="0"/>
              <a:t>=4000</a:t>
            </a:r>
          </a:p>
          <a:p>
            <a:r>
              <a:rPr lang="en-CA" dirty="0"/>
              <a:t>A0=1e6</a:t>
            </a:r>
          </a:p>
          <a:p>
            <a:r>
              <a:rPr lang="en-CA" dirty="0" err="1"/>
              <a:t>dH</a:t>
            </a:r>
            <a:r>
              <a:rPr lang="en-CA" dirty="0"/>
              <a:t>=1200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7D997-4434-4A2E-96A4-AE5EE799A0DF}"/>
              </a:ext>
            </a:extLst>
          </p:cNvPr>
          <p:cNvSpPr txBox="1"/>
          <p:nvPr/>
        </p:nvSpPr>
        <p:spPr>
          <a:xfrm>
            <a:off x="377505" y="233318"/>
            <a:ext cx="217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dH</a:t>
            </a:r>
            <a:r>
              <a:rPr lang="en-CA" b="1" dirty="0"/>
              <a:t> investigations</a:t>
            </a:r>
          </a:p>
        </p:txBody>
      </p:sp>
    </p:spTree>
    <p:extLst>
      <p:ext uri="{BB962C8B-B14F-4D97-AF65-F5344CB8AC3E}">
        <p14:creationId xmlns:p14="http://schemas.microsoft.com/office/powerpoint/2010/main" val="131990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148865-3CB4-4023-9A0C-5737DE4686A6}"/>
              </a:ext>
            </a:extLst>
          </p:cNvPr>
          <p:cNvSpPr txBox="1"/>
          <p:nvPr/>
        </p:nvSpPr>
        <p:spPr>
          <a:xfrm>
            <a:off x="9722669" y="944874"/>
            <a:ext cx="1543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Ea</a:t>
            </a:r>
            <a:r>
              <a:rPr lang="en-CA" dirty="0"/>
              <a:t>=40000</a:t>
            </a:r>
          </a:p>
          <a:p>
            <a:r>
              <a:rPr lang="en-CA" dirty="0"/>
              <a:t>A0=1e8</a:t>
            </a:r>
          </a:p>
          <a:p>
            <a:r>
              <a:rPr lang="en-CA" dirty="0" err="1"/>
              <a:t>dH</a:t>
            </a:r>
            <a:r>
              <a:rPr lang="en-CA" dirty="0"/>
              <a:t>=300000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1C38-3052-46B3-BC71-40631ECA081B}"/>
              </a:ext>
            </a:extLst>
          </p:cNvPr>
          <p:cNvSpPr txBox="1"/>
          <p:nvPr/>
        </p:nvSpPr>
        <p:spPr>
          <a:xfrm>
            <a:off x="3075078" y="953863"/>
            <a:ext cx="154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A0=1e6</a:t>
            </a:r>
          </a:p>
          <a:p>
            <a:r>
              <a:rPr lang="en-CA" dirty="0" err="1"/>
              <a:t>dH</a:t>
            </a:r>
            <a:r>
              <a:rPr lang="en-CA" dirty="0"/>
              <a:t>=300000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A60E4F-9403-4F24-9ACF-6D8AD40FFCC0}"/>
              </a:ext>
            </a:extLst>
          </p:cNvPr>
          <p:cNvSpPr txBox="1"/>
          <p:nvPr/>
        </p:nvSpPr>
        <p:spPr>
          <a:xfrm>
            <a:off x="5259754" y="972524"/>
            <a:ext cx="154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A0=1e6</a:t>
            </a:r>
          </a:p>
          <a:p>
            <a:r>
              <a:rPr lang="en-CA" dirty="0" err="1"/>
              <a:t>dH</a:t>
            </a:r>
            <a:r>
              <a:rPr lang="en-CA" dirty="0"/>
              <a:t>=1200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B834B4-4B67-4E86-9862-7D76F83BBDB4}"/>
              </a:ext>
            </a:extLst>
          </p:cNvPr>
          <p:cNvSpPr txBox="1"/>
          <p:nvPr/>
        </p:nvSpPr>
        <p:spPr>
          <a:xfrm>
            <a:off x="7410876" y="972524"/>
            <a:ext cx="154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A0=1e8</a:t>
            </a:r>
          </a:p>
          <a:p>
            <a:r>
              <a:rPr lang="en-CA" dirty="0" err="1"/>
              <a:t>dH</a:t>
            </a:r>
            <a:r>
              <a:rPr lang="en-CA" dirty="0"/>
              <a:t>=1200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D48F89D-8CE0-42C8-89A7-C9BB9BEA4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2" y="1868204"/>
            <a:ext cx="2405016" cy="24050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C0DE114-27D4-4B7C-87E8-4586C8302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92" y="4144880"/>
            <a:ext cx="2405016" cy="240501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851CC7A-C946-4A94-9666-490E877AADD7}"/>
              </a:ext>
            </a:extLst>
          </p:cNvPr>
          <p:cNvSpPr txBox="1"/>
          <p:nvPr/>
        </p:nvSpPr>
        <p:spPr>
          <a:xfrm>
            <a:off x="763285" y="944874"/>
            <a:ext cx="1543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Ea</a:t>
            </a:r>
            <a:r>
              <a:rPr lang="en-CA" dirty="0"/>
              <a:t>=4000</a:t>
            </a:r>
          </a:p>
          <a:p>
            <a:r>
              <a:rPr lang="en-CA" dirty="0"/>
              <a:t>A0=1e6</a:t>
            </a:r>
          </a:p>
          <a:p>
            <a:r>
              <a:rPr lang="en-CA" dirty="0" err="1"/>
              <a:t>dH</a:t>
            </a:r>
            <a:r>
              <a:rPr lang="en-CA" dirty="0"/>
              <a:t>=1200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3C277-5DAA-4D2F-A5CA-FC7C758FC832}"/>
              </a:ext>
            </a:extLst>
          </p:cNvPr>
          <p:cNvSpPr txBox="1"/>
          <p:nvPr/>
        </p:nvSpPr>
        <p:spPr>
          <a:xfrm>
            <a:off x="377505" y="233318"/>
            <a:ext cx="217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Ea</a:t>
            </a:r>
            <a:r>
              <a:rPr lang="en-CA" b="1" dirty="0"/>
              <a:t> investigations</a:t>
            </a:r>
          </a:p>
        </p:txBody>
      </p:sp>
    </p:spTree>
    <p:extLst>
      <p:ext uri="{BB962C8B-B14F-4D97-AF65-F5344CB8AC3E}">
        <p14:creationId xmlns:p14="http://schemas.microsoft.com/office/powerpoint/2010/main" val="57002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148865-3CB4-4023-9A0C-5737DE4686A6}"/>
              </a:ext>
            </a:extLst>
          </p:cNvPr>
          <p:cNvSpPr txBox="1"/>
          <p:nvPr/>
        </p:nvSpPr>
        <p:spPr>
          <a:xfrm>
            <a:off x="9890449" y="894540"/>
            <a:ext cx="1543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Ea</a:t>
            </a:r>
            <a:r>
              <a:rPr lang="en-CA" dirty="0"/>
              <a:t>=40000</a:t>
            </a:r>
          </a:p>
          <a:p>
            <a:r>
              <a:rPr lang="en-CA" dirty="0"/>
              <a:t>A0=1e8</a:t>
            </a:r>
          </a:p>
          <a:p>
            <a:r>
              <a:rPr lang="en-CA" dirty="0" err="1"/>
              <a:t>dH</a:t>
            </a:r>
            <a:r>
              <a:rPr lang="en-CA" dirty="0"/>
              <a:t>=300000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1C38-3052-46B3-BC71-40631ECA081B}"/>
              </a:ext>
            </a:extLst>
          </p:cNvPr>
          <p:cNvSpPr txBox="1"/>
          <p:nvPr/>
        </p:nvSpPr>
        <p:spPr>
          <a:xfrm>
            <a:off x="3242858" y="903529"/>
            <a:ext cx="154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A0=1e6</a:t>
            </a:r>
          </a:p>
          <a:p>
            <a:r>
              <a:rPr lang="en-CA" dirty="0" err="1"/>
              <a:t>dH</a:t>
            </a:r>
            <a:r>
              <a:rPr lang="en-CA" dirty="0"/>
              <a:t>=300000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A60E4F-9403-4F24-9ACF-6D8AD40FFCC0}"/>
              </a:ext>
            </a:extLst>
          </p:cNvPr>
          <p:cNvSpPr txBox="1"/>
          <p:nvPr/>
        </p:nvSpPr>
        <p:spPr>
          <a:xfrm>
            <a:off x="5427534" y="922190"/>
            <a:ext cx="154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A0=1e6</a:t>
            </a:r>
          </a:p>
          <a:p>
            <a:r>
              <a:rPr lang="en-CA" dirty="0" err="1"/>
              <a:t>dH</a:t>
            </a:r>
            <a:r>
              <a:rPr lang="en-CA" dirty="0"/>
              <a:t>=1200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B834B4-4B67-4E86-9862-7D76F83BBDB4}"/>
              </a:ext>
            </a:extLst>
          </p:cNvPr>
          <p:cNvSpPr txBox="1"/>
          <p:nvPr/>
        </p:nvSpPr>
        <p:spPr>
          <a:xfrm>
            <a:off x="7578656" y="922190"/>
            <a:ext cx="154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A0=1e8</a:t>
            </a:r>
          </a:p>
          <a:p>
            <a:r>
              <a:rPr lang="en-CA" dirty="0" err="1"/>
              <a:t>dH</a:t>
            </a:r>
            <a:r>
              <a:rPr lang="en-CA" dirty="0"/>
              <a:t>=1200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51CC7A-C946-4A94-9666-490E877AADD7}"/>
              </a:ext>
            </a:extLst>
          </p:cNvPr>
          <p:cNvSpPr txBox="1"/>
          <p:nvPr/>
        </p:nvSpPr>
        <p:spPr>
          <a:xfrm>
            <a:off x="931065" y="894540"/>
            <a:ext cx="1543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Ea</a:t>
            </a:r>
            <a:r>
              <a:rPr lang="en-CA" dirty="0"/>
              <a:t>=40000</a:t>
            </a:r>
          </a:p>
          <a:p>
            <a:r>
              <a:rPr lang="en-CA" dirty="0"/>
              <a:t>A0=1e6</a:t>
            </a:r>
          </a:p>
          <a:p>
            <a:r>
              <a:rPr lang="en-CA" dirty="0" err="1"/>
              <a:t>dH</a:t>
            </a:r>
            <a:r>
              <a:rPr lang="en-CA" dirty="0"/>
              <a:t>=1200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89DCEC-9D9C-48DB-BA0D-4FA39BDC2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10" y="1817870"/>
            <a:ext cx="2405017" cy="2405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5F7F04-06EB-4E8B-ACFA-F31FA2B26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10" y="4094544"/>
            <a:ext cx="2405017" cy="24050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21CF27-ED12-4FDC-9F99-CFD2159FBEB0}"/>
              </a:ext>
            </a:extLst>
          </p:cNvPr>
          <p:cNvSpPr txBox="1"/>
          <p:nvPr/>
        </p:nvSpPr>
        <p:spPr>
          <a:xfrm>
            <a:off x="377505" y="233318"/>
            <a:ext cx="217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A0 investigations</a:t>
            </a:r>
          </a:p>
        </p:txBody>
      </p:sp>
    </p:spTree>
    <p:extLst>
      <p:ext uri="{BB962C8B-B14F-4D97-AF65-F5344CB8AC3E}">
        <p14:creationId xmlns:p14="http://schemas.microsoft.com/office/powerpoint/2010/main" val="104459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102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mepps</dc:creator>
  <cp:lastModifiedBy>mepps</cp:lastModifiedBy>
  <cp:revision>5</cp:revision>
  <dcterms:created xsi:type="dcterms:W3CDTF">2019-01-10T19:33:08Z</dcterms:created>
  <dcterms:modified xsi:type="dcterms:W3CDTF">2019-01-10T20:50:14Z</dcterms:modified>
</cp:coreProperties>
</file>