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8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A618-63AB-4F89-8C61-5DE094D48502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DFB-0826-40DD-ADF9-7812F4854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9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BD2A-B04A-4685-B117-42CD5796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86B3-4106-4DE6-B92E-077BB03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7CA-C14D-421D-98BB-B96F2C8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F643-7B8F-414A-A538-B81B079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3EE-F792-48B2-B4F1-52C333A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9BFA-6701-41DD-98B5-E9BD6791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ABE-EF3F-4177-9296-AF668018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71A-7ADC-46CC-BF5E-3E313F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2E2-2A50-43A6-8DB0-F4B1D0C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104-BBF5-46B7-834D-C0781A0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4D2-C0D1-47A5-8AA2-FCBA1D06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0D82-4B16-4D8A-A7BC-668D53E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E239-B60D-4531-A3FB-FAFE076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821-7419-4F29-A92E-DFDCCBD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5E3-E93C-46B0-9545-07CC201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9238-D8A9-42CD-BAE5-B59A42A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66C-7D30-41FA-99F8-E753F77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C2F7-1D8A-497F-B0D0-EC55BF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A38A-897F-4184-A7E5-BC741D9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CE6C-A4E0-42E3-9C75-D83865B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9FE-B434-4EFB-AF7A-52772506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309F-D42D-438A-8E9A-EFCEB143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BAB-4147-4AD8-82A9-F448A87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84F-BBBD-4F23-BDB4-155A1A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B35-F396-45AE-8932-BED3342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064C-28F5-4F73-9F49-5DBD04B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D1A-3C15-4960-880D-15D03E8D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F46C-A500-4412-AF95-DBDAF8E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EBA-1D5C-4AA9-8EED-73D7947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455B-6249-4C3A-AE2D-6F21029A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F866-43EE-472B-9FBB-107BB24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946-2EAF-4753-9D8C-F754521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6D2D-8F75-45A3-AC0B-2E24466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B81-3F64-4D64-B4E2-2B12A2BD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602C-1765-4B2D-ABAE-8B048D68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4259-E4B0-4843-8B3A-2DB782DF9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E5EBD-BF9A-41A2-A164-F85B2E0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BB39-FF15-413A-8E44-088C7A2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CBD0-63A2-497D-A618-0F0BDB4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3DB-FD44-4BAF-9784-4964FB1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BA5A-2710-4B19-B441-1E1FEFB4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AC5D7-7245-4C60-AE65-BE45766C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EB12-4EF7-4051-87EF-97B0DB6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EA86-C479-4C54-AF24-37BEF4E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F211-102F-417A-9209-F6EFDB2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04A4-90EC-4F4D-87D4-413E52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A3FB-FF62-4705-BAA0-ED64B29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3214-134D-4428-876B-A18E036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02FD-95A5-45F2-80A5-50628937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53-5A5F-4225-A340-7F4CE58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48B1-1A1F-4E32-8750-5D080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C6A-DDD4-44EF-9B2E-A9D59AE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7BB-FBBB-4314-B0C9-032F34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F0EC-234C-4FDC-B0E3-E4C4F229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C28F-614F-4392-9B81-728D84A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6E4-DB5C-4A4D-A2E1-522DDAF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7DB-1409-4E57-A596-89BFE15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A6D-6B1B-4321-B252-037F2FE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AFB6-CFF0-4544-BC48-CAE9DA7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AB4A-5703-4E3C-BFA4-EBD40BE6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D688-9B3E-4CD1-9884-1D03174F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AB68-8382-4BCE-B5D3-5E327880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62C8-B918-47C5-B733-2AB9E317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1654629"/>
          </a:xfrm>
        </p:spPr>
        <p:txBody>
          <a:bodyPr/>
          <a:lstStyle/>
          <a:p>
            <a:pPr algn="l"/>
            <a:r>
              <a:rPr lang="en-CA" dirty="0"/>
              <a:t>rho=6000</a:t>
            </a:r>
          </a:p>
          <a:p>
            <a:pPr algn="l"/>
            <a:r>
              <a:rPr lang="en-CA" dirty="0"/>
              <a:t>k=70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=550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6096000" y="1132114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4,5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A0=1e6,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A0=1e8,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</p:spTree>
    <p:extLst>
      <p:ext uri="{BB962C8B-B14F-4D97-AF65-F5344CB8AC3E}">
        <p14:creationId xmlns:p14="http://schemas.microsoft.com/office/powerpoint/2010/main" val="5911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2900041" y="1221871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(8)</a:t>
            </a:r>
          </a:p>
          <a:p>
            <a:r>
              <a:rPr lang="en-CA" dirty="0" err="1"/>
              <a:t>Ea</a:t>
            </a:r>
            <a:r>
              <a:rPr lang="en-CA" dirty="0"/>
              <a:t>=70000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099083" y="122187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(9)</a:t>
            </a:r>
          </a:p>
          <a:p>
            <a:r>
              <a:rPr lang="en-CA" dirty="0" err="1"/>
              <a:t>Ea</a:t>
            </a:r>
            <a:r>
              <a:rPr lang="en-CA" dirty="0"/>
              <a:t>=170000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Ea</a:t>
            </a:r>
            <a:r>
              <a:rPr lang="en-CA" b="1" dirty="0"/>
              <a:t> investigations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74624-C865-432F-A233-E1C6F2F9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1550C-BE22-42C8-86D1-F0D65ED6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BE68D-2B18-46BE-84DC-A595594986A5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D7603-6716-4631-AE4F-60D7497FF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6" y="1984199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0514-5BD0-48F0-BF90-A31CA760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06" y="4262270"/>
            <a:ext cx="2405016" cy="240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CA1AD-5FFA-444B-9ACF-D82D6ABAC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1984199"/>
            <a:ext cx="2405016" cy="2405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79F17-D986-4DB6-9BFB-74663855A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4262270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7D997-4434-4A2E-96A4-AE5EE799A0DF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dH</a:t>
            </a:r>
            <a:r>
              <a:rPr lang="en-CA" b="1" dirty="0"/>
              <a:t> investigations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E886D-5517-43D9-86C3-FAA1D6AD8426}"/>
              </a:ext>
            </a:extLst>
          </p:cNvPr>
          <p:cNvSpPr txBox="1"/>
          <p:nvPr/>
        </p:nvSpPr>
        <p:spPr>
          <a:xfrm>
            <a:off x="5091314" y="1303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(3)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06EE4-177C-43CB-A4D0-B204687C4442}"/>
              </a:ext>
            </a:extLst>
          </p:cNvPr>
          <p:cNvSpPr txBox="1"/>
          <p:nvPr/>
        </p:nvSpPr>
        <p:spPr>
          <a:xfrm>
            <a:off x="2888171" y="125750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(2)</a:t>
            </a:r>
          </a:p>
          <a:p>
            <a:r>
              <a:rPr lang="en-CA" dirty="0" err="1"/>
              <a:t>dH</a:t>
            </a:r>
            <a:r>
              <a:rPr lang="en-CA" dirty="0"/>
              <a:t>=30000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477E16-39A4-4C0C-8843-0A286198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CDE8FC-F34D-4206-A585-64D5DA0D8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7C7F7-F253-4318-B168-A3A322B93CB9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9779802-F64E-4FC8-85C3-B921B7E5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1969611"/>
            <a:ext cx="2405016" cy="24050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F3D24B-B7A6-46F8-88E1-8608C35F8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4272754"/>
            <a:ext cx="2405016" cy="2405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27241F-D40D-4130-A667-4C99E24B8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1969611"/>
            <a:ext cx="2405016" cy="24050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0856DD-F4A0-44A6-9F2F-E5DF3315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4267512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21CF27-ED12-4FDC-9F99-CFD2159FBEB0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A0 investigations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4F51-BCD1-4328-8307-CE91032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913926"/>
            <a:ext cx="2405016" cy="2405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CE258-E5C3-4188-949E-F146798E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9" y="4201343"/>
            <a:ext cx="2405016" cy="2405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C5247C-59EE-49EF-8145-4A032995571E}"/>
              </a:ext>
            </a:extLst>
          </p:cNvPr>
          <p:cNvSpPr txBox="1"/>
          <p:nvPr/>
        </p:nvSpPr>
        <p:spPr>
          <a:xfrm>
            <a:off x="496832" y="75458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F09C27-4E66-4490-BE4A-117FB5F2E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6" y="1899756"/>
            <a:ext cx="2405016" cy="2405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D42A5-592A-475B-8707-93BB64287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0" y="4318942"/>
            <a:ext cx="2405016" cy="240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4E9D02-B5B5-4DED-86BB-06287B368FBA}"/>
              </a:ext>
            </a:extLst>
          </p:cNvPr>
          <p:cNvSpPr txBox="1"/>
          <p:nvPr/>
        </p:nvSpPr>
        <p:spPr>
          <a:xfrm>
            <a:off x="5094611" y="1031580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(6)</a:t>
            </a:r>
          </a:p>
          <a:p>
            <a:r>
              <a:rPr lang="en-CA" dirty="0"/>
              <a:t>A0=1e6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B5B15-4F4C-47DB-8EED-9A57CCD7057A}"/>
              </a:ext>
            </a:extLst>
          </p:cNvPr>
          <p:cNvSpPr txBox="1"/>
          <p:nvPr/>
        </p:nvSpPr>
        <p:spPr>
          <a:xfrm>
            <a:off x="2813024" y="1068759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(7)</a:t>
            </a:r>
          </a:p>
          <a:p>
            <a:r>
              <a:rPr lang="en-CA" dirty="0"/>
              <a:t>A0=1e7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09AE1-CB06-4DA9-BC91-B6BF810EA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65" y="1899756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81CF7-56F2-4805-B491-51CF92664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2" y="4215513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120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mepps</dc:creator>
  <cp:lastModifiedBy>Joseph Mark Epps</cp:lastModifiedBy>
  <cp:revision>14</cp:revision>
  <dcterms:created xsi:type="dcterms:W3CDTF">2019-01-10T19:33:08Z</dcterms:created>
  <dcterms:modified xsi:type="dcterms:W3CDTF">2019-01-11T03:10:44Z</dcterms:modified>
</cp:coreProperties>
</file>