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 id="2147483669" r:id="rId2"/>
    <p:sldMasterId id="2147483678" r:id="rId3"/>
    <p:sldMasterId id="2147483687" r:id="rId4"/>
    <p:sldMasterId id="2147483695" r:id="rId5"/>
  </p:sldMasterIdLst>
  <p:notesMasterIdLst>
    <p:notesMasterId r:id="rId10"/>
  </p:notesMasterIdLst>
  <p:handoutMasterIdLst>
    <p:handoutMasterId r:id="rId11"/>
  </p:handoutMasterIdLst>
  <p:sldIdLst>
    <p:sldId id="384" r:id="rId6"/>
    <p:sldId id="385" r:id="rId7"/>
    <p:sldId id="386" r:id="rId8"/>
    <p:sldId id="387" r:id="rId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2D06"/>
    <a:srgbClr val="8C1515"/>
    <a:srgbClr val="FB6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07" autoAdjust="0"/>
    <p:restoredTop sz="90595" autoAdjust="0"/>
  </p:normalViewPr>
  <p:slideViewPr>
    <p:cSldViewPr snapToGrid="0">
      <p:cViewPr>
        <p:scale>
          <a:sx n="63" d="100"/>
          <a:sy n="63" d="100"/>
        </p:scale>
        <p:origin x="1584" y="-172"/>
      </p:cViewPr>
      <p:guideLst>
        <p:guide orient="horz" pos="2160"/>
        <p:guide pos="2880"/>
        <p:guide orient="horz" pos="3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04800" y="304800"/>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dirty="0">
              <a:latin typeface="Arial"/>
            </a:endParaRPr>
          </a:p>
        </p:txBody>
      </p:sp>
      <p:sp>
        <p:nvSpPr>
          <p:cNvPr id="3" name="Date Placeholder 2"/>
          <p:cNvSpPr>
            <a:spLocks noGrp="1"/>
          </p:cNvSpPr>
          <p:nvPr>
            <p:ph type="dt" sz="quarter" idx="1"/>
          </p:nvPr>
        </p:nvSpPr>
        <p:spPr>
          <a:xfrm>
            <a:off x="4114800" y="304800"/>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endParaRPr dirty="0">
              <a:latin typeface="Arial"/>
            </a:endParaRPr>
          </a:p>
        </p:txBody>
      </p:sp>
      <p:sp>
        <p:nvSpPr>
          <p:cNvPr id="4" name="Footer Placeholder 3"/>
          <p:cNvSpPr>
            <a:spLocks noGrp="1"/>
          </p:cNvSpPr>
          <p:nvPr>
            <p:ph type="ftr" sz="quarter" idx="2"/>
          </p:nvPr>
        </p:nvSpPr>
        <p:spPr>
          <a:xfrm>
            <a:off x="228600" y="9555162"/>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dirty="0">
              <a:latin typeface="Arial"/>
            </a:endParaRPr>
          </a:p>
        </p:txBody>
      </p:sp>
      <p:sp>
        <p:nvSpPr>
          <p:cNvPr id="5" name="Slide Number Placeholder 4"/>
          <p:cNvSpPr>
            <a:spLocks noGrp="1"/>
          </p:cNvSpPr>
          <p:nvPr>
            <p:ph type="sldNum" sz="quarter" idx="3"/>
          </p:nvPr>
        </p:nvSpPr>
        <p:spPr>
          <a:xfrm>
            <a:off x="4114800" y="9555162"/>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r>
              <a:rPr lang="en-US" dirty="0">
                <a:latin typeface="Arial"/>
              </a:rPr>
              <a:t>‹#›</a:t>
            </a:r>
          </a:p>
        </p:txBody>
      </p:sp>
    </p:spTree>
    <p:extLst>
      <p:ext uri="{BB962C8B-B14F-4D97-AF65-F5344CB8AC3E}">
        <p14:creationId xmlns:p14="http://schemas.microsoft.com/office/powerpoint/2010/main" val="919682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72840" cy="502560"/>
          </a:xfrm>
          <a:prstGeom prst="rect">
            <a:avLst/>
          </a:prstGeom>
        </p:spPr>
        <p:txBody>
          <a:bodyPr wrap="square" lIns="0" tIns="0" rIns="0" bIns="0" anchorCtr="0"/>
          <a:lstStyle>
            <a:lvl1pPr algn="l">
              <a:defRPr sz="1400" kern="0">
                <a:solidFill>
                  <a:srgbClr val="000000"/>
                </a:solidFill>
                <a:latin typeface="Arial"/>
              </a:defRPr>
            </a:lvl1pPr>
          </a:lstStyle>
          <a:p>
            <a:endParaRPr lang="en-US" dirty="0"/>
          </a:p>
        </p:txBody>
      </p:sp>
      <p:sp>
        <p:nvSpPr>
          <p:cNvPr id="3" name="Date Placeholder 2"/>
          <p:cNvSpPr>
            <a:spLocks noGrp="1"/>
          </p:cNvSpPr>
          <p:nvPr>
            <p:ph type="dt" idx="1"/>
          </p:nvPr>
        </p:nvSpPr>
        <p:spPr>
          <a:xfrm>
            <a:off x="4399200" y="0"/>
            <a:ext cx="3372840" cy="502560"/>
          </a:xfrm>
          <a:prstGeom prst="rect">
            <a:avLst/>
          </a:prstGeom>
        </p:spPr>
        <p:txBody>
          <a:bodyPr wrap="square" lIns="0" tIns="0" rIns="0" bIns="0" anchorCtr="0"/>
          <a:lstStyle>
            <a:lvl1pPr algn="r">
              <a:defRPr sz="1400" kern="0">
                <a:solidFill>
                  <a:srgbClr val="000000"/>
                </a:solidFill>
                <a:latin typeface="Arial"/>
              </a:defRPr>
            </a:lvl1pPr>
          </a:lstStyle>
          <a:p>
            <a:endParaRPr lang="en-US" dirty="0"/>
          </a:p>
        </p:txBody>
      </p:sp>
      <p:sp>
        <p:nvSpPr>
          <p:cNvPr id="4" name="Slide Image Placeholder 3"/>
          <p:cNvSpPr>
            <a:spLocks noGrp="1" noRot="1" noChangeAspect="1"/>
          </p:cNvSpPr>
          <p:nvPr>
            <p:ph type="sldImg" idx="2"/>
          </p:nvPr>
        </p:nvSpPr>
        <p:spPr>
          <a:xfrm>
            <a:off x="1371600" y="764280"/>
            <a:ext cx="5028480" cy="3771360"/>
          </a:xfrm>
          <a:prstGeom prst="rect">
            <a:avLst/>
          </a:prstGeom>
          <a:noFill/>
          <a:ln w="12700">
            <a:solidFill>
              <a:prstClr val="black"/>
            </a:solidFill>
          </a:ln>
        </p:spPr>
        <p:txBody>
          <a:bodyPr wrap="square" lIns="0" tIns="0" rIns="0" bIns="0" anchor="ctr" anchorCtr="0"/>
          <a:lstStyle/>
          <a:p>
            <a:endParaRPr lang="en-US" dirty="0"/>
          </a:p>
        </p:txBody>
      </p:sp>
      <p:sp>
        <p:nvSpPr>
          <p:cNvPr id="5" name="Notes Placeholder 4"/>
          <p:cNvSpPr>
            <a:spLocks noGrp="1"/>
          </p:cNvSpPr>
          <p:nvPr>
            <p:ph type="body" sz="quarter" idx="3"/>
          </p:nvPr>
        </p:nvSpPr>
        <p:spPr>
          <a:xfrm>
            <a:off x="777240" y="4777560"/>
            <a:ext cx="6217560" cy="4525920"/>
          </a:xfrm>
          <a:prstGeom prst="rect">
            <a:avLst/>
          </a:prstGeom>
        </p:spPr>
        <p:txBody>
          <a:bodyPr wrap="square" lIns="0" tIns="0" rIns="0" bIns="0" anchorCtr="0"/>
          <a:lstStyle/>
          <a:p>
            <a:pPr lvl="0"/>
            <a:r>
              <a:rPr lang="en-US"/>
              <a:t>Click to edit the notes format</a:t>
            </a:r>
          </a:p>
        </p:txBody>
      </p:sp>
      <p:sp>
        <p:nvSpPr>
          <p:cNvPr id="6" name="Footer Placeholder 5"/>
          <p:cNvSpPr>
            <a:spLocks noGrp="1"/>
          </p:cNvSpPr>
          <p:nvPr>
            <p:ph type="ftr" sz="quarter" idx="4"/>
          </p:nvPr>
        </p:nvSpPr>
        <p:spPr>
          <a:xfrm>
            <a:off x="0" y="9555480"/>
            <a:ext cx="3372840" cy="502560"/>
          </a:xfrm>
          <a:prstGeom prst="rect">
            <a:avLst/>
          </a:prstGeom>
        </p:spPr>
        <p:txBody>
          <a:bodyPr wrap="square" lIns="0" tIns="0" rIns="0" bIns="0" anchor="b" anchorCtr="0"/>
          <a:lstStyle>
            <a:lvl1pPr algn="l">
              <a:defRPr sz="1400" kern="0">
                <a:solidFill>
                  <a:srgbClr val="000000"/>
                </a:solidFill>
                <a:latin typeface="Arial"/>
              </a:defRPr>
            </a:lvl1pPr>
          </a:lstStyle>
          <a:p>
            <a:endParaRPr lang="en-US" dirty="0"/>
          </a:p>
        </p:txBody>
      </p:sp>
      <p:sp>
        <p:nvSpPr>
          <p:cNvPr id="7" name="Slide Number Placeholder 6"/>
          <p:cNvSpPr>
            <a:spLocks noGrp="1"/>
          </p:cNvSpPr>
          <p:nvPr>
            <p:ph type="sldNum" sz="quarter" idx="5"/>
          </p:nvPr>
        </p:nvSpPr>
        <p:spPr>
          <a:xfrm>
            <a:off x="4399200" y="9555480"/>
            <a:ext cx="3372840" cy="502560"/>
          </a:xfrm>
          <a:prstGeom prst="rect">
            <a:avLst/>
          </a:prstGeom>
        </p:spPr>
        <p:txBody>
          <a:bodyPr wrap="square" lIns="0" tIns="0" rIns="0" bIns="0" anchor="b" anchorCtr="0"/>
          <a:lstStyle>
            <a:lvl1pPr algn="r">
              <a:defRPr sz="1400" kern="0">
                <a:solidFill>
                  <a:srgbClr val="000000"/>
                </a:solidFill>
                <a:latin typeface="Arial"/>
              </a:defRPr>
            </a:lvl1pPr>
          </a:lstStyle>
          <a:p>
            <a:r>
              <a:rPr lang="en-US" dirty="0"/>
              <a:t>&lt;number&gt;</a:t>
            </a:r>
          </a:p>
        </p:txBody>
      </p:sp>
    </p:spTree>
    <p:extLst>
      <p:ext uri="{BB962C8B-B14F-4D97-AF65-F5344CB8AC3E}">
        <p14:creationId xmlns:p14="http://schemas.microsoft.com/office/powerpoint/2010/main" val="2070434880"/>
      </p:ext>
    </p:extLst>
  </p:cSld>
  <p:clrMap bg1="lt1" tx1="dk1" bg2="lt2" tx2="dk2" accent1="accent1" accent2="accent2" accent3="accent3" accent4="accent4" accent5="accent5" accent6="accent6" hlink="hlink" folHlink="folHlink"/>
  <p:hf hdr="0" ftr="0" dt="0"/>
  <p:notesStyle>
    <a:lvl1pPr marL="216000" indent="-216000" algn="l" defTabSz="914400" rtl="0" eaLnBrk="1" latinLnBrk="0" hangingPunct="1">
      <a:defRPr sz="2000" kern="1200">
        <a:solidFill>
          <a:srgbClr val="000000"/>
        </a:solidFill>
        <a:latin typeface="Arial"/>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a:t>Shock-tubes are a</a:t>
            </a:r>
            <a:r>
              <a:rPr lang="en-US" baseline="0" dirty="0"/>
              <a:t> primary tool for chemical kinetic measurements providing ignition delay times, species time-histories and elementary reaction rates in a near-constant volume environment at well-defined temperature conditions. Additionally, well-designed shock-tube experiments ensure that the heating is nearly instantaneous, the test mixture is spatially uniform, transport and heat loss effects are negligible, and the gas behind the reflected shock is stagnant.</a:t>
            </a:r>
          </a:p>
          <a:p>
            <a:r>
              <a:rPr lang="en-US" baseline="0" dirty="0"/>
              <a:t>----- Meeting Notes (11/16/15 19:02) -----</a:t>
            </a:r>
          </a:p>
          <a:p>
            <a:r>
              <a:rPr lang="en-US" baseline="0" dirty="0"/>
              <a:t>Introduce XT diagram.</a:t>
            </a:r>
            <a:endParaRPr lang="en-US" dirty="0"/>
          </a:p>
        </p:txBody>
      </p:sp>
      <p:sp>
        <p:nvSpPr>
          <p:cNvPr id="4" name="Slide Number Placeholder 3"/>
          <p:cNvSpPr>
            <a:spLocks noGrp="1"/>
          </p:cNvSpPr>
          <p:nvPr>
            <p:ph type="sldNum" sz="quarter" idx="10"/>
          </p:nvPr>
        </p:nvSpPr>
        <p:spPr/>
        <p:txBody>
          <a:bodyPr/>
          <a:lstStyle/>
          <a:p>
            <a:r>
              <a:rPr lang="en-US"/>
              <a:t>&lt;number&gt;</a:t>
            </a:r>
            <a:endParaRPr lang="en-US" dirty="0"/>
          </a:p>
        </p:txBody>
      </p:sp>
    </p:spTree>
    <p:extLst>
      <p:ext uri="{BB962C8B-B14F-4D97-AF65-F5344CB8AC3E}">
        <p14:creationId xmlns:p14="http://schemas.microsoft.com/office/powerpoint/2010/main" val="131639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r>
              <a:rPr lang="en-US" dirty="0"/>
              <a:t>Shock-tubes are a</a:t>
            </a:r>
            <a:r>
              <a:rPr lang="en-US" baseline="0" dirty="0"/>
              <a:t> primary tool for chemical kinetic measurements providing ignition delay times, species time-histories and elementary reaction rates in a near-constant volume environment at well-defined temperature conditions. Additionally, well-designed shock-tube experiments ensure that the heating is nearly instantaneous, the test mixture is spatially uniform, transport and heat loss effects are negligible, and the gas behind the reflected shock is stagnant.</a:t>
            </a:r>
          </a:p>
          <a:p>
            <a:r>
              <a:rPr lang="en-US" baseline="0" dirty="0"/>
              <a:t>----- Meeting Notes (11/16/15 19:02) -----</a:t>
            </a:r>
          </a:p>
          <a:p>
            <a:r>
              <a:rPr lang="en-US" baseline="0" dirty="0"/>
              <a:t>Introduce XT diagram.</a:t>
            </a:r>
            <a:endParaRPr lang="en-US" dirty="0"/>
          </a:p>
        </p:txBody>
      </p:sp>
      <p:sp>
        <p:nvSpPr>
          <p:cNvPr id="4" name="Slide Number Placeholder 3"/>
          <p:cNvSpPr>
            <a:spLocks noGrp="1"/>
          </p:cNvSpPr>
          <p:nvPr>
            <p:ph type="sldNum" sz="quarter" idx="10"/>
          </p:nvPr>
        </p:nvSpPr>
        <p:spPr/>
        <p:txBody>
          <a:bodyPr/>
          <a:lstStyle/>
          <a:p>
            <a:r>
              <a:rPr lang="en-US"/>
              <a:t>&lt;number&gt;</a:t>
            </a:r>
            <a:endParaRPr lang="en-US" dirty="0"/>
          </a:p>
        </p:txBody>
      </p:sp>
    </p:spTree>
    <p:extLst>
      <p:ext uri="{BB962C8B-B14F-4D97-AF65-F5344CB8AC3E}">
        <p14:creationId xmlns:p14="http://schemas.microsoft.com/office/powerpoint/2010/main" val="1316398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 y="7066196"/>
            <a:ext cx="10092876" cy="503978"/>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fontAlgn="auto">
              <a:spcBef>
                <a:spcPts val="0"/>
              </a:spcBef>
              <a:spcAft>
                <a:spcPts val="0"/>
              </a:spcAft>
              <a:defRPr/>
            </a:pPr>
            <a:endParaRPr lang="en-US" sz="2000" dirty="0">
              <a:latin typeface="Arial"/>
            </a:endParaRPr>
          </a:p>
        </p:txBody>
      </p:sp>
      <p:pic>
        <p:nvPicPr>
          <p:cNvPr id="6" name="Picture 14"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3726" y="7176442"/>
            <a:ext cx="2005624"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04031" y="2642432"/>
            <a:ext cx="9072563" cy="909003"/>
          </a:xfrm>
          <a:prstGeom prst="rect">
            <a:avLst/>
          </a:prstGeom>
        </p:spPr>
        <p:txBody>
          <a:bodyPr>
            <a:noAutofit/>
          </a:bodyPr>
          <a:lstStyle>
            <a:lvl1pPr algn="ctr">
              <a:defRPr sz="40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767609" y="5289674"/>
            <a:ext cx="6680165" cy="302387"/>
          </a:xfrm>
          <a:prstGeom prst="rect">
            <a:avLst/>
          </a:prstGeom>
        </p:spPr>
        <p:txBody>
          <a:bodyPr wrap="none" anchor="ctr" anchorCtr="1">
            <a:noAutofit/>
          </a:bodyPr>
          <a:lstStyle>
            <a:lvl1pPr algn="ctr">
              <a:buNone/>
              <a:defRPr sz="20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504031" y="3551435"/>
            <a:ext cx="9072563" cy="678875"/>
          </a:xfrm>
          <a:prstGeom prst="rect">
            <a:avLst/>
          </a:prstGeom>
        </p:spPr>
        <p:txBody>
          <a:bodyPr>
            <a:noAutofit/>
          </a:bodyPr>
          <a:lstStyle>
            <a:lvl1pPr marL="0" indent="0" algn="ctr">
              <a:buNone/>
              <a:defRPr sz="2200" cap="small" spc="331">
                <a:solidFill>
                  <a:srgbClr val="A4001D"/>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21712896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053571" y="1335542"/>
            <a:ext cx="8489777" cy="5524864"/>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26335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6504" y="12250"/>
            <a:ext cx="504031" cy="671971"/>
          </a:xfrm>
          <a:prstGeom prst="rect">
            <a:avLst/>
          </a:prstGeom>
        </p:spPr>
        <p:txBody>
          <a:bodyPr wrap="none" lIns="50387" tIns="0" rIns="50387"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FFD32788-37EB-C04E-95D7-9ACD379CAD03}" type="slidenum">
              <a:rPr lang="en-US" sz="1100" smtClean="0">
                <a:latin typeface="Arial"/>
                <a:ea typeface="+mn-ea"/>
                <a:cs typeface="+mn-cs"/>
              </a:rPr>
              <a:pPr fontAlgn="auto">
                <a:spcBef>
                  <a:spcPts val="0"/>
                </a:spcBef>
                <a:spcAft>
                  <a:spcPts val="0"/>
                </a:spcAft>
                <a:defRPr/>
              </a:pPr>
              <a:t>‹#›</a:t>
            </a:fld>
            <a:endParaRPr lang="en-US" sz="1100" dirty="0">
              <a:latin typeface="Arial"/>
              <a:ea typeface="+mn-ea"/>
              <a:cs typeface="+mn-cs"/>
            </a:endParaRPr>
          </a:p>
        </p:txBody>
      </p:sp>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5376333" y="1335542"/>
            <a:ext cx="416700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941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045963" y="1335544"/>
            <a:ext cx="8497383"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046571" y="4176032"/>
            <a:ext cx="8496777"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935604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5376333" y="4170422"/>
            <a:ext cx="4167009" cy="2689987"/>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29719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046571" y="1335547"/>
            <a:ext cx="417575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053569" y="4175000"/>
            <a:ext cx="4168758"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5376333" y="4175000"/>
            <a:ext cx="4167009"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563915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7452" y="7071447"/>
            <a:ext cx="2255890" cy="27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a:defRPr/>
            </a:pPr>
            <a:endParaRPr lang="en-US" sz="2000" dirty="0">
              <a:solidFill>
                <a:srgbClr val="FFFFFF"/>
              </a:solidFill>
              <a:latin typeface="Arial"/>
            </a:endParaRPr>
          </a:p>
        </p:txBody>
      </p:sp>
      <p:pic>
        <p:nvPicPr>
          <p:cNvPr id="7" name="Picture 11"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04031" y="2649802"/>
            <a:ext cx="9072563" cy="909003"/>
          </a:xfrm>
          <a:prstGeom prst="rect">
            <a:avLst/>
          </a:prstGeom>
        </p:spPr>
        <p:txBody>
          <a:bodyPr>
            <a:noAutofit/>
          </a:bodyPr>
          <a:lstStyle>
            <a:lvl1pPr algn="ctr">
              <a:defRPr sz="40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767609" y="5289676"/>
            <a:ext cx="6680165" cy="302387"/>
          </a:xfrm>
          <a:prstGeom prst="rect">
            <a:avLst/>
          </a:prstGeom>
        </p:spPr>
        <p:txBody>
          <a:bodyPr wrap="none" anchor="ctr" anchorCtr="1">
            <a:noAutofit/>
          </a:bodyPr>
          <a:lstStyle>
            <a:lvl1pPr algn="ctr">
              <a:buNone/>
              <a:defRPr sz="20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504031" y="3558805"/>
            <a:ext cx="9072563" cy="678875"/>
          </a:xfrm>
          <a:prstGeom prst="rect">
            <a:avLst/>
          </a:prstGeom>
        </p:spPr>
        <p:txBody>
          <a:bodyPr>
            <a:noAutofit/>
          </a:bodyPr>
          <a:lstStyle>
            <a:lvl1pPr marL="0" indent="0" algn="ctr">
              <a:buNone/>
              <a:defRPr sz="2200" cap="small" spc="331">
                <a:solidFill>
                  <a:srgbClr val="A4001D"/>
                </a:solidFill>
              </a:defRPr>
            </a:lvl1pPr>
            <a:lvl2pPr marL="503868" indent="0" algn="ctr">
              <a:buNone/>
              <a:defRPr>
                <a:solidFill>
                  <a:schemeClr val="tx1">
                    <a:tint val="75000"/>
                  </a:schemeClr>
                </a:solidFill>
              </a:defRPr>
            </a:lvl2pPr>
            <a:lvl3pPr marL="1007734" indent="0" algn="ctr">
              <a:buNone/>
              <a:defRPr>
                <a:solidFill>
                  <a:schemeClr val="tx1">
                    <a:tint val="75000"/>
                  </a:schemeClr>
                </a:solidFill>
              </a:defRPr>
            </a:lvl3pPr>
            <a:lvl4pPr marL="1511602" indent="0" algn="ctr">
              <a:buNone/>
              <a:defRPr>
                <a:solidFill>
                  <a:schemeClr val="tx1">
                    <a:tint val="75000"/>
                  </a:schemeClr>
                </a:solidFill>
              </a:defRPr>
            </a:lvl4pPr>
            <a:lvl5pPr marL="2015468" indent="0" algn="ctr">
              <a:buNone/>
              <a:defRPr>
                <a:solidFill>
                  <a:schemeClr val="tx1">
                    <a:tint val="75000"/>
                  </a:schemeClr>
                </a:solidFill>
              </a:defRPr>
            </a:lvl5pPr>
            <a:lvl6pPr marL="2519335" indent="0" algn="ctr">
              <a:buNone/>
              <a:defRPr>
                <a:solidFill>
                  <a:schemeClr val="tx1">
                    <a:tint val="75000"/>
                  </a:schemeClr>
                </a:solidFill>
              </a:defRPr>
            </a:lvl6pPr>
            <a:lvl7pPr marL="3023201" indent="0" algn="ctr">
              <a:buNone/>
              <a:defRPr>
                <a:solidFill>
                  <a:schemeClr val="tx1">
                    <a:tint val="75000"/>
                  </a:schemeClr>
                </a:solidFill>
              </a:defRPr>
            </a:lvl7pPr>
            <a:lvl8pPr marL="3527069" indent="0" algn="ctr">
              <a:buNone/>
              <a:defRPr>
                <a:solidFill>
                  <a:schemeClr val="tx1">
                    <a:tint val="75000"/>
                  </a:schemeClr>
                </a:solidFill>
              </a:defRPr>
            </a:lvl8pPr>
            <a:lvl9pPr marL="403093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514743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a:defRPr/>
            </a:pPr>
            <a:endParaRPr lang="en-US" sz="2000" dirty="0">
              <a:solidFill>
                <a:srgbClr val="FFFFFF"/>
              </a:solidFill>
              <a:latin typeface="Arial"/>
            </a:endParaRPr>
          </a:p>
        </p:txBody>
      </p:sp>
      <p:pic>
        <p:nvPicPr>
          <p:cNvPr id="7" name="Picture 10"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767616" y="2261605"/>
            <a:ext cx="3256951" cy="1360742"/>
          </a:xfrm>
          <a:prstGeom prst="rect">
            <a:avLst/>
          </a:prstGeom>
        </p:spPr>
        <p:txBody>
          <a:bodyPr/>
          <a:lstStyle>
            <a:lvl1pPr algn="r">
              <a:defRPr sz="22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767616" y="3779840"/>
            <a:ext cx="3256951" cy="1371243"/>
          </a:xfrm>
          <a:prstGeom prst="rect">
            <a:avLst/>
          </a:prstGeom>
        </p:spPr>
        <p:txBody>
          <a:bodyPr/>
          <a:lstStyle>
            <a:lvl1pPr marL="0" indent="0" algn="r">
              <a:buNone/>
              <a:defRPr sz="1300" cap="all" spc="331">
                <a:solidFill>
                  <a:srgbClr val="A4001D"/>
                </a:solidFill>
              </a:defRPr>
            </a:lvl1pPr>
            <a:lvl2pPr marL="503868" indent="0">
              <a:buNone/>
              <a:defRPr sz="1300"/>
            </a:lvl2pPr>
            <a:lvl3pPr marL="1007734" indent="0">
              <a:buNone/>
              <a:defRPr sz="1100"/>
            </a:lvl3pPr>
            <a:lvl4pPr marL="1511602" indent="0">
              <a:buNone/>
              <a:defRPr sz="1000"/>
            </a:lvl4pPr>
            <a:lvl5pPr marL="2015468" indent="0">
              <a:buNone/>
              <a:defRPr sz="1000"/>
            </a:lvl5pPr>
            <a:lvl6pPr marL="2519335" indent="0">
              <a:buNone/>
              <a:defRPr sz="1000"/>
            </a:lvl6pPr>
            <a:lvl7pPr marL="3023201" indent="0">
              <a:buNone/>
              <a:defRPr sz="1000"/>
            </a:lvl7pPr>
            <a:lvl8pPr marL="3527069" indent="0">
              <a:buNone/>
              <a:defRPr sz="1000"/>
            </a:lvl8pPr>
            <a:lvl9pPr marL="4030936" indent="0">
              <a:buNone/>
              <a:defRPr sz="1000"/>
            </a:lvl9pPr>
          </a:lstStyle>
          <a:p>
            <a:pPr lvl="0"/>
            <a:r>
              <a:rPr lang="en-US"/>
              <a:t>Click to edit Master text styles</a:t>
            </a:r>
          </a:p>
        </p:txBody>
      </p:sp>
      <p:sp>
        <p:nvSpPr>
          <p:cNvPr id="6" name="Picture Placeholder 16"/>
          <p:cNvSpPr>
            <a:spLocks noGrp="1"/>
          </p:cNvSpPr>
          <p:nvPr>
            <p:ph type="pic" sz="quarter" idx="13"/>
          </p:nvPr>
        </p:nvSpPr>
        <p:spPr>
          <a:xfrm>
            <a:off x="5143568" y="2256236"/>
            <a:ext cx="2150884" cy="286754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3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01983271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053571" y="1335542"/>
            <a:ext cx="8489777" cy="5524864"/>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596464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6504" y="12250"/>
            <a:ext cx="504031" cy="671971"/>
          </a:xfrm>
          <a:prstGeom prst="rect">
            <a:avLst/>
          </a:prstGeom>
        </p:spPr>
        <p:txBody>
          <a:bodyPr wrap="none" lIns="50387" tIns="0" rIns="50387" bIns="0" anchor="ctr" anchorCtr="1"/>
          <a:lstStyle>
            <a:lvl1pPr algn="ctr" eaLnBrk="1" latinLnBrk="0" hangingPunct="1">
              <a:defRPr kumimoji="0" sz="1200">
                <a:solidFill>
                  <a:schemeClr val="tx1">
                    <a:lumMod val="50000"/>
                    <a:lumOff val="50000"/>
                  </a:schemeClr>
                </a:solidFill>
              </a:defRPr>
            </a:lvl1pPr>
          </a:lstStyle>
          <a:p>
            <a:pPr>
              <a:defRPr/>
            </a:pPr>
            <a:fld id="{FFD32788-37EB-C04E-95D7-9ACD379CAD03}" type="slidenum">
              <a:rPr lang="en-US" sz="1100" smtClean="0">
                <a:solidFill>
                  <a:srgbClr val="000000">
                    <a:lumMod val="50000"/>
                    <a:lumOff val="50000"/>
                  </a:srgbClr>
                </a:solidFill>
                <a:latin typeface="Arial"/>
              </a:rPr>
              <a:pPr>
                <a:defRPr/>
              </a:pPr>
              <a:t>‹#›</a:t>
            </a:fld>
            <a:endParaRPr lang="en-US" sz="1100" dirty="0">
              <a:solidFill>
                <a:srgbClr val="000000">
                  <a:lumMod val="50000"/>
                  <a:lumOff val="50000"/>
                </a:srgbClr>
              </a:solidFill>
              <a:latin typeface="Arial"/>
            </a:endParaRPr>
          </a:p>
        </p:txBody>
      </p:sp>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5376333" y="1335542"/>
            <a:ext cx="416700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0705844"/>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045963" y="1335544"/>
            <a:ext cx="8497383"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046571" y="4176032"/>
            <a:ext cx="8496777"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013578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1" y="7066196"/>
            <a:ext cx="10092876" cy="503978"/>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fontAlgn="auto">
              <a:spcBef>
                <a:spcPts val="0"/>
              </a:spcBef>
              <a:spcAft>
                <a:spcPts val="0"/>
              </a:spcAft>
              <a:defRPr/>
            </a:pPr>
            <a:endParaRPr lang="en-US" sz="2000" dirty="0">
              <a:latin typeface="Arial"/>
            </a:endParaRPr>
          </a:p>
        </p:txBody>
      </p:sp>
      <p:pic>
        <p:nvPicPr>
          <p:cNvPr id="6" name="Picture 14"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5" y="7176442"/>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767614" y="2261605"/>
            <a:ext cx="3256951" cy="1360742"/>
          </a:xfrm>
          <a:prstGeom prst="rect">
            <a:avLst/>
          </a:prstGeom>
        </p:spPr>
        <p:txBody>
          <a:bodyPr/>
          <a:lstStyle>
            <a:lvl1pPr algn="r">
              <a:defRPr sz="22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767614" y="3779838"/>
            <a:ext cx="3256951" cy="1371243"/>
          </a:xfrm>
          <a:prstGeom prst="rect">
            <a:avLst/>
          </a:prstGeom>
        </p:spPr>
        <p:txBody>
          <a:bodyPr/>
          <a:lstStyle>
            <a:lvl1pPr marL="0" indent="0" algn="r">
              <a:buNone/>
              <a:defRPr sz="1300" cap="all" spc="331">
                <a:solidFill>
                  <a:srgbClr val="A4001D"/>
                </a:solidFill>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7" name="Picture Placeholder 16"/>
          <p:cNvSpPr>
            <a:spLocks noGrp="1"/>
          </p:cNvSpPr>
          <p:nvPr>
            <p:ph type="pic" sz="quarter" idx="13"/>
          </p:nvPr>
        </p:nvSpPr>
        <p:spPr>
          <a:xfrm>
            <a:off x="5143568" y="2256236"/>
            <a:ext cx="2150884" cy="286754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3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424955001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5376333" y="4170422"/>
            <a:ext cx="4167009" cy="2689987"/>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8135838"/>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046571" y="1335547"/>
            <a:ext cx="417575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053569" y="4175000"/>
            <a:ext cx="4168758"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5376333" y="4175000"/>
            <a:ext cx="4167009"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165087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7452" y="7071447"/>
            <a:ext cx="2255890" cy="27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a:defRPr/>
            </a:pPr>
            <a:endParaRPr lang="en-US" sz="2000" dirty="0">
              <a:solidFill>
                <a:srgbClr val="FFFFFF"/>
              </a:solidFill>
              <a:latin typeface="Arial"/>
            </a:endParaRPr>
          </a:p>
        </p:txBody>
      </p:sp>
      <p:pic>
        <p:nvPicPr>
          <p:cNvPr id="7" name="Picture 11"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04031" y="2649802"/>
            <a:ext cx="9072563" cy="909003"/>
          </a:xfrm>
          <a:prstGeom prst="rect">
            <a:avLst/>
          </a:prstGeom>
        </p:spPr>
        <p:txBody>
          <a:bodyPr>
            <a:noAutofit/>
          </a:bodyPr>
          <a:lstStyle>
            <a:lvl1pPr algn="ctr">
              <a:defRPr sz="40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767609" y="5289676"/>
            <a:ext cx="6680165" cy="302387"/>
          </a:xfrm>
          <a:prstGeom prst="rect">
            <a:avLst/>
          </a:prstGeom>
        </p:spPr>
        <p:txBody>
          <a:bodyPr wrap="none" anchor="ctr" anchorCtr="1">
            <a:noAutofit/>
          </a:bodyPr>
          <a:lstStyle>
            <a:lvl1pPr algn="ctr">
              <a:buNone/>
              <a:defRPr sz="20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504031" y="3558805"/>
            <a:ext cx="9072563" cy="678875"/>
          </a:xfrm>
          <a:prstGeom prst="rect">
            <a:avLst/>
          </a:prstGeom>
        </p:spPr>
        <p:txBody>
          <a:bodyPr>
            <a:noAutofit/>
          </a:bodyPr>
          <a:lstStyle>
            <a:lvl1pPr marL="0" indent="0" algn="ctr">
              <a:buNone/>
              <a:defRPr sz="2200" cap="small" spc="331">
                <a:solidFill>
                  <a:srgbClr val="A4001D"/>
                </a:solidFill>
              </a:defRPr>
            </a:lvl1pPr>
            <a:lvl2pPr marL="503868" indent="0" algn="ctr">
              <a:buNone/>
              <a:defRPr>
                <a:solidFill>
                  <a:schemeClr val="tx1">
                    <a:tint val="75000"/>
                  </a:schemeClr>
                </a:solidFill>
              </a:defRPr>
            </a:lvl2pPr>
            <a:lvl3pPr marL="1007734" indent="0" algn="ctr">
              <a:buNone/>
              <a:defRPr>
                <a:solidFill>
                  <a:schemeClr val="tx1">
                    <a:tint val="75000"/>
                  </a:schemeClr>
                </a:solidFill>
              </a:defRPr>
            </a:lvl3pPr>
            <a:lvl4pPr marL="1511602" indent="0" algn="ctr">
              <a:buNone/>
              <a:defRPr>
                <a:solidFill>
                  <a:schemeClr val="tx1">
                    <a:tint val="75000"/>
                  </a:schemeClr>
                </a:solidFill>
              </a:defRPr>
            </a:lvl4pPr>
            <a:lvl5pPr marL="2015468" indent="0" algn="ctr">
              <a:buNone/>
              <a:defRPr>
                <a:solidFill>
                  <a:schemeClr val="tx1">
                    <a:tint val="75000"/>
                  </a:schemeClr>
                </a:solidFill>
              </a:defRPr>
            </a:lvl5pPr>
            <a:lvl6pPr marL="2519335" indent="0" algn="ctr">
              <a:buNone/>
              <a:defRPr>
                <a:solidFill>
                  <a:schemeClr val="tx1">
                    <a:tint val="75000"/>
                  </a:schemeClr>
                </a:solidFill>
              </a:defRPr>
            </a:lvl6pPr>
            <a:lvl7pPr marL="3023201" indent="0" algn="ctr">
              <a:buNone/>
              <a:defRPr>
                <a:solidFill>
                  <a:schemeClr val="tx1">
                    <a:tint val="75000"/>
                  </a:schemeClr>
                </a:solidFill>
              </a:defRPr>
            </a:lvl7pPr>
            <a:lvl8pPr marL="3527069" indent="0" algn="ctr">
              <a:buNone/>
              <a:defRPr>
                <a:solidFill>
                  <a:schemeClr val="tx1">
                    <a:tint val="75000"/>
                  </a:schemeClr>
                </a:solidFill>
              </a:defRPr>
            </a:lvl8pPr>
            <a:lvl9pPr marL="403093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72421579"/>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a:defRPr/>
            </a:pPr>
            <a:endParaRPr lang="en-US" sz="2000" dirty="0">
              <a:solidFill>
                <a:srgbClr val="FFFFFF"/>
              </a:solidFill>
              <a:latin typeface="Arial"/>
            </a:endParaRPr>
          </a:p>
        </p:txBody>
      </p:sp>
      <p:pic>
        <p:nvPicPr>
          <p:cNvPr id="7" name="Picture 10"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767616" y="2261605"/>
            <a:ext cx="3256951" cy="1360742"/>
          </a:xfrm>
          <a:prstGeom prst="rect">
            <a:avLst/>
          </a:prstGeom>
        </p:spPr>
        <p:txBody>
          <a:bodyPr/>
          <a:lstStyle>
            <a:lvl1pPr algn="r">
              <a:defRPr sz="22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767616" y="3779840"/>
            <a:ext cx="3256951" cy="1371243"/>
          </a:xfrm>
          <a:prstGeom prst="rect">
            <a:avLst/>
          </a:prstGeom>
        </p:spPr>
        <p:txBody>
          <a:bodyPr/>
          <a:lstStyle>
            <a:lvl1pPr marL="0" indent="0" algn="r">
              <a:buNone/>
              <a:defRPr sz="1300" cap="all" spc="331">
                <a:solidFill>
                  <a:srgbClr val="A4001D"/>
                </a:solidFill>
              </a:defRPr>
            </a:lvl1pPr>
            <a:lvl2pPr marL="503868" indent="0">
              <a:buNone/>
              <a:defRPr sz="1300"/>
            </a:lvl2pPr>
            <a:lvl3pPr marL="1007734" indent="0">
              <a:buNone/>
              <a:defRPr sz="1100"/>
            </a:lvl3pPr>
            <a:lvl4pPr marL="1511602" indent="0">
              <a:buNone/>
              <a:defRPr sz="1000"/>
            </a:lvl4pPr>
            <a:lvl5pPr marL="2015468" indent="0">
              <a:buNone/>
              <a:defRPr sz="1000"/>
            </a:lvl5pPr>
            <a:lvl6pPr marL="2519335" indent="0">
              <a:buNone/>
              <a:defRPr sz="1000"/>
            </a:lvl6pPr>
            <a:lvl7pPr marL="3023201" indent="0">
              <a:buNone/>
              <a:defRPr sz="1000"/>
            </a:lvl7pPr>
            <a:lvl8pPr marL="3527069" indent="0">
              <a:buNone/>
              <a:defRPr sz="1000"/>
            </a:lvl8pPr>
            <a:lvl9pPr marL="4030936" indent="0">
              <a:buNone/>
              <a:defRPr sz="1000"/>
            </a:lvl9pPr>
          </a:lstStyle>
          <a:p>
            <a:pPr lvl="0"/>
            <a:r>
              <a:rPr lang="en-US"/>
              <a:t>Click to edit Master text styles</a:t>
            </a:r>
          </a:p>
        </p:txBody>
      </p:sp>
      <p:sp>
        <p:nvSpPr>
          <p:cNvPr id="6" name="Picture Placeholder 16"/>
          <p:cNvSpPr>
            <a:spLocks noGrp="1"/>
          </p:cNvSpPr>
          <p:nvPr>
            <p:ph type="pic" sz="quarter" idx="13"/>
          </p:nvPr>
        </p:nvSpPr>
        <p:spPr>
          <a:xfrm>
            <a:off x="5143568" y="2256236"/>
            <a:ext cx="2150884" cy="286754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3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1937167105"/>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053571" y="1335542"/>
            <a:ext cx="8489777" cy="5524864"/>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756740"/>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6504" y="12250"/>
            <a:ext cx="504031" cy="671971"/>
          </a:xfrm>
          <a:prstGeom prst="rect">
            <a:avLst/>
          </a:prstGeom>
        </p:spPr>
        <p:txBody>
          <a:bodyPr wrap="none" lIns="50387" tIns="0" rIns="50387" bIns="0" anchor="ctr" anchorCtr="1"/>
          <a:lstStyle>
            <a:lvl1pPr algn="ctr" eaLnBrk="1" latinLnBrk="0" hangingPunct="1">
              <a:defRPr kumimoji="0" sz="1200">
                <a:solidFill>
                  <a:schemeClr val="tx1">
                    <a:lumMod val="50000"/>
                    <a:lumOff val="50000"/>
                  </a:schemeClr>
                </a:solidFill>
              </a:defRPr>
            </a:lvl1pPr>
          </a:lstStyle>
          <a:p>
            <a:pPr>
              <a:defRPr/>
            </a:pPr>
            <a:fld id="{FFD32788-37EB-C04E-95D7-9ACD379CAD03}" type="slidenum">
              <a:rPr lang="en-US" sz="1100" smtClean="0">
                <a:solidFill>
                  <a:srgbClr val="000000">
                    <a:lumMod val="50000"/>
                    <a:lumOff val="50000"/>
                  </a:srgbClr>
                </a:solidFill>
                <a:latin typeface="Arial"/>
              </a:rPr>
              <a:pPr>
                <a:defRPr/>
              </a:pPr>
              <a:t>‹#›</a:t>
            </a:fld>
            <a:endParaRPr lang="en-US" sz="1100" dirty="0">
              <a:solidFill>
                <a:srgbClr val="000000">
                  <a:lumMod val="50000"/>
                  <a:lumOff val="50000"/>
                </a:srgbClr>
              </a:solidFill>
              <a:latin typeface="Arial"/>
            </a:endParaRPr>
          </a:p>
        </p:txBody>
      </p:sp>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5376333" y="1335542"/>
            <a:ext cx="416700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6038148"/>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045963" y="1335544"/>
            <a:ext cx="8497383"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046571" y="4176032"/>
            <a:ext cx="8496777" cy="26699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838918"/>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046571" y="1335542"/>
            <a:ext cx="4175759" cy="552486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5376333" y="4170422"/>
            <a:ext cx="4167009" cy="2689987"/>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8150065"/>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9"/>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046571" y="1335547"/>
            <a:ext cx="417575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053569" y="4175000"/>
            <a:ext cx="4168758"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5376333" y="1335547"/>
            <a:ext cx="4167009" cy="2679485"/>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5376333" y="4175000"/>
            <a:ext cx="4167009" cy="268540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453103"/>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078" y="3970580"/>
            <a:ext cx="7560469" cy="182517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5945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5959" y="528437"/>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053569" y="1335542"/>
            <a:ext cx="8489777" cy="552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241126"/>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0683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793" y="5059034"/>
            <a:ext cx="8694539" cy="16536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499410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043" y="2012414"/>
            <a:ext cx="4284266"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3316" y="2012414"/>
            <a:ext cx="4284266"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49297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a:t>Click to edit Master title style</a:t>
            </a:r>
          </a:p>
        </p:txBody>
      </p:sp>
      <p:sp>
        <p:nvSpPr>
          <p:cNvPr id="3" name="Text Placeholder 2"/>
          <p:cNvSpPr>
            <a:spLocks noGrp="1"/>
          </p:cNvSpPr>
          <p:nvPr>
            <p:ph type="body" idx="1"/>
          </p:nvPr>
        </p:nvSpPr>
        <p:spPr>
          <a:xfrm>
            <a:off x="694357" y="1853171"/>
            <a:ext cx="4264576"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5626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2845744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57395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5579" y="1088454"/>
            <a:ext cx="5103316" cy="53722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809699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5579" y="1088454"/>
            <a:ext cx="5103316" cy="53722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209534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089997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9861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6504" y="12250"/>
            <a:ext cx="504031" cy="671971"/>
          </a:xfrm>
          <a:prstGeom prst="rect">
            <a:avLst/>
          </a:prstGeom>
        </p:spPr>
        <p:txBody>
          <a:bodyPr wrap="none" lIns="50397" tIns="0" rIns="50397"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68AE12FF-D1C7-DC40-AAE6-9CA220744EBA}" type="slidenum">
              <a:rPr lang="en-US" sz="1100" smtClean="0">
                <a:latin typeface="Arial"/>
                <a:ea typeface="+mn-ea"/>
                <a:cs typeface="+mn-cs"/>
              </a:rPr>
              <a:pPr fontAlgn="auto">
                <a:spcBef>
                  <a:spcPts val="0"/>
                </a:spcBef>
                <a:spcAft>
                  <a:spcPts val="0"/>
                </a:spcAft>
                <a:defRPr/>
              </a:pPr>
              <a:t>‹#›</a:t>
            </a:fld>
            <a:endParaRPr lang="en-US" sz="1100" dirty="0">
              <a:latin typeface="Arial"/>
              <a:ea typeface="+mn-ea"/>
              <a:cs typeface="+mn-cs"/>
            </a:endParaRPr>
          </a:p>
        </p:txBody>
      </p:sp>
      <p:sp>
        <p:nvSpPr>
          <p:cNvPr id="7" name="Title 1"/>
          <p:cNvSpPr>
            <a:spLocks noGrp="1"/>
          </p:cNvSpPr>
          <p:nvPr>
            <p:ph type="title"/>
          </p:nvPr>
        </p:nvSpPr>
        <p:spPr>
          <a:xfrm>
            <a:off x="1045959" y="528437"/>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046569" y="1335542"/>
            <a:ext cx="4175759" cy="552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5376333" y="1335542"/>
            <a:ext cx="4167009" cy="552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629245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7"/>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045961" y="1335544"/>
            <a:ext cx="8497383" cy="2669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046569" y="4176030"/>
            <a:ext cx="8496777" cy="2669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71087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7"/>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046569" y="1335542"/>
            <a:ext cx="4175759" cy="552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5376333" y="1335545"/>
            <a:ext cx="4167009" cy="267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5376333" y="4170420"/>
            <a:ext cx="4167009" cy="2689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82588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045959" y="528437"/>
            <a:ext cx="8497383" cy="717275"/>
          </a:xfrm>
          <a:prstGeom prst="rect">
            <a:avLst/>
          </a:prstGeom>
        </p:spPr>
        <p:txBody>
          <a:bodyPr/>
          <a:lstStyle>
            <a:lvl1pPr algn="l">
              <a:defRPr sz="26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046569" y="1335545"/>
            <a:ext cx="4175759" cy="267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1053569" y="4175000"/>
            <a:ext cx="4168758" cy="2685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5376333" y="1335545"/>
            <a:ext cx="4167009" cy="267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5376333" y="4175000"/>
            <a:ext cx="4167009" cy="2685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3658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7452" y="7071447"/>
            <a:ext cx="2255890" cy="27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fontAlgn="auto">
              <a:spcBef>
                <a:spcPts val="0"/>
              </a:spcBef>
              <a:spcAft>
                <a:spcPts val="0"/>
              </a:spcAft>
              <a:defRPr/>
            </a:pPr>
            <a:endParaRPr lang="en-US" sz="2000" dirty="0">
              <a:latin typeface="Arial"/>
            </a:endParaRPr>
          </a:p>
        </p:txBody>
      </p:sp>
      <p:pic>
        <p:nvPicPr>
          <p:cNvPr id="7" name="Picture 11"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04031" y="2649802"/>
            <a:ext cx="9072563" cy="909003"/>
          </a:xfrm>
          <a:prstGeom prst="rect">
            <a:avLst/>
          </a:prstGeom>
        </p:spPr>
        <p:txBody>
          <a:bodyPr>
            <a:noAutofit/>
          </a:bodyPr>
          <a:lstStyle>
            <a:lvl1pPr algn="ctr">
              <a:defRPr sz="40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767609" y="5289676"/>
            <a:ext cx="6680165" cy="302387"/>
          </a:xfrm>
          <a:prstGeom prst="rect">
            <a:avLst/>
          </a:prstGeom>
        </p:spPr>
        <p:txBody>
          <a:bodyPr wrap="none" anchor="ctr" anchorCtr="1">
            <a:noAutofit/>
          </a:bodyPr>
          <a:lstStyle>
            <a:lvl1pPr algn="ctr">
              <a:buNone/>
              <a:defRPr sz="20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504031" y="3558805"/>
            <a:ext cx="9072563" cy="678875"/>
          </a:xfrm>
          <a:prstGeom prst="rect">
            <a:avLst/>
          </a:prstGeom>
        </p:spPr>
        <p:txBody>
          <a:bodyPr>
            <a:noAutofit/>
          </a:bodyPr>
          <a:lstStyle>
            <a:lvl1pPr marL="0" indent="0" algn="ctr">
              <a:buNone/>
              <a:defRPr sz="2200" cap="small" spc="331">
                <a:solidFill>
                  <a:srgbClr val="A4001D"/>
                </a:solidFill>
              </a:defRPr>
            </a:lvl1pPr>
            <a:lvl2pPr marL="503868" indent="0" algn="ctr">
              <a:buNone/>
              <a:defRPr>
                <a:solidFill>
                  <a:schemeClr val="tx1">
                    <a:tint val="75000"/>
                  </a:schemeClr>
                </a:solidFill>
              </a:defRPr>
            </a:lvl2pPr>
            <a:lvl3pPr marL="1007734" indent="0" algn="ctr">
              <a:buNone/>
              <a:defRPr>
                <a:solidFill>
                  <a:schemeClr val="tx1">
                    <a:tint val="75000"/>
                  </a:schemeClr>
                </a:solidFill>
              </a:defRPr>
            </a:lvl3pPr>
            <a:lvl4pPr marL="1511602" indent="0" algn="ctr">
              <a:buNone/>
              <a:defRPr>
                <a:solidFill>
                  <a:schemeClr val="tx1">
                    <a:tint val="75000"/>
                  </a:schemeClr>
                </a:solidFill>
              </a:defRPr>
            </a:lvl4pPr>
            <a:lvl5pPr marL="2015468" indent="0" algn="ctr">
              <a:buNone/>
              <a:defRPr>
                <a:solidFill>
                  <a:schemeClr val="tx1">
                    <a:tint val="75000"/>
                  </a:schemeClr>
                </a:solidFill>
              </a:defRPr>
            </a:lvl5pPr>
            <a:lvl6pPr marL="2519335" indent="0" algn="ctr">
              <a:buNone/>
              <a:defRPr>
                <a:solidFill>
                  <a:schemeClr val="tx1">
                    <a:tint val="75000"/>
                  </a:schemeClr>
                </a:solidFill>
              </a:defRPr>
            </a:lvl6pPr>
            <a:lvl7pPr marL="3023201" indent="0" algn="ctr">
              <a:buNone/>
              <a:defRPr>
                <a:solidFill>
                  <a:schemeClr val="tx1">
                    <a:tint val="75000"/>
                  </a:schemeClr>
                </a:solidFill>
              </a:defRPr>
            </a:lvl7pPr>
            <a:lvl8pPr marL="3527069" indent="0" algn="ctr">
              <a:buNone/>
              <a:defRPr>
                <a:solidFill>
                  <a:schemeClr val="tx1">
                    <a:tint val="75000"/>
                  </a:schemeClr>
                </a:solidFill>
              </a:defRPr>
            </a:lvl8pPr>
            <a:lvl9pPr marL="403093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057255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3" y="7066196"/>
            <a:ext cx="10092876" cy="50397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lIns="100772" tIns="50387" rIns="100772" bIns="50387" anchor="ctr"/>
          <a:lstStyle/>
          <a:p>
            <a:pPr algn="ctr" fontAlgn="auto">
              <a:spcBef>
                <a:spcPts val="0"/>
              </a:spcBef>
              <a:spcAft>
                <a:spcPts val="0"/>
              </a:spcAft>
              <a:defRPr/>
            </a:pPr>
            <a:endParaRPr lang="en-US" sz="2000" dirty="0">
              <a:latin typeface="Arial"/>
            </a:endParaRPr>
          </a:p>
        </p:txBody>
      </p:sp>
      <p:pic>
        <p:nvPicPr>
          <p:cNvPr id="7" name="Picture 10" descr="SUSig_White.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76" y="7176445"/>
            <a:ext cx="2003875"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767616" y="2261605"/>
            <a:ext cx="3256951" cy="1360742"/>
          </a:xfrm>
          <a:prstGeom prst="rect">
            <a:avLst/>
          </a:prstGeom>
        </p:spPr>
        <p:txBody>
          <a:bodyPr/>
          <a:lstStyle>
            <a:lvl1pPr algn="r">
              <a:defRPr sz="22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767616" y="3779840"/>
            <a:ext cx="3256951" cy="1371243"/>
          </a:xfrm>
          <a:prstGeom prst="rect">
            <a:avLst/>
          </a:prstGeom>
        </p:spPr>
        <p:txBody>
          <a:bodyPr/>
          <a:lstStyle>
            <a:lvl1pPr marL="0" indent="0" algn="r">
              <a:buNone/>
              <a:defRPr sz="1300" cap="all" spc="331">
                <a:solidFill>
                  <a:srgbClr val="A4001D"/>
                </a:solidFill>
              </a:defRPr>
            </a:lvl1pPr>
            <a:lvl2pPr marL="503868" indent="0">
              <a:buNone/>
              <a:defRPr sz="1300"/>
            </a:lvl2pPr>
            <a:lvl3pPr marL="1007734" indent="0">
              <a:buNone/>
              <a:defRPr sz="1100"/>
            </a:lvl3pPr>
            <a:lvl4pPr marL="1511602" indent="0">
              <a:buNone/>
              <a:defRPr sz="1000"/>
            </a:lvl4pPr>
            <a:lvl5pPr marL="2015468" indent="0">
              <a:buNone/>
              <a:defRPr sz="1000"/>
            </a:lvl5pPr>
            <a:lvl6pPr marL="2519335" indent="0">
              <a:buNone/>
              <a:defRPr sz="1000"/>
            </a:lvl6pPr>
            <a:lvl7pPr marL="3023201" indent="0">
              <a:buNone/>
              <a:defRPr sz="1000"/>
            </a:lvl7pPr>
            <a:lvl8pPr marL="3527069" indent="0">
              <a:buNone/>
              <a:defRPr sz="1000"/>
            </a:lvl8pPr>
            <a:lvl9pPr marL="4030936" indent="0">
              <a:buNone/>
              <a:defRPr sz="1000"/>
            </a:lvl9pPr>
          </a:lstStyle>
          <a:p>
            <a:pPr lvl="0"/>
            <a:r>
              <a:rPr lang="en-US"/>
              <a:t>Click to edit Master text styles</a:t>
            </a:r>
          </a:p>
        </p:txBody>
      </p:sp>
      <p:sp>
        <p:nvSpPr>
          <p:cNvPr id="6" name="Picture Placeholder 16"/>
          <p:cNvSpPr>
            <a:spLocks noGrp="1"/>
          </p:cNvSpPr>
          <p:nvPr>
            <p:ph type="pic" sz="quarter" idx="13"/>
          </p:nvPr>
        </p:nvSpPr>
        <p:spPr>
          <a:xfrm>
            <a:off x="5143568" y="2256236"/>
            <a:ext cx="2150884" cy="286754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3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327169585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1046566" y="528478"/>
            <a:ext cx="8496777" cy="717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50397" rIns="100794" bIns="50397" numCol="1" anchor="b" anchorCtr="0" compatLnSpc="1">
            <a:prstTxWarp prst="textNoShape">
              <a:avLst/>
            </a:prstTxWarp>
          </a:bodyPr>
          <a:lstStyle/>
          <a:p>
            <a:pPr lvl="0"/>
            <a:r>
              <a:rPr lang="en-US" dirty="0"/>
              <a:t>Click to edit Master title style</a:t>
            </a:r>
          </a:p>
        </p:txBody>
      </p:sp>
      <p:sp>
        <p:nvSpPr>
          <p:cNvPr id="4" name="Text Placeholder 3"/>
          <p:cNvSpPr>
            <a:spLocks noGrp="1"/>
          </p:cNvSpPr>
          <p:nvPr>
            <p:ph type="body" idx="1"/>
          </p:nvPr>
        </p:nvSpPr>
        <p:spPr>
          <a:xfrm>
            <a:off x="1046566" y="1328194"/>
            <a:ext cx="8496777" cy="5531512"/>
          </a:xfrm>
          <a:prstGeom prst="rect">
            <a:avLst/>
          </a:prstGeom>
        </p:spPr>
        <p:txBody>
          <a:bodyPr vert="horz" lIns="0" tIns="50397" rIns="0" bIns="5039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20759" y="7071447"/>
            <a:ext cx="932807" cy="400732"/>
          </a:xfrm>
          <a:prstGeom prst="rect">
            <a:avLst/>
          </a:prstGeom>
        </p:spPr>
        <p:txBody>
          <a:bodyPr vert="horz" lIns="100794" tIns="50397" rIns="100794" bIns="50397" rtlCol="0" anchor="ctr"/>
          <a:lstStyle>
            <a:lvl1pPr algn="l" fontAlgn="auto">
              <a:spcBef>
                <a:spcPts val="0"/>
              </a:spcBef>
              <a:spcAft>
                <a:spcPts val="0"/>
              </a:spcAft>
              <a:defRPr sz="1100">
                <a:solidFill>
                  <a:schemeClr val="tx1">
                    <a:tint val="75000"/>
                  </a:schemeClr>
                </a:solidFill>
                <a:latin typeface="Arial"/>
                <a:ea typeface="+mn-ea"/>
                <a:cs typeface="+mn-cs"/>
              </a:defRPr>
            </a:lvl1pPr>
          </a:lstStyle>
          <a:p>
            <a:pPr algn="r">
              <a:tabLst/>
            </a:pPr>
            <a:fld id="{763D1470-AB83-4C4C-B3B3-7F0C9DC8E8D6}" type="slidenum">
              <a:rPr lang="en-US" sz="1400" smtClean="0"/>
              <a:pPr algn="r">
                <a:tabLst/>
              </a:pPr>
              <a:t>‹#›</a:t>
            </a:fld>
            <a:endParaRPr lang="en-US" sz="1400" dirty="0"/>
          </a:p>
        </p:txBody>
      </p:sp>
      <p:sp>
        <p:nvSpPr>
          <p:cNvPr id="10" name="Rectangle 9"/>
          <p:cNvSpPr/>
          <p:nvPr/>
        </p:nvSpPr>
        <p:spPr>
          <a:xfrm>
            <a:off x="0" y="0"/>
            <a:ext cx="504031" cy="7570175"/>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ctr" fontAlgn="auto">
              <a:spcBef>
                <a:spcPts val="0"/>
              </a:spcBef>
              <a:spcAft>
                <a:spcPts val="0"/>
              </a:spcAft>
              <a:defRPr/>
            </a:pPr>
            <a:endParaRPr lang="en-US" sz="2000" dirty="0">
              <a:latin typeface="Arial"/>
            </a:endParaRPr>
          </a:p>
        </p:txBody>
      </p:sp>
      <p:pic>
        <p:nvPicPr>
          <p:cNvPr id="1030" name="Picture 10" descr="SUSig_Rev_WrdmrkOneLin8c1515.eps"/>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48219" y="7137944"/>
            <a:ext cx="2003874"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spd="slow">
    <p:fade/>
  </p:transition>
  <p:hf hdr="0" ftr="0" dt="0"/>
  <p:txStyles>
    <p:titleStyle>
      <a:lvl1pPr algn="l" defTabSz="503972" rtl="0" eaLnBrk="1" fontAlgn="base" hangingPunct="1">
        <a:lnSpc>
          <a:spcPct val="85000"/>
        </a:lnSpc>
        <a:spcBef>
          <a:spcPct val="0"/>
        </a:spcBef>
        <a:spcAft>
          <a:spcPct val="0"/>
        </a:spcAft>
        <a:defRPr sz="2600" kern="1200">
          <a:solidFill>
            <a:schemeClr val="bg2"/>
          </a:solidFill>
          <a:latin typeface="Arial"/>
          <a:ea typeface="Arial"/>
          <a:cs typeface="Arial"/>
        </a:defRPr>
      </a:lvl1pPr>
      <a:lvl2pPr algn="l" defTabSz="503972"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2pPr>
      <a:lvl3pPr algn="l" defTabSz="503972"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3pPr>
      <a:lvl4pPr algn="l" defTabSz="503972"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4pPr>
      <a:lvl5pPr algn="l" defTabSz="503972"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5pPr>
      <a:lvl6pPr marL="503972" algn="l" defTabSz="503972"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6pPr>
      <a:lvl7pPr marL="1007943" algn="l" defTabSz="503972"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7pPr>
      <a:lvl8pPr marL="1511915" algn="l" defTabSz="503972"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8pPr>
      <a:lvl9pPr marL="2015886" algn="l" defTabSz="503972"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9pPr>
    </p:titleStyle>
    <p:bodyStyle>
      <a:lvl1pPr marL="377979" indent="-377979" algn="l" defTabSz="503972" rtl="0" eaLnBrk="1" fontAlgn="base" hangingPunct="1">
        <a:spcBef>
          <a:spcPct val="20000"/>
        </a:spcBef>
        <a:spcAft>
          <a:spcPct val="0"/>
        </a:spcAft>
        <a:buClr>
          <a:schemeClr val="bg2"/>
        </a:buClr>
        <a:buFont typeface="Wingdings" charset="0"/>
        <a:defRPr kern="1200" spc="22">
          <a:solidFill>
            <a:schemeClr val="tx1"/>
          </a:solidFill>
          <a:latin typeface="Arial"/>
          <a:ea typeface="Arial"/>
          <a:cs typeface="Arial"/>
        </a:defRPr>
      </a:lvl1pPr>
      <a:lvl2pPr marL="318482" indent="-318482" algn="l" defTabSz="503972" rtl="0" eaLnBrk="1" fontAlgn="base" hangingPunct="1">
        <a:spcBef>
          <a:spcPct val="20000"/>
        </a:spcBef>
        <a:spcAft>
          <a:spcPct val="0"/>
        </a:spcAft>
        <a:buClr>
          <a:schemeClr val="bg2"/>
        </a:buClr>
        <a:buFont typeface="Wingdings" charset="0"/>
        <a:buChar char="§"/>
        <a:defRPr kern="1200">
          <a:solidFill>
            <a:srgbClr val="595959"/>
          </a:solidFill>
          <a:latin typeface="Arial"/>
          <a:ea typeface="Arial"/>
          <a:cs typeface="+mn-cs"/>
        </a:defRPr>
      </a:lvl2pPr>
      <a:lvl3pPr marL="628215" indent="-248486" algn="l" defTabSz="503972"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Arial"/>
          <a:cs typeface="+mn-cs"/>
        </a:defRPr>
      </a:lvl3pPr>
      <a:lvl4pPr marL="1007943" indent="-250236" algn="l" defTabSz="503972" rtl="0" eaLnBrk="1" fontAlgn="base" hangingPunct="1">
        <a:spcBef>
          <a:spcPct val="20000"/>
        </a:spcBef>
        <a:spcAft>
          <a:spcPct val="0"/>
        </a:spcAft>
        <a:buClr>
          <a:schemeClr val="bg2"/>
        </a:buClr>
        <a:buFont typeface="Arial" charset="0"/>
        <a:buChar char="•"/>
        <a:defRPr kern="1200">
          <a:solidFill>
            <a:srgbClr val="595959"/>
          </a:solidFill>
          <a:latin typeface="Arial"/>
          <a:ea typeface="Arial"/>
          <a:cs typeface="+mn-cs"/>
        </a:defRPr>
      </a:lvl4pPr>
      <a:lvl5pPr marL="1387672" indent="-250236" algn="l" defTabSz="503972"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Arial"/>
          <a:cs typeface="+mn-cs"/>
        </a:defRPr>
      </a:lvl5pPr>
      <a:lvl6pPr marL="2771844" indent="-251986" algn="l" defTabSz="503972" rtl="0" eaLnBrk="1" latinLnBrk="0" hangingPunct="1">
        <a:spcBef>
          <a:spcPct val="20000"/>
        </a:spcBef>
        <a:buFont typeface="Arial"/>
        <a:buChar char="•"/>
        <a:defRPr sz="2200" kern="1200">
          <a:solidFill>
            <a:schemeClr val="tx1"/>
          </a:solidFill>
          <a:latin typeface="+mn-lt"/>
          <a:ea typeface="+mn-ea"/>
          <a:cs typeface="+mn-cs"/>
        </a:defRPr>
      </a:lvl6pPr>
      <a:lvl7pPr marL="3275815" indent="-251986" algn="l" defTabSz="503972" rtl="0" eaLnBrk="1" latinLnBrk="0" hangingPunct="1">
        <a:spcBef>
          <a:spcPct val="20000"/>
        </a:spcBef>
        <a:buFont typeface="Arial"/>
        <a:buChar char="•"/>
        <a:defRPr sz="2200" kern="1200">
          <a:solidFill>
            <a:schemeClr val="tx1"/>
          </a:solidFill>
          <a:latin typeface="+mn-lt"/>
          <a:ea typeface="+mn-ea"/>
          <a:cs typeface="+mn-cs"/>
        </a:defRPr>
      </a:lvl7pPr>
      <a:lvl8pPr marL="3779787" indent="-251986" algn="l" defTabSz="503972" rtl="0" eaLnBrk="1" latinLnBrk="0" hangingPunct="1">
        <a:spcBef>
          <a:spcPct val="20000"/>
        </a:spcBef>
        <a:buFont typeface="Arial"/>
        <a:buChar char="•"/>
        <a:defRPr sz="2200" kern="1200">
          <a:solidFill>
            <a:schemeClr val="tx1"/>
          </a:solidFill>
          <a:latin typeface="+mn-lt"/>
          <a:ea typeface="+mn-ea"/>
          <a:cs typeface="+mn-cs"/>
        </a:defRPr>
      </a:lvl8pPr>
      <a:lvl9pPr marL="4283758" indent="-251986" algn="l" defTabSz="50397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972" rtl="0" eaLnBrk="1" latinLnBrk="0" hangingPunct="1">
        <a:defRPr sz="2000" kern="1200">
          <a:solidFill>
            <a:schemeClr val="tx1"/>
          </a:solidFill>
          <a:latin typeface="+mn-lt"/>
          <a:ea typeface="+mn-ea"/>
          <a:cs typeface="+mn-cs"/>
        </a:defRPr>
      </a:lvl1pPr>
      <a:lvl2pPr marL="503972" algn="l" defTabSz="503972" rtl="0" eaLnBrk="1" latinLnBrk="0" hangingPunct="1">
        <a:defRPr sz="2000" kern="1200">
          <a:solidFill>
            <a:schemeClr val="tx1"/>
          </a:solidFill>
          <a:latin typeface="+mn-lt"/>
          <a:ea typeface="+mn-ea"/>
          <a:cs typeface="+mn-cs"/>
        </a:defRPr>
      </a:lvl2pPr>
      <a:lvl3pPr marL="1007943" algn="l" defTabSz="503972" rtl="0" eaLnBrk="1" latinLnBrk="0" hangingPunct="1">
        <a:defRPr sz="2000" kern="1200">
          <a:solidFill>
            <a:schemeClr val="tx1"/>
          </a:solidFill>
          <a:latin typeface="+mn-lt"/>
          <a:ea typeface="+mn-ea"/>
          <a:cs typeface="+mn-cs"/>
        </a:defRPr>
      </a:lvl3pPr>
      <a:lvl4pPr marL="1511915" algn="l" defTabSz="503972" rtl="0" eaLnBrk="1" latinLnBrk="0" hangingPunct="1">
        <a:defRPr sz="2000" kern="1200">
          <a:solidFill>
            <a:schemeClr val="tx1"/>
          </a:solidFill>
          <a:latin typeface="+mn-lt"/>
          <a:ea typeface="+mn-ea"/>
          <a:cs typeface="+mn-cs"/>
        </a:defRPr>
      </a:lvl4pPr>
      <a:lvl5pPr marL="2015886" algn="l" defTabSz="503972" rtl="0" eaLnBrk="1" latinLnBrk="0" hangingPunct="1">
        <a:defRPr sz="2000" kern="1200">
          <a:solidFill>
            <a:schemeClr val="tx1"/>
          </a:solidFill>
          <a:latin typeface="+mn-lt"/>
          <a:ea typeface="+mn-ea"/>
          <a:cs typeface="+mn-cs"/>
        </a:defRPr>
      </a:lvl5pPr>
      <a:lvl6pPr marL="2519858" algn="l" defTabSz="503972" rtl="0" eaLnBrk="1" latinLnBrk="0" hangingPunct="1">
        <a:defRPr sz="2000" kern="1200">
          <a:solidFill>
            <a:schemeClr val="tx1"/>
          </a:solidFill>
          <a:latin typeface="+mn-lt"/>
          <a:ea typeface="+mn-ea"/>
          <a:cs typeface="+mn-cs"/>
        </a:defRPr>
      </a:lvl6pPr>
      <a:lvl7pPr marL="3023829" algn="l" defTabSz="503972" rtl="0" eaLnBrk="1" latinLnBrk="0" hangingPunct="1">
        <a:defRPr sz="2000" kern="1200">
          <a:solidFill>
            <a:schemeClr val="tx1"/>
          </a:solidFill>
          <a:latin typeface="+mn-lt"/>
          <a:ea typeface="+mn-ea"/>
          <a:cs typeface="+mn-cs"/>
        </a:defRPr>
      </a:lvl7pPr>
      <a:lvl8pPr marL="3527801" algn="l" defTabSz="503972" rtl="0" eaLnBrk="1" latinLnBrk="0" hangingPunct="1">
        <a:defRPr sz="2000" kern="1200">
          <a:solidFill>
            <a:schemeClr val="tx1"/>
          </a:solidFill>
          <a:latin typeface="+mn-lt"/>
          <a:ea typeface="+mn-ea"/>
          <a:cs typeface="+mn-cs"/>
        </a:defRPr>
      </a:lvl8pPr>
      <a:lvl9pPr marL="4031772" algn="l" defTabSz="50397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2"/>
          <p:cNvSpPr>
            <a:spLocks noGrp="1"/>
          </p:cNvSpPr>
          <p:nvPr>
            <p:ph type="title"/>
          </p:nvPr>
        </p:nvSpPr>
        <p:spPr bwMode="auto">
          <a:xfrm>
            <a:off x="1046567" y="528479"/>
            <a:ext cx="8496777" cy="717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50392" rIns="100783" bIns="50392" numCol="1" anchor="b" anchorCtr="0" compatLnSpc="1">
            <a:prstTxWarp prst="textNoShape">
              <a:avLst/>
            </a:prstTxWarp>
          </a:bodyPr>
          <a:lstStyle/>
          <a:p>
            <a:pPr lvl="0"/>
            <a:r>
              <a:rPr lang="en-US" dirty="0"/>
              <a:t>Click to edit Master title style</a:t>
            </a:r>
          </a:p>
        </p:txBody>
      </p:sp>
      <p:sp>
        <p:nvSpPr>
          <p:cNvPr id="4" name="Text Placeholder 3"/>
          <p:cNvSpPr>
            <a:spLocks noGrp="1"/>
          </p:cNvSpPr>
          <p:nvPr>
            <p:ph type="body" idx="1"/>
          </p:nvPr>
        </p:nvSpPr>
        <p:spPr>
          <a:xfrm>
            <a:off x="1046567" y="1328195"/>
            <a:ext cx="8496777" cy="5531512"/>
          </a:xfrm>
          <a:prstGeom prst="rect">
            <a:avLst/>
          </a:prstGeom>
        </p:spPr>
        <p:txBody>
          <a:bodyPr vert="horz" lIns="0" tIns="50392" rIns="0" bIns="5039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2251" y="0"/>
            <a:ext cx="10092876" cy="503978"/>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lIns="100783" tIns="50392" rIns="100783" bIns="50392" anchor="ctr"/>
          <a:lstStyle/>
          <a:p>
            <a:pPr algn="ctr" fontAlgn="auto">
              <a:spcBef>
                <a:spcPts val="0"/>
              </a:spcBef>
              <a:spcAft>
                <a:spcPts val="0"/>
              </a:spcAft>
              <a:defRPr/>
            </a:pPr>
            <a:endParaRPr lang="en-US" sz="2000" dirty="0">
              <a:solidFill>
                <a:srgbClr val="8C1515"/>
              </a:solidFill>
              <a:latin typeface="Arial"/>
            </a:endParaRPr>
          </a:p>
        </p:txBody>
      </p:sp>
      <p:pic>
        <p:nvPicPr>
          <p:cNvPr id="5126" name="Picture 10" descr="SUSig_Rev_WrdmrkOneLin8c1515.eps"/>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48220" y="7137945"/>
            <a:ext cx="2003874"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3"/>
          <p:cNvSpPr txBox="1">
            <a:spLocks/>
          </p:cNvSpPr>
          <p:nvPr userDrawn="1"/>
        </p:nvSpPr>
        <p:spPr>
          <a:xfrm>
            <a:off x="9519004" y="0"/>
            <a:ext cx="561621" cy="449428"/>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575858-C6C1-D84A-9A84-3AF77BA9AB6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ransition spd="slow">
    <p:fade/>
  </p:transition>
  <p:hf hdr="0" ftr="0" dt="0"/>
  <p:txStyles>
    <p:titleStyle>
      <a:lvl1pPr algn="l" defTabSz="503920" rtl="0" eaLnBrk="1" fontAlgn="base" hangingPunct="1">
        <a:lnSpc>
          <a:spcPct val="85000"/>
        </a:lnSpc>
        <a:spcBef>
          <a:spcPct val="0"/>
        </a:spcBef>
        <a:spcAft>
          <a:spcPct val="0"/>
        </a:spcAft>
        <a:defRPr sz="2600" kern="1200">
          <a:solidFill>
            <a:schemeClr val="bg2"/>
          </a:solidFill>
          <a:latin typeface="Arial"/>
          <a:ea typeface="Arial"/>
          <a:cs typeface="Arial"/>
        </a:defRPr>
      </a:lvl1pPr>
      <a:lvl2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2pPr>
      <a:lvl3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3pPr>
      <a:lvl4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4pPr>
      <a:lvl5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5pPr>
      <a:lvl6pPr marL="503920"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6pPr>
      <a:lvl7pPr marL="100783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7pPr>
      <a:lvl8pPr marL="151175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8pPr>
      <a:lvl9pPr marL="2015677"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9pPr>
    </p:titleStyle>
    <p:bodyStyle>
      <a:lvl1pPr marL="377940" indent="-377940" algn="l" defTabSz="503920" rtl="0" eaLnBrk="1" fontAlgn="base" hangingPunct="1">
        <a:spcBef>
          <a:spcPct val="20000"/>
        </a:spcBef>
        <a:spcAft>
          <a:spcPct val="0"/>
        </a:spcAft>
        <a:buFont typeface="Arial" charset="0"/>
        <a:defRPr kern="1200" cap="small" spc="22">
          <a:solidFill>
            <a:schemeClr val="tx1"/>
          </a:solidFill>
          <a:latin typeface="Arial"/>
          <a:ea typeface="Arial"/>
          <a:cs typeface="Arial"/>
        </a:defRPr>
      </a:lvl1pPr>
      <a:lvl2pPr marL="318449" indent="-318449" algn="l" defTabSz="503920" rtl="0" eaLnBrk="1" fontAlgn="base" hangingPunct="1">
        <a:spcBef>
          <a:spcPct val="20000"/>
        </a:spcBef>
        <a:spcAft>
          <a:spcPct val="0"/>
        </a:spcAft>
        <a:buClr>
          <a:schemeClr val="bg2"/>
        </a:buClr>
        <a:buFont typeface="Wingdings" charset="0"/>
        <a:buChar char="§"/>
        <a:defRPr kern="1200">
          <a:solidFill>
            <a:srgbClr val="595959"/>
          </a:solidFill>
          <a:latin typeface="Arial"/>
          <a:ea typeface="Arial"/>
          <a:cs typeface="+mn-cs"/>
        </a:defRPr>
      </a:lvl2pPr>
      <a:lvl3pPr marL="628150" indent="-248461" algn="l" defTabSz="50392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Arial"/>
          <a:cs typeface="+mn-cs"/>
        </a:defRPr>
      </a:lvl3pPr>
      <a:lvl4pPr marL="1007838" indent="-250210" algn="l" defTabSz="503920" rtl="0" eaLnBrk="1" fontAlgn="base" hangingPunct="1">
        <a:spcBef>
          <a:spcPct val="20000"/>
        </a:spcBef>
        <a:spcAft>
          <a:spcPct val="0"/>
        </a:spcAft>
        <a:buClr>
          <a:schemeClr val="bg2"/>
        </a:buClr>
        <a:buFont typeface="Arial" charset="0"/>
        <a:buChar char="•"/>
        <a:defRPr kern="1200">
          <a:solidFill>
            <a:srgbClr val="595959"/>
          </a:solidFill>
          <a:latin typeface="Arial"/>
          <a:ea typeface="Arial"/>
          <a:cs typeface="+mn-cs"/>
        </a:defRPr>
      </a:lvl4pPr>
      <a:lvl5pPr marL="1387528" indent="-250210" algn="l" defTabSz="50392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Arial"/>
          <a:cs typeface="+mn-cs"/>
        </a:defRPr>
      </a:lvl5pPr>
      <a:lvl6pPr marL="2771557" indent="-251960" algn="l" defTabSz="503920" rtl="0" eaLnBrk="1" latinLnBrk="0" hangingPunct="1">
        <a:spcBef>
          <a:spcPct val="20000"/>
        </a:spcBef>
        <a:buFont typeface="Arial"/>
        <a:buChar char="•"/>
        <a:defRPr sz="2200" kern="1200">
          <a:solidFill>
            <a:schemeClr val="tx1"/>
          </a:solidFill>
          <a:latin typeface="+mn-lt"/>
          <a:ea typeface="+mn-ea"/>
          <a:cs typeface="+mn-cs"/>
        </a:defRPr>
      </a:lvl6pPr>
      <a:lvl7pPr marL="3275476" indent="-251960" algn="l" defTabSz="503920" rtl="0" eaLnBrk="1" latinLnBrk="0" hangingPunct="1">
        <a:spcBef>
          <a:spcPct val="20000"/>
        </a:spcBef>
        <a:buFont typeface="Arial"/>
        <a:buChar char="•"/>
        <a:defRPr sz="2200" kern="1200">
          <a:solidFill>
            <a:schemeClr val="tx1"/>
          </a:solidFill>
          <a:latin typeface="+mn-lt"/>
          <a:ea typeface="+mn-ea"/>
          <a:cs typeface="+mn-cs"/>
        </a:defRPr>
      </a:lvl7pPr>
      <a:lvl8pPr marL="3779395" indent="-251960" algn="l" defTabSz="503920" rtl="0" eaLnBrk="1" latinLnBrk="0" hangingPunct="1">
        <a:spcBef>
          <a:spcPct val="20000"/>
        </a:spcBef>
        <a:buFont typeface="Arial"/>
        <a:buChar char="•"/>
        <a:defRPr sz="2200" kern="1200">
          <a:solidFill>
            <a:schemeClr val="tx1"/>
          </a:solidFill>
          <a:latin typeface="+mn-lt"/>
          <a:ea typeface="+mn-ea"/>
          <a:cs typeface="+mn-cs"/>
        </a:defRPr>
      </a:lvl8pPr>
      <a:lvl9pPr marL="4283314" indent="-251960" algn="l" defTabSz="503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920" rtl="0" eaLnBrk="1" latinLnBrk="0" hangingPunct="1">
        <a:defRPr sz="2000" kern="1200">
          <a:solidFill>
            <a:schemeClr val="tx1"/>
          </a:solidFill>
          <a:latin typeface="+mn-lt"/>
          <a:ea typeface="+mn-ea"/>
          <a:cs typeface="+mn-cs"/>
        </a:defRPr>
      </a:lvl1pPr>
      <a:lvl2pPr marL="503920" algn="l" defTabSz="503920" rtl="0" eaLnBrk="1" latinLnBrk="0" hangingPunct="1">
        <a:defRPr sz="2000" kern="1200">
          <a:solidFill>
            <a:schemeClr val="tx1"/>
          </a:solidFill>
          <a:latin typeface="+mn-lt"/>
          <a:ea typeface="+mn-ea"/>
          <a:cs typeface="+mn-cs"/>
        </a:defRPr>
      </a:lvl2pPr>
      <a:lvl3pPr marL="1007838" algn="l" defTabSz="503920" rtl="0" eaLnBrk="1" latinLnBrk="0" hangingPunct="1">
        <a:defRPr sz="2000" kern="1200">
          <a:solidFill>
            <a:schemeClr val="tx1"/>
          </a:solidFill>
          <a:latin typeface="+mn-lt"/>
          <a:ea typeface="+mn-ea"/>
          <a:cs typeface="+mn-cs"/>
        </a:defRPr>
      </a:lvl3pPr>
      <a:lvl4pPr marL="1511758" algn="l" defTabSz="503920" rtl="0" eaLnBrk="1" latinLnBrk="0" hangingPunct="1">
        <a:defRPr sz="2000" kern="1200">
          <a:solidFill>
            <a:schemeClr val="tx1"/>
          </a:solidFill>
          <a:latin typeface="+mn-lt"/>
          <a:ea typeface="+mn-ea"/>
          <a:cs typeface="+mn-cs"/>
        </a:defRPr>
      </a:lvl4pPr>
      <a:lvl5pPr marL="2015677" algn="l" defTabSz="503920" rtl="0" eaLnBrk="1" latinLnBrk="0" hangingPunct="1">
        <a:defRPr sz="2000" kern="1200">
          <a:solidFill>
            <a:schemeClr val="tx1"/>
          </a:solidFill>
          <a:latin typeface="+mn-lt"/>
          <a:ea typeface="+mn-ea"/>
          <a:cs typeface="+mn-cs"/>
        </a:defRPr>
      </a:lvl5pPr>
      <a:lvl6pPr marL="2519597" algn="l" defTabSz="503920" rtl="0" eaLnBrk="1" latinLnBrk="0" hangingPunct="1">
        <a:defRPr sz="2000" kern="1200">
          <a:solidFill>
            <a:schemeClr val="tx1"/>
          </a:solidFill>
          <a:latin typeface="+mn-lt"/>
          <a:ea typeface="+mn-ea"/>
          <a:cs typeface="+mn-cs"/>
        </a:defRPr>
      </a:lvl6pPr>
      <a:lvl7pPr marL="3023515" algn="l" defTabSz="503920" rtl="0" eaLnBrk="1" latinLnBrk="0" hangingPunct="1">
        <a:defRPr sz="2000" kern="1200">
          <a:solidFill>
            <a:schemeClr val="tx1"/>
          </a:solidFill>
          <a:latin typeface="+mn-lt"/>
          <a:ea typeface="+mn-ea"/>
          <a:cs typeface="+mn-cs"/>
        </a:defRPr>
      </a:lvl7pPr>
      <a:lvl8pPr marL="3527435" algn="l" defTabSz="503920" rtl="0" eaLnBrk="1" latinLnBrk="0" hangingPunct="1">
        <a:defRPr sz="2000" kern="1200">
          <a:solidFill>
            <a:schemeClr val="tx1"/>
          </a:solidFill>
          <a:latin typeface="+mn-lt"/>
          <a:ea typeface="+mn-ea"/>
          <a:cs typeface="+mn-cs"/>
        </a:defRPr>
      </a:lvl8pPr>
      <a:lvl9pPr marL="4031354" algn="l" defTabSz="50392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2"/>
          <p:cNvSpPr>
            <a:spLocks noGrp="1"/>
          </p:cNvSpPr>
          <p:nvPr>
            <p:ph type="title"/>
          </p:nvPr>
        </p:nvSpPr>
        <p:spPr bwMode="auto">
          <a:xfrm>
            <a:off x="1046567" y="528479"/>
            <a:ext cx="8496777" cy="717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50392" rIns="100783" bIns="50392" numCol="1" anchor="b" anchorCtr="0" compatLnSpc="1">
            <a:prstTxWarp prst="textNoShape">
              <a:avLst/>
            </a:prstTxWarp>
          </a:bodyPr>
          <a:lstStyle/>
          <a:p>
            <a:pPr lvl="0"/>
            <a:r>
              <a:rPr lang="en-US" dirty="0"/>
              <a:t>Click to edit Master title style</a:t>
            </a:r>
          </a:p>
        </p:txBody>
      </p:sp>
      <p:sp>
        <p:nvSpPr>
          <p:cNvPr id="4" name="Text Placeholder 3"/>
          <p:cNvSpPr>
            <a:spLocks noGrp="1"/>
          </p:cNvSpPr>
          <p:nvPr>
            <p:ph type="body" idx="1"/>
          </p:nvPr>
        </p:nvSpPr>
        <p:spPr>
          <a:xfrm>
            <a:off x="1046567" y="1328195"/>
            <a:ext cx="8496777" cy="5531512"/>
          </a:xfrm>
          <a:prstGeom prst="rect">
            <a:avLst/>
          </a:prstGeom>
        </p:spPr>
        <p:txBody>
          <a:bodyPr vert="horz" lIns="0" tIns="50392" rIns="0" bIns="5039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2251" y="0"/>
            <a:ext cx="10092876" cy="503978"/>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lIns="100783" tIns="50392" rIns="100783" bIns="50392" anchor="ctr"/>
          <a:lstStyle/>
          <a:p>
            <a:pPr algn="ctr">
              <a:defRPr/>
            </a:pPr>
            <a:endParaRPr lang="en-US" sz="2000" dirty="0">
              <a:solidFill>
                <a:srgbClr val="8C1515"/>
              </a:solidFill>
              <a:latin typeface="Arial"/>
            </a:endParaRPr>
          </a:p>
        </p:txBody>
      </p:sp>
      <p:pic>
        <p:nvPicPr>
          <p:cNvPr id="5126" name="Picture 10" descr="SUSig_Rev_WrdmrkOneLin8c1515.eps"/>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48220" y="7137945"/>
            <a:ext cx="2003874"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3"/>
          <p:cNvSpPr txBox="1">
            <a:spLocks/>
          </p:cNvSpPr>
          <p:nvPr userDrawn="1"/>
        </p:nvSpPr>
        <p:spPr>
          <a:xfrm>
            <a:off x="9519004" y="0"/>
            <a:ext cx="561621" cy="449428"/>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575858-C6C1-D84A-9A84-3AF77BA9AB6A}" type="slidenum">
              <a:rPr lang="en-US" smtClean="0"/>
              <a:pPr>
                <a:defRPr/>
              </a:pPr>
              <a:t>‹#›</a:t>
            </a:fld>
            <a:endParaRPr lang="en-US" dirty="0"/>
          </a:p>
        </p:txBody>
      </p:sp>
    </p:spTree>
    <p:extLst>
      <p:ext uri="{BB962C8B-B14F-4D97-AF65-F5344CB8AC3E}">
        <p14:creationId xmlns:p14="http://schemas.microsoft.com/office/powerpoint/2010/main" val="4306258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ransition spd="slow">
    <p:fade/>
  </p:transition>
  <p:hf hdr="0" ftr="0" dt="0"/>
  <p:txStyles>
    <p:titleStyle>
      <a:lvl1pPr algn="l" defTabSz="503920" rtl="0" eaLnBrk="1" fontAlgn="base" hangingPunct="1">
        <a:lnSpc>
          <a:spcPct val="85000"/>
        </a:lnSpc>
        <a:spcBef>
          <a:spcPct val="0"/>
        </a:spcBef>
        <a:spcAft>
          <a:spcPct val="0"/>
        </a:spcAft>
        <a:defRPr sz="2600" kern="1200">
          <a:solidFill>
            <a:schemeClr val="bg2"/>
          </a:solidFill>
          <a:latin typeface="Arial"/>
          <a:ea typeface="Arial"/>
          <a:cs typeface="Arial"/>
        </a:defRPr>
      </a:lvl1pPr>
      <a:lvl2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2pPr>
      <a:lvl3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3pPr>
      <a:lvl4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4pPr>
      <a:lvl5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5pPr>
      <a:lvl6pPr marL="503920"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6pPr>
      <a:lvl7pPr marL="100783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7pPr>
      <a:lvl8pPr marL="151175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8pPr>
      <a:lvl9pPr marL="2015677"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9pPr>
    </p:titleStyle>
    <p:bodyStyle>
      <a:lvl1pPr marL="377940" indent="-377940" algn="l" defTabSz="503920" rtl="0" eaLnBrk="1" fontAlgn="base" hangingPunct="1">
        <a:spcBef>
          <a:spcPct val="20000"/>
        </a:spcBef>
        <a:spcAft>
          <a:spcPct val="0"/>
        </a:spcAft>
        <a:buFont typeface="Arial" charset="0"/>
        <a:defRPr kern="1200" cap="small" spc="22">
          <a:solidFill>
            <a:schemeClr val="tx1"/>
          </a:solidFill>
          <a:latin typeface="Arial"/>
          <a:ea typeface="Arial"/>
          <a:cs typeface="Arial"/>
        </a:defRPr>
      </a:lvl1pPr>
      <a:lvl2pPr marL="318449" indent="-318449" algn="l" defTabSz="503920" rtl="0" eaLnBrk="1" fontAlgn="base" hangingPunct="1">
        <a:spcBef>
          <a:spcPct val="20000"/>
        </a:spcBef>
        <a:spcAft>
          <a:spcPct val="0"/>
        </a:spcAft>
        <a:buClr>
          <a:schemeClr val="bg2"/>
        </a:buClr>
        <a:buFont typeface="Wingdings" charset="0"/>
        <a:buChar char="§"/>
        <a:defRPr kern="1200">
          <a:solidFill>
            <a:srgbClr val="595959"/>
          </a:solidFill>
          <a:latin typeface="Arial"/>
          <a:ea typeface="Arial"/>
          <a:cs typeface="+mn-cs"/>
        </a:defRPr>
      </a:lvl2pPr>
      <a:lvl3pPr marL="628150" indent="-248461" algn="l" defTabSz="50392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Arial"/>
          <a:cs typeface="+mn-cs"/>
        </a:defRPr>
      </a:lvl3pPr>
      <a:lvl4pPr marL="1007838" indent="-250210" algn="l" defTabSz="503920" rtl="0" eaLnBrk="1" fontAlgn="base" hangingPunct="1">
        <a:spcBef>
          <a:spcPct val="20000"/>
        </a:spcBef>
        <a:spcAft>
          <a:spcPct val="0"/>
        </a:spcAft>
        <a:buClr>
          <a:schemeClr val="bg2"/>
        </a:buClr>
        <a:buFont typeface="Arial" charset="0"/>
        <a:buChar char="•"/>
        <a:defRPr kern="1200">
          <a:solidFill>
            <a:srgbClr val="595959"/>
          </a:solidFill>
          <a:latin typeface="Arial"/>
          <a:ea typeface="Arial"/>
          <a:cs typeface="+mn-cs"/>
        </a:defRPr>
      </a:lvl4pPr>
      <a:lvl5pPr marL="1387528" indent="-250210" algn="l" defTabSz="50392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Arial"/>
          <a:cs typeface="+mn-cs"/>
        </a:defRPr>
      </a:lvl5pPr>
      <a:lvl6pPr marL="2771557" indent="-251960" algn="l" defTabSz="503920" rtl="0" eaLnBrk="1" latinLnBrk="0" hangingPunct="1">
        <a:spcBef>
          <a:spcPct val="20000"/>
        </a:spcBef>
        <a:buFont typeface="Arial"/>
        <a:buChar char="•"/>
        <a:defRPr sz="2200" kern="1200">
          <a:solidFill>
            <a:schemeClr val="tx1"/>
          </a:solidFill>
          <a:latin typeface="+mn-lt"/>
          <a:ea typeface="+mn-ea"/>
          <a:cs typeface="+mn-cs"/>
        </a:defRPr>
      </a:lvl6pPr>
      <a:lvl7pPr marL="3275476" indent="-251960" algn="l" defTabSz="503920" rtl="0" eaLnBrk="1" latinLnBrk="0" hangingPunct="1">
        <a:spcBef>
          <a:spcPct val="20000"/>
        </a:spcBef>
        <a:buFont typeface="Arial"/>
        <a:buChar char="•"/>
        <a:defRPr sz="2200" kern="1200">
          <a:solidFill>
            <a:schemeClr val="tx1"/>
          </a:solidFill>
          <a:latin typeface="+mn-lt"/>
          <a:ea typeface="+mn-ea"/>
          <a:cs typeface="+mn-cs"/>
        </a:defRPr>
      </a:lvl7pPr>
      <a:lvl8pPr marL="3779395" indent="-251960" algn="l" defTabSz="503920" rtl="0" eaLnBrk="1" latinLnBrk="0" hangingPunct="1">
        <a:spcBef>
          <a:spcPct val="20000"/>
        </a:spcBef>
        <a:buFont typeface="Arial"/>
        <a:buChar char="•"/>
        <a:defRPr sz="2200" kern="1200">
          <a:solidFill>
            <a:schemeClr val="tx1"/>
          </a:solidFill>
          <a:latin typeface="+mn-lt"/>
          <a:ea typeface="+mn-ea"/>
          <a:cs typeface="+mn-cs"/>
        </a:defRPr>
      </a:lvl8pPr>
      <a:lvl9pPr marL="4283314" indent="-251960" algn="l" defTabSz="503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920" rtl="0" eaLnBrk="1" latinLnBrk="0" hangingPunct="1">
        <a:defRPr sz="2000" kern="1200">
          <a:solidFill>
            <a:schemeClr val="tx1"/>
          </a:solidFill>
          <a:latin typeface="+mn-lt"/>
          <a:ea typeface="+mn-ea"/>
          <a:cs typeface="+mn-cs"/>
        </a:defRPr>
      </a:lvl1pPr>
      <a:lvl2pPr marL="503920" algn="l" defTabSz="503920" rtl="0" eaLnBrk="1" latinLnBrk="0" hangingPunct="1">
        <a:defRPr sz="2000" kern="1200">
          <a:solidFill>
            <a:schemeClr val="tx1"/>
          </a:solidFill>
          <a:latin typeface="+mn-lt"/>
          <a:ea typeface="+mn-ea"/>
          <a:cs typeface="+mn-cs"/>
        </a:defRPr>
      </a:lvl2pPr>
      <a:lvl3pPr marL="1007838" algn="l" defTabSz="503920" rtl="0" eaLnBrk="1" latinLnBrk="0" hangingPunct="1">
        <a:defRPr sz="2000" kern="1200">
          <a:solidFill>
            <a:schemeClr val="tx1"/>
          </a:solidFill>
          <a:latin typeface="+mn-lt"/>
          <a:ea typeface="+mn-ea"/>
          <a:cs typeface="+mn-cs"/>
        </a:defRPr>
      </a:lvl3pPr>
      <a:lvl4pPr marL="1511758" algn="l" defTabSz="503920" rtl="0" eaLnBrk="1" latinLnBrk="0" hangingPunct="1">
        <a:defRPr sz="2000" kern="1200">
          <a:solidFill>
            <a:schemeClr val="tx1"/>
          </a:solidFill>
          <a:latin typeface="+mn-lt"/>
          <a:ea typeface="+mn-ea"/>
          <a:cs typeface="+mn-cs"/>
        </a:defRPr>
      </a:lvl4pPr>
      <a:lvl5pPr marL="2015677" algn="l" defTabSz="503920" rtl="0" eaLnBrk="1" latinLnBrk="0" hangingPunct="1">
        <a:defRPr sz="2000" kern="1200">
          <a:solidFill>
            <a:schemeClr val="tx1"/>
          </a:solidFill>
          <a:latin typeface="+mn-lt"/>
          <a:ea typeface="+mn-ea"/>
          <a:cs typeface="+mn-cs"/>
        </a:defRPr>
      </a:lvl5pPr>
      <a:lvl6pPr marL="2519597" algn="l" defTabSz="503920" rtl="0" eaLnBrk="1" latinLnBrk="0" hangingPunct="1">
        <a:defRPr sz="2000" kern="1200">
          <a:solidFill>
            <a:schemeClr val="tx1"/>
          </a:solidFill>
          <a:latin typeface="+mn-lt"/>
          <a:ea typeface="+mn-ea"/>
          <a:cs typeface="+mn-cs"/>
        </a:defRPr>
      </a:lvl6pPr>
      <a:lvl7pPr marL="3023515" algn="l" defTabSz="503920" rtl="0" eaLnBrk="1" latinLnBrk="0" hangingPunct="1">
        <a:defRPr sz="2000" kern="1200">
          <a:solidFill>
            <a:schemeClr val="tx1"/>
          </a:solidFill>
          <a:latin typeface="+mn-lt"/>
          <a:ea typeface="+mn-ea"/>
          <a:cs typeface="+mn-cs"/>
        </a:defRPr>
      </a:lvl7pPr>
      <a:lvl8pPr marL="3527435" algn="l" defTabSz="503920" rtl="0" eaLnBrk="1" latinLnBrk="0" hangingPunct="1">
        <a:defRPr sz="2000" kern="1200">
          <a:solidFill>
            <a:schemeClr val="tx1"/>
          </a:solidFill>
          <a:latin typeface="+mn-lt"/>
          <a:ea typeface="+mn-ea"/>
          <a:cs typeface="+mn-cs"/>
        </a:defRPr>
      </a:lvl8pPr>
      <a:lvl9pPr marL="4031354" algn="l" defTabSz="50392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2"/>
          <p:cNvSpPr>
            <a:spLocks noGrp="1"/>
          </p:cNvSpPr>
          <p:nvPr>
            <p:ph type="title"/>
          </p:nvPr>
        </p:nvSpPr>
        <p:spPr bwMode="auto">
          <a:xfrm>
            <a:off x="1046567" y="528479"/>
            <a:ext cx="8496777" cy="717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50392" rIns="100783" bIns="50392" numCol="1" anchor="b" anchorCtr="0" compatLnSpc="1">
            <a:prstTxWarp prst="textNoShape">
              <a:avLst/>
            </a:prstTxWarp>
          </a:bodyPr>
          <a:lstStyle/>
          <a:p>
            <a:pPr lvl="0"/>
            <a:r>
              <a:rPr lang="en-US" dirty="0"/>
              <a:t>Click to edit Master title style</a:t>
            </a:r>
          </a:p>
        </p:txBody>
      </p:sp>
      <p:sp>
        <p:nvSpPr>
          <p:cNvPr id="4" name="Text Placeholder 3"/>
          <p:cNvSpPr>
            <a:spLocks noGrp="1"/>
          </p:cNvSpPr>
          <p:nvPr>
            <p:ph type="body" idx="1"/>
          </p:nvPr>
        </p:nvSpPr>
        <p:spPr>
          <a:xfrm>
            <a:off x="1046567" y="1328195"/>
            <a:ext cx="8496777" cy="5531512"/>
          </a:xfrm>
          <a:prstGeom prst="rect">
            <a:avLst/>
          </a:prstGeom>
        </p:spPr>
        <p:txBody>
          <a:bodyPr vert="horz" lIns="0" tIns="50392" rIns="0" bIns="5039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2251" y="0"/>
            <a:ext cx="10092876" cy="503978"/>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lIns="100783" tIns="50392" rIns="100783" bIns="50392" anchor="ctr"/>
          <a:lstStyle/>
          <a:p>
            <a:pPr algn="ctr">
              <a:defRPr/>
            </a:pPr>
            <a:endParaRPr lang="en-US" sz="2000" dirty="0">
              <a:solidFill>
                <a:srgbClr val="8C1515"/>
              </a:solidFill>
              <a:latin typeface="Arial"/>
            </a:endParaRPr>
          </a:p>
        </p:txBody>
      </p:sp>
      <p:pic>
        <p:nvPicPr>
          <p:cNvPr id="5126" name="Picture 10" descr="SUSig_Rev_WrdmrkOneLin8c1515.eps"/>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48220" y="7137945"/>
            <a:ext cx="2003874" cy="24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lide Number Placeholder 3"/>
          <p:cNvSpPr txBox="1">
            <a:spLocks/>
          </p:cNvSpPr>
          <p:nvPr userDrawn="1"/>
        </p:nvSpPr>
        <p:spPr>
          <a:xfrm>
            <a:off x="9519004" y="0"/>
            <a:ext cx="561621" cy="449428"/>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575858-C6C1-D84A-9A84-3AF77BA9AB6A}" type="slidenum">
              <a:rPr lang="en-US" smtClean="0">
                <a:solidFill>
                  <a:srgbClr val="FFFFFF"/>
                </a:solidFill>
                <a:latin typeface="Source Sans Pro"/>
              </a:rPr>
              <a:pPr>
                <a:defRPr/>
              </a:pPr>
              <a:t>‹#›</a:t>
            </a:fld>
            <a:endParaRPr lang="en-US" dirty="0">
              <a:solidFill>
                <a:srgbClr val="FFFFFF"/>
              </a:solidFill>
              <a:latin typeface="Source Sans Pro"/>
            </a:endParaRPr>
          </a:p>
        </p:txBody>
      </p:sp>
    </p:spTree>
    <p:extLst>
      <p:ext uri="{BB962C8B-B14F-4D97-AF65-F5344CB8AC3E}">
        <p14:creationId xmlns:p14="http://schemas.microsoft.com/office/powerpoint/2010/main" val="22315902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transition spd="slow">
    <p:fade/>
  </p:transition>
  <p:hf hdr="0" ftr="0" dt="0"/>
  <p:txStyles>
    <p:titleStyle>
      <a:lvl1pPr algn="l" defTabSz="503920" rtl="0" eaLnBrk="1" fontAlgn="base" hangingPunct="1">
        <a:lnSpc>
          <a:spcPct val="85000"/>
        </a:lnSpc>
        <a:spcBef>
          <a:spcPct val="0"/>
        </a:spcBef>
        <a:spcAft>
          <a:spcPct val="0"/>
        </a:spcAft>
        <a:defRPr sz="2600" kern="1200">
          <a:solidFill>
            <a:schemeClr val="bg2"/>
          </a:solidFill>
          <a:latin typeface="Arial"/>
          <a:ea typeface="Arial"/>
          <a:cs typeface="Arial"/>
        </a:defRPr>
      </a:lvl1pPr>
      <a:lvl2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2pPr>
      <a:lvl3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3pPr>
      <a:lvl4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4pPr>
      <a:lvl5pPr algn="l" defTabSz="503920" rtl="0" eaLnBrk="1" fontAlgn="base" hangingPunct="1">
        <a:lnSpc>
          <a:spcPct val="85000"/>
        </a:lnSpc>
        <a:spcBef>
          <a:spcPct val="0"/>
        </a:spcBef>
        <a:spcAft>
          <a:spcPct val="0"/>
        </a:spcAft>
        <a:defRPr sz="2600">
          <a:solidFill>
            <a:schemeClr val="bg2"/>
          </a:solidFill>
          <a:latin typeface="Arial" charset="0"/>
          <a:ea typeface="ＭＳ Ｐゴシック" charset="0"/>
          <a:cs typeface="ＭＳ Ｐゴシック" charset="0"/>
        </a:defRPr>
      </a:lvl5pPr>
      <a:lvl6pPr marL="503920"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6pPr>
      <a:lvl7pPr marL="100783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7pPr>
      <a:lvl8pPr marL="1511758"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8pPr>
      <a:lvl9pPr marL="2015677" algn="l" defTabSz="503920" rtl="0" eaLnBrk="1" fontAlgn="base" hangingPunct="1">
        <a:lnSpc>
          <a:spcPct val="85000"/>
        </a:lnSpc>
        <a:spcBef>
          <a:spcPct val="0"/>
        </a:spcBef>
        <a:spcAft>
          <a:spcPct val="0"/>
        </a:spcAft>
        <a:defRPr sz="2600">
          <a:solidFill>
            <a:schemeClr val="bg2"/>
          </a:solidFill>
          <a:latin typeface="Source Sans Pro Semibold" charset="0"/>
          <a:ea typeface="ＭＳ Ｐゴシック" charset="0"/>
          <a:cs typeface="ＭＳ Ｐゴシック" charset="0"/>
        </a:defRPr>
      </a:lvl9pPr>
    </p:titleStyle>
    <p:bodyStyle>
      <a:lvl1pPr marL="377940" indent="-377940" algn="l" defTabSz="503920" rtl="0" eaLnBrk="1" fontAlgn="base" hangingPunct="1">
        <a:spcBef>
          <a:spcPct val="20000"/>
        </a:spcBef>
        <a:spcAft>
          <a:spcPct val="0"/>
        </a:spcAft>
        <a:buFont typeface="Arial" charset="0"/>
        <a:defRPr kern="1200" cap="small" spc="22">
          <a:solidFill>
            <a:schemeClr val="tx1"/>
          </a:solidFill>
          <a:latin typeface="Arial"/>
          <a:ea typeface="Arial"/>
          <a:cs typeface="Arial"/>
        </a:defRPr>
      </a:lvl1pPr>
      <a:lvl2pPr marL="318449" indent="-318449" algn="l" defTabSz="503920" rtl="0" eaLnBrk="1" fontAlgn="base" hangingPunct="1">
        <a:spcBef>
          <a:spcPct val="20000"/>
        </a:spcBef>
        <a:spcAft>
          <a:spcPct val="0"/>
        </a:spcAft>
        <a:buClr>
          <a:schemeClr val="bg2"/>
        </a:buClr>
        <a:buFont typeface="Wingdings" charset="0"/>
        <a:buChar char="§"/>
        <a:defRPr kern="1200">
          <a:solidFill>
            <a:srgbClr val="595959"/>
          </a:solidFill>
          <a:latin typeface="Arial"/>
          <a:ea typeface="Arial"/>
          <a:cs typeface="+mn-cs"/>
        </a:defRPr>
      </a:lvl2pPr>
      <a:lvl3pPr marL="628150" indent="-248461" algn="l" defTabSz="50392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Arial"/>
          <a:cs typeface="+mn-cs"/>
        </a:defRPr>
      </a:lvl3pPr>
      <a:lvl4pPr marL="1007838" indent="-250210" algn="l" defTabSz="503920" rtl="0" eaLnBrk="1" fontAlgn="base" hangingPunct="1">
        <a:spcBef>
          <a:spcPct val="20000"/>
        </a:spcBef>
        <a:spcAft>
          <a:spcPct val="0"/>
        </a:spcAft>
        <a:buClr>
          <a:schemeClr val="bg2"/>
        </a:buClr>
        <a:buFont typeface="Arial" charset="0"/>
        <a:buChar char="•"/>
        <a:defRPr kern="1200">
          <a:solidFill>
            <a:srgbClr val="595959"/>
          </a:solidFill>
          <a:latin typeface="Arial"/>
          <a:ea typeface="Arial"/>
          <a:cs typeface="+mn-cs"/>
        </a:defRPr>
      </a:lvl4pPr>
      <a:lvl5pPr marL="1387528" indent="-250210" algn="l" defTabSz="50392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Arial"/>
          <a:cs typeface="+mn-cs"/>
        </a:defRPr>
      </a:lvl5pPr>
      <a:lvl6pPr marL="2771557" indent="-251960" algn="l" defTabSz="503920" rtl="0" eaLnBrk="1" latinLnBrk="0" hangingPunct="1">
        <a:spcBef>
          <a:spcPct val="20000"/>
        </a:spcBef>
        <a:buFont typeface="Arial"/>
        <a:buChar char="•"/>
        <a:defRPr sz="2200" kern="1200">
          <a:solidFill>
            <a:schemeClr val="tx1"/>
          </a:solidFill>
          <a:latin typeface="+mn-lt"/>
          <a:ea typeface="+mn-ea"/>
          <a:cs typeface="+mn-cs"/>
        </a:defRPr>
      </a:lvl6pPr>
      <a:lvl7pPr marL="3275476" indent="-251960" algn="l" defTabSz="503920" rtl="0" eaLnBrk="1" latinLnBrk="0" hangingPunct="1">
        <a:spcBef>
          <a:spcPct val="20000"/>
        </a:spcBef>
        <a:buFont typeface="Arial"/>
        <a:buChar char="•"/>
        <a:defRPr sz="2200" kern="1200">
          <a:solidFill>
            <a:schemeClr val="tx1"/>
          </a:solidFill>
          <a:latin typeface="+mn-lt"/>
          <a:ea typeface="+mn-ea"/>
          <a:cs typeface="+mn-cs"/>
        </a:defRPr>
      </a:lvl7pPr>
      <a:lvl8pPr marL="3779395" indent="-251960" algn="l" defTabSz="503920" rtl="0" eaLnBrk="1" latinLnBrk="0" hangingPunct="1">
        <a:spcBef>
          <a:spcPct val="20000"/>
        </a:spcBef>
        <a:buFont typeface="Arial"/>
        <a:buChar char="•"/>
        <a:defRPr sz="2200" kern="1200">
          <a:solidFill>
            <a:schemeClr val="tx1"/>
          </a:solidFill>
          <a:latin typeface="+mn-lt"/>
          <a:ea typeface="+mn-ea"/>
          <a:cs typeface="+mn-cs"/>
        </a:defRPr>
      </a:lvl8pPr>
      <a:lvl9pPr marL="4283314" indent="-251960" algn="l" defTabSz="503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920" rtl="0" eaLnBrk="1" latinLnBrk="0" hangingPunct="1">
        <a:defRPr sz="2000" kern="1200">
          <a:solidFill>
            <a:schemeClr val="tx1"/>
          </a:solidFill>
          <a:latin typeface="+mn-lt"/>
          <a:ea typeface="+mn-ea"/>
          <a:cs typeface="+mn-cs"/>
        </a:defRPr>
      </a:lvl1pPr>
      <a:lvl2pPr marL="503920" algn="l" defTabSz="503920" rtl="0" eaLnBrk="1" latinLnBrk="0" hangingPunct="1">
        <a:defRPr sz="2000" kern="1200">
          <a:solidFill>
            <a:schemeClr val="tx1"/>
          </a:solidFill>
          <a:latin typeface="+mn-lt"/>
          <a:ea typeface="+mn-ea"/>
          <a:cs typeface="+mn-cs"/>
        </a:defRPr>
      </a:lvl2pPr>
      <a:lvl3pPr marL="1007838" algn="l" defTabSz="503920" rtl="0" eaLnBrk="1" latinLnBrk="0" hangingPunct="1">
        <a:defRPr sz="2000" kern="1200">
          <a:solidFill>
            <a:schemeClr val="tx1"/>
          </a:solidFill>
          <a:latin typeface="+mn-lt"/>
          <a:ea typeface="+mn-ea"/>
          <a:cs typeface="+mn-cs"/>
        </a:defRPr>
      </a:lvl3pPr>
      <a:lvl4pPr marL="1511758" algn="l" defTabSz="503920" rtl="0" eaLnBrk="1" latinLnBrk="0" hangingPunct="1">
        <a:defRPr sz="2000" kern="1200">
          <a:solidFill>
            <a:schemeClr val="tx1"/>
          </a:solidFill>
          <a:latin typeface="+mn-lt"/>
          <a:ea typeface="+mn-ea"/>
          <a:cs typeface="+mn-cs"/>
        </a:defRPr>
      </a:lvl4pPr>
      <a:lvl5pPr marL="2015677" algn="l" defTabSz="503920" rtl="0" eaLnBrk="1" latinLnBrk="0" hangingPunct="1">
        <a:defRPr sz="2000" kern="1200">
          <a:solidFill>
            <a:schemeClr val="tx1"/>
          </a:solidFill>
          <a:latin typeface="+mn-lt"/>
          <a:ea typeface="+mn-ea"/>
          <a:cs typeface="+mn-cs"/>
        </a:defRPr>
      </a:lvl5pPr>
      <a:lvl6pPr marL="2519597" algn="l" defTabSz="503920" rtl="0" eaLnBrk="1" latinLnBrk="0" hangingPunct="1">
        <a:defRPr sz="2000" kern="1200">
          <a:solidFill>
            <a:schemeClr val="tx1"/>
          </a:solidFill>
          <a:latin typeface="+mn-lt"/>
          <a:ea typeface="+mn-ea"/>
          <a:cs typeface="+mn-cs"/>
        </a:defRPr>
      </a:lvl6pPr>
      <a:lvl7pPr marL="3023515" algn="l" defTabSz="503920" rtl="0" eaLnBrk="1" latinLnBrk="0" hangingPunct="1">
        <a:defRPr sz="2000" kern="1200">
          <a:solidFill>
            <a:schemeClr val="tx1"/>
          </a:solidFill>
          <a:latin typeface="+mn-lt"/>
          <a:ea typeface="+mn-ea"/>
          <a:cs typeface="+mn-cs"/>
        </a:defRPr>
      </a:lvl7pPr>
      <a:lvl8pPr marL="3527435" algn="l" defTabSz="503920" rtl="0" eaLnBrk="1" latinLnBrk="0" hangingPunct="1">
        <a:defRPr sz="2000" kern="1200">
          <a:solidFill>
            <a:schemeClr val="tx1"/>
          </a:solidFill>
          <a:latin typeface="+mn-lt"/>
          <a:ea typeface="+mn-ea"/>
          <a:cs typeface="+mn-cs"/>
        </a:defRPr>
      </a:lvl8pPr>
      <a:lvl9pPr marL="4031354" algn="l" defTabSz="503920"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1200">
                <a:solidFill>
                  <a:schemeClr val="tx1">
                    <a:tint val="75000"/>
                  </a:schemeClr>
                </a:solidFill>
              </a:defRPr>
            </a:lvl1pPr>
          </a:lstStyle>
          <a:p>
            <a:fld id="{A7F49208-5DDD-49C6-ADCF-17FFC6116E76}" type="datetimeFigureOut">
              <a:rPr lang="en-US" smtClean="0">
                <a:solidFill>
                  <a:prstClr val="black">
                    <a:tint val="75000"/>
                  </a:prstClr>
                </a:solidFill>
                <a:latin typeface="Calibri"/>
              </a:rPr>
              <a:pPr/>
              <a:t>4/8/2019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1200">
                <a:solidFill>
                  <a:schemeClr val="tx1">
                    <a:tint val="75000"/>
                  </a:schemeClr>
                </a:solidFill>
              </a:defRPr>
            </a:lvl1pPr>
          </a:lstStyle>
          <a:p>
            <a:fld id="{4A9EE0AA-C666-4098-85B5-0BF533943ACA}"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8339395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emf"/><Relationship Id="rId18" Type="http://schemas.openxmlformats.org/officeDocument/2006/relationships/image" Target="../media/image11.emf"/><Relationship Id="rId26" Type="http://schemas.openxmlformats.org/officeDocument/2006/relationships/image" Target="../media/image19.png"/><Relationship Id="rId3" Type="http://schemas.openxmlformats.org/officeDocument/2006/relationships/tags" Target="../tags/tag3.xml"/><Relationship Id="rId21" Type="http://schemas.openxmlformats.org/officeDocument/2006/relationships/image" Target="../media/image14.png"/><Relationship Id="rId7" Type="http://schemas.openxmlformats.org/officeDocument/2006/relationships/tags" Target="../tags/tag7.xml"/><Relationship Id="rId12" Type="http://schemas.openxmlformats.org/officeDocument/2006/relationships/image" Target="../media/image5.emf"/><Relationship Id="rId17" Type="http://schemas.openxmlformats.org/officeDocument/2006/relationships/image" Target="../media/image10.emf"/><Relationship Id="rId25" Type="http://schemas.openxmlformats.org/officeDocument/2006/relationships/image" Target="../media/image18.png"/><Relationship Id="rId2" Type="http://schemas.openxmlformats.org/officeDocument/2006/relationships/tags" Target="../tags/tag2.xml"/><Relationship Id="rId16" Type="http://schemas.openxmlformats.org/officeDocument/2006/relationships/image" Target="../media/image9.emf"/><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emf"/><Relationship Id="rId24" Type="http://schemas.openxmlformats.org/officeDocument/2006/relationships/image" Target="../media/image17.png"/><Relationship Id="rId5" Type="http://schemas.openxmlformats.org/officeDocument/2006/relationships/tags" Target="../tags/tag5.xml"/><Relationship Id="rId15" Type="http://schemas.openxmlformats.org/officeDocument/2006/relationships/image" Target="../media/image8.emf"/><Relationship Id="rId23" Type="http://schemas.openxmlformats.org/officeDocument/2006/relationships/image" Target="../media/image16.png"/><Relationship Id="rId10" Type="http://schemas.openxmlformats.org/officeDocument/2006/relationships/notesSlide" Target="../notesSlides/notesSlide1.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slideLayout" Target="../slideLayouts/slideLayout29.xml"/><Relationship Id="rId14" Type="http://schemas.openxmlformats.org/officeDocument/2006/relationships/image" Target="../media/image7.emf"/><Relationship Id="rId2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23.emf"/><Relationship Id="rId18" Type="http://schemas.openxmlformats.org/officeDocument/2006/relationships/image" Target="../media/image28.emf"/><Relationship Id="rId26" Type="http://schemas.openxmlformats.org/officeDocument/2006/relationships/image" Target="../media/image36.png"/><Relationship Id="rId3" Type="http://schemas.openxmlformats.org/officeDocument/2006/relationships/tags" Target="../tags/tag11.xml"/><Relationship Id="rId21" Type="http://schemas.openxmlformats.org/officeDocument/2006/relationships/image" Target="../media/image31.emf"/><Relationship Id="rId34" Type="http://schemas.openxmlformats.org/officeDocument/2006/relationships/image" Target="../media/image44.emf"/><Relationship Id="rId7" Type="http://schemas.openxmlformats.org/officeDocument/2006/relationships/tags" Target="../tags/tag15.xml"/><Relationship Id="rId12" Type="http://schemas.openxmlformats.org/officeDocument/2006/relationships/image" Target="../media/image22.png"/><Relationship Id="rId17" Type="http://schemas.openxmlformats.org/officeDocument/2006/relationships/image" Target="../media/image27.emf"/><Relationship Id="rId25" Type="http://schemas.openxmlformats.org/officeDocument/2006/relationships/image" Target="../media/image35.png"/><Relationship Id="rId33" Type="http://schemas.openxmlformats.org/officeDocument/2006/relationships/image" Target="../media/image43.png"/><Relationship Id="rId2" Type="http://schemas.openxmlformats.org/officeDocument/2006/relationships/tags" Target="../tags/tag10.xml"/><Relationship Id="rId16" Type="http://schemas.openxmlformats.org/officeDocument/2006/relationships/image" Target="../media/image26.emf"/><Relationship Id="rId20" Type="http://schemas.openxmlformats.org/officeDocument/2006/relationships/image" Target="../media/image30.emf"/><Relationship Id="rId29" Type="http://schemas.openxmlformats.org/officeDocument/2006/relationships/image" Target="../media/image39.png"/><Relationship Id="rId1" Type="http://schemas.openxmlformats.org/officeDocument/2006/relationships/vmlDrawing" Target="../drawings/vmlDrawing1.vml"/><Relationship Id="rId6" Type="http://schemas.openxmlformats.org/officeDocument/2006/relationships/tags" Target="../tags/tag14.xml"/><Relationship Id="rId11" Type="http://schemas.openxmlformats.org/officeDocument/2006/relationships/image" Target="../media/image21.emf"/><Relationship Id="rId24" Type="http://schemas.openxmlformats.org/officeDocument/2006/relationships/image" Target="../media/image34.png"/><Relationship Id="rId32" Type="http://schemas.openxmlformats.org/officeDocument/2006/relationships/image" Target="../media/image42.png"/><Relationship Id="rId5" Type="http://schemas.openxmlformats.org/officeDocument/2006/relationships/tags" Target="../tags/tag13.xml"/><Relationship Id="rId15" Type="http://schemas.openxmlformats.org/officeDocument/2006/relationships/image" Target="../media/image25.emf"/><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slideLayout" Target="../slideLayouts/slideLayout29.xml"/><Relationship Id="rId19" Type="http://schemas.openxmlformats.org/officeDocument/2006/relationships/image" Target="../media/image29.emf"/><Relationship Id="rId31" Type="http://schemas.openxmlformats.org/officeDocument/2006/relationships/image" Target="../media/image41.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24.emf"/><Relationship Id="rId22" Type="http://schemas.openxmlformats.org/officeDocument/2006/relationships/image" Target="../media/image32.emf"/><Relationship Id="rId27" Type="http://schemas.openxmlformats.org/officeDocument/2006/relationships/image" Target="../media/image37.png"/><Relationship Id="rId30" Type="http://schemas.openxmlformats.org/officeDocument/2006/relationships/image" Target="../media/image40.png"/></Relationships>
</file>

<file path=ppt/slides/_rels/slide4.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9" Type="http://schemas.openxmlformats.org/officeDocument/2006/relationships/tags" Target="../tags/tag56.xml"/><Relationship Id="rId21" Type="http://schemas.openxmlformats.org/officeDocument/2006/relationships/tags" Target="../tags/tag38.xml"/><Relationship Id="rId34" Type="http://schemas.openxmlformats.org/officeDocument/2006/relationships/tags" Target="../tags/tag51.xml"/><Relationship Id="rId42" Type="http://schemas.openxmlformats.org/officeDocument/2006/relationships/tags" Target="../tags/tag59.xml"/><Relationship Id="rId47" Type="http://schemas.openxmlformats.org/officeDocument/2006/relationships/tags" Target="../tags/tag64.xml"/><Relationship Id="rId50" Type="http://schemas.openxmlformats.org/officeDocument/2006/relationships/tags" Target="../tags/tag67.xml"/><Relationship Id="rId55" Type="http://schemas.openxmlformats.org/officeDocument/2006/relationships/image" Target="../media/image48.png"/><Relationship Id="rId63" Type="http://schemas.openxmlformats.org/officeDocument/2006/relationships/image" Target="../media/image56.png"/><Relationship Id="rId68" Type="http://schemas.openxmlformats.org/officeDocument/2006/relationships/image" Target="../media/image61.png"/><Relationship Id="rId7" Type="http://schemas.openxmlformats.org/officeDocument/2006/relationships/tags" Target="../tags/tag24.xml"/><Relationship Id="rId71" Type="http://schemas.openxmlformats.org/officeDocument/2006/relationships/image" Target="../media/image64.png"/><Relationship Id="rId2" Type="http://schemas.openxmlformats.org/officeDocument/2006/relationships/tags" Target="../tags/tag19.xml"/><Relationship Id="rId16" Type="http://schemas.openxmlformats.org/officeDocument/2006/relationships/tags" Target="../tags/tag33.xml"/><Relationship Id="rId29" Type="http://schemas.openxmlformats.org/officeDocument/2006/relationships/tags" Target="../tags/tag46.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32" Type="http://schemas.openxmlformats.org/officeDocument/2006/relationships/tags" Target="../tags/tag49.xml"/><Relationship Id="rId37" Type="http://schemas.openxmlformats.org/officeDocument/2006/relationships/tags" Target="../tags/tag54.xml"/><Relationship Id="rId40" Type="http://schemas.openxmlformats.org/officeDocument/2006/relationships/tags" Target="../tags/tag57.xml"/><Relationship Id="rId45" Type="http://schemas.openxmlformats.org/officeDocument/2006/relationships/tags" Target="../tags/tag62.xml"/><Relationship Id="rId53" Type="http://schemas.openxmlformats.org/officeDocument/2006/relationships/image" Target="../media/image46.png"/><Relationship Id="rId58" Type="http://schemas.openxmlformats.org/officeDocument/2006/relationships/image" Target="../media/image51.png"/><Relationship Id="rId66" Type="http://schemas.openxmlformats.org/officeDocument/2006/relationships/image" Target="../media/image59.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tags" Target="../tags/tag45.xml"/><Relationship Id="rId36" Type="http://schemas.openxmlformats.org/officeDocument/2006/relationships/tags" Target="../tags/tag53.xml"/><Relationship Id="rId49" Type="http://schemas.openxmlformats.org/officeDocument/2006/relationships/tags" Target="../tags/tag66.xml"/><Relationship Id="rId57" Type="http://schemas.openxmlformats.org/officeDocument/2006/relationships/image" Target="../media/image50.png"/><Relationship Id="rId61" Type="http://schemas.openxmlformats.org/officeDocument/2006/relationships/image" Target="../media/image54.png"/><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tags" Target="../tags/tag48.xml"/><Relationship Id="rId44" Type="http://schemas.openxmlformats.org/officeDocument/2006/relationships/tags" Target="../tags/tag61.xml"/><Relationship Id="rId52" Type="http://schemas.openxmlformats.org/officeDocument/2006/relationships/image" Target="../media/image45.png"/><Relationship Id="rId60" Type="http://schemas.openxmlformats.org/officeDocument/2006/relationships/image" Target="../media/image53.png"/><Relationship Id="rId65" Type="http://schemas.openxmlformats.org/officeDocument/2006/relationships/image" Target="../media/image58.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tags" Target="../tags/tag47.xml"/><Relationship Id="rId35" Type="http://schemas.openxmlformats.org/officeDocument/2006/relationships/tags" Target="../tags/tag52.xml"/><Relationship Id="rId43" Type="http://schemas.openxmlformats.org/officeDocument/2006/relationships/tags" Target="../tags/tag60.xml"/><Relationship Id="rId48" Type="http://schemas.openxmlformats.org/officeDocument/2006/relationships/tags" Target="../tags/tag65.xml"/><Relationship Id="rId56" Type="http://schemas.openxmlformats.org/officeDocument/2006/relationships/image" Target="../media/image49.png"/><Relationship Id="rId64" Type="http://schemas.openxmlformats.org/officeDocument/2006/relationships/image" Target="../media/image57.png"/><Relationship Id="rId69" Type="http://schemas.openxmlformats.org/officeDocument/2006/relationships/image" Target="../media/image62.png"/><Relationship Id="rId8" Type="http://schemas.openxmlformats.org/officeDocument/2006/relationships/tags" Target="../tags/tag25.xml"/><Relationship Id="rId51" Type="http://schemas.openxmlformats.org/officeDocument/2006/relationships/slideLayout" Target="../slideLayouts/slideLayout30.xml"/><Relationship Id="rId3" Type="http://schemas.openxmlformats.org/officeDocument/2006/relationships/tags" Target="../tags/tag20.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33" Type="http://schemas.openxmlformats.org/officeDocument/2006/relationships/tags" Target="../tags/tag50.xml"/><Relationship Id="rId38" Type="http://schemas.openxmlformats.org/officeDocument/2006/relationships/tags" Target="../tags/tag55.xml"/><Relationship Id="rId46" Type="http://schemas.openxmlformats.org/officeDocument/2006/relationships/tags" Target="../tags/tag63.xml"/><Relationship Id="rId59" Type="http://schemas.openxmlformats.org/officeDocument/2006/relationships/image" Target="../media/image52.png"/><Relationship Id="rId67" Type="http://schemas.openxmlformats.org/officeDocument/2006/relationships/image" Target="../media/image60.png"/><Relationship Id="rId20" Type="http://schemas.openxmlformats.org/officeDocument/2006/relationships/tags" Target="../tags/tag37.xml"/><Relationship Id="rId41" Type="http://schemas.openxmlformats.org/officeDocument/2006/relationships/tags" Target="../tags/tag58.xml"/><Relationship Id="rId54" Type="http://schemas.openxmlformats.org/officeDocument/2006/relationships/image" Target="../media/image47.png"/><Relationship Id="rId62" Type="http://schemas.openxmlformats.org/officeDocument/2006/relationships/image" Target="../media/image55.png"/><Relationship Id="rId70"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60" name="Group 18459"/>
          <p:cNvGrpSpPr/>
          <p:nvPr/>
        </p:nvGrpSpPr>
        <p:grpSpPr>
          <a:xfrm>
            <a:off x="144498" y="933306"/>
            <a:ext cx="9664700" cy="5345196"/>
            <a:chOff x="225778" y="933306"/>
            <a:chExt cx="9664700" cy="5345196"/>
          </a:xfrm>
        </p:grpSpPr>
        <p:pic>
          <p:nvPicPr>
            <p:cNvPr id="2" name="Picture 1" descr="shockTubePhysics.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778" y="3598802"/>
              <a:ext cx="9664700" cy="2679700"/>
            </a:xfrm>
            <a:prstGeom prst="rect">
              <a:avLst/>
            </a:prstGeom>
          </p:spPr>
        </p:pic>
        <p:cxnSp>
          <p:nvCxnSpPr>
            <p:cNvPr id="5" name="Straight Arrow Connector 4"/>
            <p:cNvCxnSpPr/>
            <p:nvPr/>
          </p:nvCxnSpPr>
          <p:spPr>
            <a:xfrm>
              <a:off x="268111" y="3301843"/>
              <a:ext cx="9468556" cy="282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69324" y="933306"/>
              <a:ext cx="2822" cy="23818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6482561" y="1066408"/>
              <a:ext cx="665189" cy="2237664"/>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6458373" y="2058238"/>
              <a:ext cx="3059866" cy="1257931"/>
            </a:xfrm>
            <a:prstGeom prst="line">
              <a:avLst/>
            </a:prstGeom>
            <a:ln w="38100" cmpd="sng">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8574881" y="1054313"/>
              <a:ext cx="943358" cy="991829"/>
            </a:xfrm>
            <a:prstGeom prst="line">
              <a:avLst/>
            </a:prstGeom>
            <a:ln w="38100" cmpd="sng">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257205" y="1054313"/>
              <a:ext cx="2213263" cy="2273950"/>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flipV="1">
              <a:off x="5974600" y="1066409"/>
              <a:ext cx="507961" cy="2249759"/>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4753072" y="1078504"/>
              <a:ext cx="278167" cy="483819"/>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5032828" y="1076065"/>
              <a:ext cx="465666" cy="770467"/>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5236845" y="1054313"/>
              <a:ext cx="1209435" cy="2249760"/>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H="1">
              <a:off x="4607940" y="1061574"/>
              <a:ext cx="200786" cy="343508"/>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474903" y="1068828"/>
              <a:ext cx="123394" cy="203204"/>
            </a:xfrm>
            <a:prstGeom prst="line">
              <a:avLst/>
            </a:prstGeom>
            <a:ln w="3175" cmpd="sng">
              <a:solidFill>
                <a:srgbClr val="3366FF"/>
              </a:solidFill>
            </a:ln>
          </p:spPr>
          <p:style>
            <a:lnRef idx="2">
              <a:schemeClr val="accent1"/>
            </a:lnRef>
            <a:fillRef idx="0">
              <a:schemeClr val="accent1"/>
            </a:fillRef>
            <a:effectRef idx="1">
              <a:schemeClr val="accent1"/>
            </a:effectRef>
            <a:fontRef idx="minor">
              <a:schemeClr val="tx1"/>
            </a:fontRef>
          </p:style>
        </p:cxnSp>
        <p:pic>
          <p:nvPicPr>
            <p:cNvPr id="18450" name="Picture 18449" descr="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5436" y="958091"/>
              <a:ext cx="114300" cy="228600"/>
            </a:xfrm>
            <a:prstGeom prst="rect">
              <a:avLst/>
            </a:prstGeom>
          </p:spPr>
        </p:pic>
        <p:pic>
          <p:nvPicPr>
            <p:cNvPr id="18451" name="Picture 18450" descr="x.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80902" y="3029507"/>
              <a:ext cx="190500" cy="177800"/>
            </a:xfrm>
            <a:prstGeom prst="rect">
              <a:avLst/>
            </a:prstGeom>
          </p:spPr>
        </p:pic>
        <p:pic>
          <p:nvPicPr>
            <p:cNvPr id="18452" name="Picture 18451" descr="4.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42116" y="2088338"/>
              <a:ext cx="165100" cy="254000"/>
            </a:xfrm>
            <a:prstGeom prst="rect">
              <a:avLst/>
            </a:prstGeom>
          </p:spPr>
        </p:pic>
        <p:pic>
          <p:nvPicPr>
            <p:cNvPr id="18453" name="Picture 18452" descr="1.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76167" y="2779750"/>
              <a:ext cx="127000" cy="254000"/>
            </a:xfrm>
            <a:prstGeom prst="rect">
              <a:avLst/>
            </a:prstGeom>
          </p:spPr>
        </p:pic>
        <p:pic>
          <p:nvPicPr>
            <p:cNvPr id="18454" name="Picture 18453" descr="5.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54911" y="1023704"/>
              <a:ext cx="152400" cy="266700"/>
            </a:xfrm>
            <a:prstGeom prst="rect">
              <a:avLst/>
            </a:prstGeom>
          </p:spPr>
        </p:pic>
        <p:pic>
          <p:nvPicPr>
            <p:cNvPr id="18455" name="Picture 18454" descr="2.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99022" y="1820239"/>
              <a:ext cx="152400" cy="254000"/>
            </a:xfrm>
            <a:prstGeom prst="rect">
              <a:avLst/>
            </a:prstGeom>
          </p:spPr>
        </p:pic>
        <p:pic>
          <p:nvPicPr>
            <p:cNvPr id="18456" name="Picture 18455" descr="3.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80339" y="1503459"/>
              <a:ext cx="165100" cy="266700"/>
            </a:xfrm>
            <a:prstGeom prst="rect">
              <a:avLst/>
            </a:prstGeom>
          </p:spPr>
        </p:pic>
      </p:grpSp>
      <p:pic>
        <p:nvPicPr>
          <p:cNvPr id="37" name="Picture 36">
            <a:extLst>
              <a:ext uri="{FF2B5EF4-FFF2-40B4-BE49-F238E27FC236}">
                <a16:creationId xmlns:a16="http://schemas.microsoft.com/office/drawing/2014/main" id="{85CA4912-5CFE-4C99-98BD-2828C0F96F02}"/>
              </a:ext>
            </a:extLst>
          </p:cNvPr>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4393625" y="3570015"/>
            <a:ext cx="2126933" cy="262400"/>
          </a:xfrm>
          <a:prstGeom prst="rect">
            <a:avLst/>
          </a:prstGeom>
          <a:ln>
            <a:noFill/>
          </a:ln>
        </p:spPr>
      </p:pic>
      <p:pic>
        <p:nvPicPr>
          <p:cNvPr id="42" name="Picture 41">
            <a:extLst>
              <a:ext uri="{FF2B5EF4-FFF2-40B4-BE49-F238E27FC236}">
                <a16:creationId xmlns:a16="http://schemas.microsoft.com/office/drawing/2014/main" id="{56074CF3-4649-49F7-B1B1-E32F8EDA84F6}"/>
              </a:ext>
            </a:extLst>
          </p:cNvPr>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8477946" y="3537934"/>
            <a:ext cx="1346133" cy="272596"/>
          </a:xfrm>
          <a:prstGeom prst="rect">
            <a:avLst/>
          </a:prstGeom>
          <a:ln>
            <a:noFill/>
          </a:ln>
        </p:spPr>
      </p:pic>
      <p:pic>
        <p:nvPicPr>
          <p:cNvPr id="44" name="Picture 43">
            <a:extLst>
              <a:ext uri="{FF2B5EF4-FFF2-40B4-BE49-F238E27FC236}">
                <a16:creationId xmlns:a16="http://schemas.microsoft.com/office/drawing/2014/main" id="{187F92F5-6840-4969-B267-6F1C776D81B0}"/>
              </a:ext>
            </a:extLst>
          </p:cNvPr>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8477946" y="3865282"/>
            <a:ext cx="1580800" cy="351812"/>
          </a:xfrm>
          <a:prstGeom prst="rect">
            <a:avLst/>
          </a:prstGeom>
          <a:ln>
            <a:noFill/>
          </a:ln>
        </p:spPr>
      </p:pic>
      <p:pic>
        <p:nvPicPr>
          <p:cNvPr id="47" name="Picture 46">
            <a:extLst>
              <a:ext uri="{FF2B5EF4-FFF2-40B4-BE49-F238E27FC236}">
                <a16:creationId xmlns:a16="http://schemas.microsoft.com/office/drawing/2014/main" id="{86E780EE-A4AA-4376-98C5-A8AA9063B28D}"/>
              </a:ext>
            </a:extLst>
          </p:cNvPr>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6494639" y="5739436"/>
            <a:ext cx="1504000" cy="317867"/>
          </a:xfrm>
          <a:prstGeom prst="rect">
            <a:avLst/>
          </a:prstGeom>
          <a:ln>
            <a:noFill/>
          </a:ln>
        </p:spPr>
      </p:pic>
      <p:pic>
        <p:nvPicPr>
          <p:cNvPr id="50" name="Picture 49">
            <a:extLst>
              <a:ext uri="{FF2B5EF4-FFF2-40B4-BE49-F238E27FC236}">
                <a16:creationId xmlns:a16="http://schemas.microsoft.com/office/drawing/2014/main" id="{3012AE31-D660-48EE-9B1F-E3D45418D652}"/>
              </a:ext>
            </a:extLst>
          </p:cNvPr>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6502797" y="6057303"/>
            <a:ext cx="842667" cy="313600"/>
          </a:xfrm>
          <a:prstGeom prst="rect">
            <a:avLst/>
          </a:prstGeom>
          <a:ln>
            <a:noFill/>
          </a:ln>
        </p:spPr>
      </p:pic>
      <p:sp>
        <p:nvSpPr>
          <p:cNvPr id="51" name="Rectangle 50">
            <a:extLst>
              <a:ext uri="{FF2B5EF4-FFF2-40B4-BE49-F238E27FC236}">
                <a16:creationId xmlns:a16="http://schemas.microsoft.com/office/drawing/2014/main" id="{09D35523-D7ED-4BB6-A42B-405683006756}"/>
              </a:ext>
            </a:extLst>
          </p:cNvPr>
          <p:cNvSpPr/>
          <p:nvPr/>
        </p:nvSpPr>
        <p:spPr>
          <a:xfrm>
            <a:off x="8097520" y="5739436"/>
            <a:ext cx="1817999" cy="35181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E356583E-AAB1-49B0-9CFA-E4F475423750}"/>
              </a:ext>
            </a:extLst>
          </p:cNvPr>
          <p:cNvPicPr>
            <a:picLocks noChangeAspect="1"/>
          </p:cNvPicPr>
          <p:nvPr>
            <p:custDataLst>
              <p:tags r:id="rId6"/>
            </p:custDataLst>
          </p:nvPr>
        </p:nvPicPr>
        <p:blipFill>
          <a:blip r:embed="rId24" cstate="print">
            <a:extLst>
              <a:ext uri="{28A0092B-C50C-407E-A947-70E740481C1C}">
                <a14:useLocalDpi xmlns:a14="http://schemas.microsoft.com/office/drawing/2010/main" val="0"/>
              </a:ext>
            </a:extLst>
          </a:blip>
          <a:stretch>
            <a:fillRect/>
          </a:stretch>
        </p:blipFill>
        <p:spPr>
          <a:xfrm>
            <a:off x="8436591" y="5773085"/>
            <a:ext cx="889600" cy="258133"/>
          </a:xfrm>
          <a:prstGeom prst="rect">
            <a:avLst/>
          </a:prstGeom>
          <a:ln>
            <a:noFill/>
          </a:ln>
        </p:spPr>
      </p:pic>
      <p:sp>
        <p:nvSpPr>
          <p:cNvPr id="76" name="Rectangle 75">
            <a:extLst>
              <a:ext uri="{FF2B5EF4-FFF2-40B4-BE49-F238E27FC236}">
                <a16:creationId xmlns:a16="http://schemas.microsoft.com/office/drawing/2014/main" id="{7FA51F97-389E-40BF-A06C-EC502D157121}"/>
              </a:ext>
            </a:extLst>
          </p:cNvPr>
          <p:cNvSpPr/>
          <p:nvPr/>
        </p:nvSpPr>
        <p:spPr>
          <a:xfrm>
            <a:off x="6464159" y="3906897"/>
            <a:ext cx="1817999" cy="35181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7EFA9F2A-39F0-4A5B-BFE0-24DFD3E34A4A}"/>
              </a:ext>
            </a:extLst>
          </p:cNvPr>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6877049" y="3914255"/>
            <a:ext cx="1333333" cy="253866"/>
          </a:xfrm>
          <a:prstGeom prst="rect">
            <a:avLst/>
          </a:prstGeom>
          <a:ln>
            <a:noFill/>
          </a:ln>
        </p:spPr>
      </p:pic>
      <p:pic>
        <p:nvPicPr>
          <p:cNvPr id="59" name="Picture 58">
            <a:extLst>
              <a:ext uri="{FF2B5EF4-FFF2-40B4-BE49-F238E27FC236}">
                <a16:creationId xmlns:a16="http://schemas.microsoft.com/office/drawing/2014/main" id="{1819DDD6-6D35-4C87-BC53-2F42696305F9}"/>
              </a:ext>
            </a:extLst>
          </p:cNvPr>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6877049" y="3567644"/>
            <a:ext cx="563200" cy="258133"/>
          </a:xfrm>
          <a:prstGeom prst="rect">
            <a:avLst/>
          </a:prstGeom>
          <a:ln>
            <a:noFill/>
          </a:ln>
        </p:spPr>
      </p:pic>
    </p:spTree>
    <p:extLst>
      <p:ext uri="{BB962C8B-B14F-4D97-AF65-F5344CB8AC3E}">
        <p14:creationId xmlns:p14="http://schemas.microsoft.com/office/powerpoint/2010/main" val="244336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003736" y="1491883"/>
            <a:ext cx="6417068" cy="23354515"/>
          </a:xfrm>
          <a:prstGeom prst="rect">
            <a:avLst/>
          </a:prstGeom>
        </p:spPr>
      </p:pic>
    </p:spTree>
    <p:extLst>
      <p:ext uri="{BB962C8B-B14F-4D97-AF65-F5344CB8AC3E}">
        <p14:creationId xmlns:p14="http://schemas.microsoft.com/office/powerpoint/2010/main" val="31166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14144" y="301960"/>
            <a:ext cx="3660276" cy="6955754"/>
            <a:chOff x="471885" y="-2525906"/>
            <a:chExt cx="7985125" cy="14076809"/>
          </a:xfrm>
        </p:grpSpPr>
        <p:grpSp>
          <p:nvGrpSpPr>
            <p:cNvPr id="271" name="Group 270"/>
            <p:cNvGrpSpPr/>
            <p:nvPr/>
          </p:nvGrpSpPr>
          <p:grpSpPr>
            <a:xfrm>
              <a:off x="471885" y="-2525906"/>
              <a:ext cx="7985125" cy="14076809"/>
              <a:chOff x="2102708" y="-1670500"/>
              <a:chExt cx="7985125" cy="14076809"/>
            </a:xfrm>
          </p:grpSpPr>
          <p:sp>
            <p:nvSpPr>
              <p:cNvPr id="1035" name="Rectangle 1034"/>
              <p:cNvSpPr/>
              <p:nvPr/>
            </p:nvSpPr>
            <p:spPr>
              <a:xfrm>
                <a:off x="2102708" y="633547"/>
                <a:ext cx="7985125" cy="10979495"/>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3446193" y="-1670500"/>
                <a:ext cx="1625600" cy="1041400"/>
                <a:chOff x="13614400" y="0"/>
                <a:chExt cx="1625600" cy="1041400"/>
              </a:xfrm>
            </p:grpSpPr>
            <p:sp>
              <p:nvSpPr>
                <p:cNvPr id="96" name="Document 95"/>
                <p:cNvSpPr/>
                <p:nvPr/>
              </p:nvSpPr>
              <p:spPr>
                <a:xfrm>
                  <a:off x="13614400" y="88900"/>
                  <a:ext cx="1574800" cy="952500"/>
                </a:xfrm>
                <a:prstGeom prst="flowChartDocument">
                  <a:avLst/>
                </a:prstGeom>
                <a:solidFill>
                  <a:srgbClr val="93D05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7" name="Picture 96" descr="Input_Script.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53591" y="216183"/>
                  <a:ext cx="744115" cy="627391"/>
                </a:xfrm>
                <a:prstGeom prst="rect">
                  <a:avLst/>
                </a:prstGeom>
              </p:spPr>
            </p:pic>
            <p:pic>
              <p:nvPicPr>
                <p:cNvPr id="98" name="Picture 97" descr="opengraph-icon-200x200.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300200" y="0"/>
                  <a:ext cx="939800" cy="939800"/>
                </a:xfrm>
                <a:prstGeom prst="rect">
                  <a:avLst/>
                </a:prstGeom>
              </p:spPr>
            </p:pic>
          </p:grpSp>
          <p:grpSp>
            <p:nvGrpSpPr>
              <p:cNvPr id="126" name="Group 125"/>
              <p:cNvGrpSpPr/>
              <p:nvPr/>
            </p:nvGrpSpPr>
            <p:grpSpPr>
              <a:xfrm>
                <a:off x="3022739" y="859294"/>
                <a:ext cx="2424860" cy="495014"/>
                <a:chOff x="3022739" y="592594"/>
                <a:chExt cx="2424860" cy="495014"/>
              </a:xfrm>
            </p:grpSpPr>
            <p:sp>
              <p:nvSpPr>
                <p:cNvPr id="110" name="Flowchart: Process 50 2"/>
                <p:cNvSpPr/>
                <p:nvPr/>
              </p:nvSpPr>
              <p:spPr>
                <a:xfrm>
                  <a:off x="3022739" y="592594"/>
                  <a:ext cx="2424860" cy="495014"/>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itialization.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28816" y="715067"/>
                  <a:ext cx="1689100" cy="228600"/>
                </a:xfrm>
                <a:prstGeom prst="rect">
                  <a:avLst/>
                </a:prstGeom>
              </p:spPr>
            </p:pic>
          </p:grpSp>
          <p:grpSp>
            <p:nvGrpSpPr>
              <p:cNvPr id="10" name="Group 9"/>
              <p:cNvGrpSpPr/>
              <p:nvPr/>
            </p:nvGrpSpPr>
            <p:grpSpPr>
              <a:xfrm>
                <a:off x="4851929" y="10894053"/>
                <a:ext cx="2645834" cy="571541"/>
                <a:chOff x="3439583" y="5355540"/>
                <a:chExt cx="2645834" cy="571541"/>
              </a:xfrm>
            </p:grpSpPr>
            <p:sp>
              <p:nvSpPr>
                <p:cNvPr id="7" name="Terminator 6"/>
                <p:cNvSpPr/>
                <p:nvPr/>
              </p:nvSpPr>
              <p:spPr>
                <a:xfrm>
                  <a:off x="3439583" y="5355540"/>
                  <a:ext cx="2645834" cy="571541"/>
                </a:xfrm>
                <a:prstGeom prst="flowChartTerminator">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End_Computation.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89867" y="5524758"/>
                  <a:ext cx="2387600" cy="292100"/>
                </a:xfrm>
                <a:prstGeom prst="rect">
                  <a:avLst/>
                </a:prstGeom>
              </p:spPr>
            </p:pic>
          </p:grpSp>
          <p:sp>
            <p:nvSpPr>
              <p:cNvPr id="63" name="Decision 169 1 1"/>
              <p:cNvSpPr/>
              <p:nvPr/>
            </p:nvSpPr>
            <p:spPr>
              <a:xfrm>
                <a:off x="2708483" y="1558610"/>
                <a:ext cx="3055678" cy="963148"/>
              </a:xfrm>
              <a:prstGeom prst="flowChartDecision">
                <a:avLst/>
              </a:prstGeom>
              <a:solidFill>
                <a:srgbClr val="FB6BF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Yes.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14125" y="5623412"/>
                <a:ext cx="457200" cy="215900"/>
              </a:xfrm>
              <a:prstGeom prst="rect">
                <a:avLst/>
              </a:prstGeom>
            </p:spPr>
          </p:pic>
          <p:pic>
            <p:nvPicPr>
              <p:cNvPr id="13" name="Picture 12" descr="No.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49347" y="3732637"/>
                <a:ext cx="368300" cy="215900"/>
              </a:xfrm>
              <a:prstGeom prst="rect">
                <a:avLst/>
              </a:prstGeom>
            </p:spPr>
          </p:pic>
          <p:grpSp>
            <p:nvGrpSpPr>
              <p:cNvPr id="232" name="Group 231"/>
              <p:cNvGrpSpPr/>
              <p:nvPr/>
            </p:nvGrpSpPr>
            <p:grpSpPr>
              <a:xfrm>
                <a:off x="2710038" y="2761681"/>
                <a:ext cx="3055678" cy="963148"/>
                <a:chOff x="2816718" y="2944561"/>
                <a:chExt cx="3055678" cy="963148"/>
              </a:xfrm>
              <a:solidFill>
                <a:srgbClr val="FB6BFE"/>
              </a:solidFill>
            </p:grpSpPr>
            <p:sp>
              <p:nvSpPr>
                <p:cNvPr id="62" name="Decision 169 1 2"/>
                <p:cNvSpPr/>
                <p:nvPr/>
              </p:nvSpPr>
              <p:spPr>
                <a:xfrm>
                  <a:off x="2816718" y="2944561"/>
                  <a:ext cx="3055678" cy="963148"/>
                </a:xfrm>
                <a:prstGeom prst="flowChartDecisio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Reacting?.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23816" y="3299425"/>
                  <a:ext cx="1295400" cy="279400"/>
                </a:xfrm>
                <a:prstGeom prst="rect">
                  <a:avLst/>
                </a:prstGeom>
                <a:grpFill/>
              </p:spPr>
            </p:pic>
          </p:grpSp>
          <p:grpSp>
            <p:nvGrpSpPr>
              <p:cNvPr id="30" name="Group 29"/>
              <p:cNvGrpSpPr/>
              <p:nvPr/>
            </p:nvGrpSpPr>
            <p:grpSpPr>
              <a:xfrm>
                <a:off x="6192817" y="2958512"/>
                <a:ext cx="3453535" cy="565361"/>
                <a:chOff x="9057369" y="5868006"/>
                <a:chExt cx="3453535" cy="565361"/>
              </a:xfrm>
            </p:grpSpPr>
            <p:sp>
              <p:nvSpPr>
                <p:cNvPr id="153" name="Flowchart: Process 50 3"/>
                <p:cNvSpPr/>
                <p:nvPr/>
              </p:nvSpPr>
              <p:spPr>
                <a:xfrm>
                  <a:off x="9057369" y="5868006"/>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dvance_Chemistr.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21468" y="6014451"/>
                  <a:ext cx="3352800" cy="317500"/>
                </a:xfrm>
                <a:prstGeom prst="rect">
                  <a:avLst/>
                </a:prstGeom>
              </p:spPr>
            </p:pic>
          </p:grpSp>
          <p:grpSp>
            <p:nvGrpSpPr>
              <p:cNvPr id="154" name="Group 153"/>
              <p:cNvGrpSpPr/>
              <p:nvPr/>
            </p:nvGrpSpPr>
            <p:grpSpPr>
              <a:xfrm>
                <a:off x="6191284" y="4857152"/>
                <a:ext cx="3453535" cy="565361"/>
                <a:chOff x="9057369" y="5868006"/>
                <a:chExt cx="3453535" cy="565361"/>
              </a:xfrm>
            </p:grpSpPr>
            <p:sp>
              <p:nvSpPr>
                <p:cNvPr id="155" name="Flowchart: Process 50 4"/>
                <p:cNvSpPr/>
                <p:nvPr/>
              </p:nvSpPr>
              <p:spPr>
                <a:xfrm>
                  <a:off x="9057369" y="5868006"/>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155" descr="Advance_Chemistr.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21468" y="6014451"/>
                  <a:ext cx="3352800" cy="317500"/>
                </a:xfrm>
                <a:prstGeom prst="rect">
                  <a:avLst/>
                </a:prstGeom>
              </p:spPr>
            </p:pic>
          </p:grpSp>
          <p:grpSp>
            <p:nvGrpSpPr>
              <p:cNvPr id="224" name="Group 223"/>
              <p:cNvGrpSpPr/>
              <p:nvPr/>
            </p:nvGrpSpPr>
            <p:grpSpPr>
              <a:xfrm>
                <a:off x="6174846" y="5712535"/>
                <a:ext cx="3453535" cy="565361"/>
                <a:chOff x="9024792" y="8134916"/>
                <a:chExt cx="3453535" cy="565361"/>
              </a:xfrm>
            </p:grpSpPr>
            <p:sp>
              <p:nvSpPr>
                <p:cNvPr id="160" name="Flowchart: Process 50 5 1"/>
                <p:cNvSpPr/>
                <p:nvPr/>
              </p:nvSpPr>
              <p:spPr>
                <a:xfrm>
                  <a:off x="9024792" y="8134916"/>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161" descr="Advance_Diffusio.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38525" y="8291274"/>
                  <a:ext cx="2870200" cy="241300"/>
                </a:xfrm>
                <a:prstGeom prst="rect">
                  <a:avLst/>
                </a:prstGeom>
              </p:spPr>
            </p:pic>
          </p:grpSp>
          <p:grpSp>
            <p:nvGrpSpPr>
              <p:cNvPr id="163" name="Group 162"/>
              <p:cNvGrpSpPr/>
              <p:nvPr/>
            </p:nvGrpSpPr>
            <p:grpSpPr>
              <a:xfrm>
                <a:off x="2508884" y="4041264"/>
                <a:ext cx="3453535" cy="565361"/>
                <a:chOff x="9058901" y="6577700"/>
                <a:chExt cx="3453535" cy="565361"/>
              </a:xfrm>
            </p:grpSpPr>
            <p:sp>
              <p:nvSpPr>
                <p:cNvPr id="164" name="Flowchart: Process 50 6 1"/>
                <p:cNvSpPr/>
                <p:nvPr/>
              </p:nvSpPr>
              <p:spPr>
                <a:xfrm>
                  <a:off x="9058901" y="6577700"/>
                  <a:ext cx="3453535" cy="565361"/>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5" name="Picture 164" descr="Advance_Advectio.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39158" y="6745624"/>
                  <a:ext cx="3022600" cy="241300"/>
                </a:xfrm>
                <a:prstGeom prst="rect">
                  <a:avLst/>
                </a:prstGeom>
              </p:spPr>
            </p:pic>
          </p:grpSp>
          <p:grpSp>
            <p:nvGrpSpPr>
              <p:cNvPr id="34" name="Group 33"/>
              <p:cNvGrpSpPr/>
              <p:nvPr/>
            </p:nvGrpSpPr>
            <p:grpSpPr>
              <a:xfrm>
                <a:off x="2706588" y="5516738"/>
                <a:ext cx="3055678" cy="963148"/>
                <a:chOff x="2754213" y="6341603"/>
                <a:chExt cx="3055678" cy="963148"/>
              </a:xfrm>
            </p:grpSpPr>
            <p:sp>
              <p:nvSpPr>
                <p:cNvPr id="61" name="Decision 169 1 3"/>
                <p:cNvSpPr/>
                <p:nvPr/>
              </p:nvSpPr>
              <p:spPr>
                <a:xfrm>
                  <a:off x="2754213" y="6341603"/>
                  <a:ext cx="3055678" cy="963148"/>
                </a:xfrm>
                <a:prstGeom prst="flowChartDecision">
                  <a:avLst/>
                </a:prstGeom>
                <a:solidFill>
                  <a:srgbClr val="FB6BF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5" name="Picture 224" descr="Diffusion?.pd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69036" y="6699431"/>
                  <a:ext cx="1308100" cy="228600"/>
                </a:xfrm>
                <a:prstGeom prst="rect">
                  <a:avLst/>
                </a:prstGeom>
              </p:spPr>
            </p:pic>
          </p:grpSp>
          <p:grpSp>
            <p:nvGrpSpPr>
              <p:cNvPr id="44" name="Group 43"/>
              <p:cNvGrpSpPr/>
              <p:nvPr/>
            </p:nvGrpSpPr>
            <p:grpSpPr>
              <a:xfrm>
                <a:off x="2705263" y="7168720"/>
                <a:ext cx="3055678" cy="963148"/>
                <a:chOff x="2756063" y="7549720"/>
                <a:chExt cx="3055678" cy="963148"/>
              </a:xfrm>
              <a:solidFill>
                <a:srgbClr val="FB6BFE"/>
              </a:solidFill>
            </p:grpSpPr>
            <p:sp>
              <p:nvSpPr>
                <p:cNvPr id="170" name="Decision 169 1 4"/>
                <p:cNvSpPr/>
                <p:nvPr/>
              </p:nvSpPr>
              <p:spPr>
                <a:xfrm>
                  <a:off x="2756063" y="7549720"/>
                  <a:ext cx="3055678" cy="963148"/>
                </a:xfrm>
                <a:prstGeom prst="flowChartDecisio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7" name="Picture 226" descr="Boundary_Layer?.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207908" y="7931479"/>
                  <a:ext cx="2273300" cy="279400"/>
                </a:xfrm>
                <a:prstGeom prst="rect">
                  <a:avLst/>
                </a:prstGeom>
                <a:noFill/>
              </p:spPr>
            </p:pic>
          </p:grpSp>
          <p:grpSp>
            <p:nvGrpSpPr>
              <p:cNvPr id="9" name="Group 8"/>
              <p:cNvGrpSpPr/>
              <p:nvPr/>
            </p:nvGrpSpPr>
            <p:grpSpPr>
              <a:xfrm>
                <a:off x="6191284" y="7364868"/>
                <a:ext cx="3453535" cy="565361"/>
                <a:chOff x="6191284" y="7758568"/>
                <a:chExt cx="3453535" cy="565361"/>
              </a:xfrm>
            </p:grpSpPr>
            <p:sp>
              <p:nvSpPr>
                <p:cNvPr id="43" name="Flowchart: Process 50 5 2 1 1"/>
                <p:cNvSpPr/>
                <p:nvPr/>
              </p:nvSpPr>
              <p:spPr>
                <a:xfrm>
                  <a:off x="6191284" y="7758568"/>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6861157" y="7920666"/>
                  <a:ext cx="2080914" cy="221257"/>
                </a:xfrm>
                <a:prstGeom prst="rect">
                  <a:avLst/>
                </a:prstGeom>
              </p:spPr>
            </p:pic>
          </p:grpSp>
          <p:grpSp>
            <p:nvGrpSpPr>
              <p:cNvPr id="51" name="Group 50"/>
              <p:cNvGrpSpPr/>
              <p:nvPr/>
            </p:nvGrpSpPr>
            <p:grpSpPr>
              <a:xfrm>
                <a:off x="2704042" y="8657519"/>
                <a:ext cx="3055678" cy="963148"/>
                <a:chOff x="2708483" y="8401407"/>
                <a:chExt cx="3055678" cy="963148"/>
              </a:xfrm>
              <a:solidFill>
                <a:srgbClr val="FB6BFE"/>
              </a:solidFill>
            </p:grpSpPr>
            <p:sp>
              <p:nvSpPr>
                <p:cNvPr id="42" name="Decision 169 2"/>
                <p:cNvSpPr/>
                <p:nvPr/>
              </p:nvSpPr>
              <p:spPr>
                <a:xfrm>
                  <a:off x="2708483" y="8401407"/>
                  <a:ext cx="3055678" cy="963148"/>
                </a:xfrm>
                <a:prstGeom prst="flowChartDecision">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3543424" y="8775517"/>
                  <a:ext cx="1353143" cy="272457"/>
                </a:xfrm>
                <a:prstGeom prst="rect">
                  <a:avLst/>
                </a:prstGeom>
                <a:grpFill/>
              </p:spPr>
            </p:pic>
          </p:grpSp>
          <p:grpSp>
            <p:nvGrpSpPr>
              <p:cNvPr id="18" name="Group 17"/>
              <p:cNvGrpSpPr/>
              <p:nvPr/>
            </p:nvGrpSpPr>
            <p:grpSpPr>
              <a:xfrm>
                <a:off x="6196911" y="8853237"/>
                <a:ext cx="3453535" cy="565361"/>
                <a:chOff x="6191284" y="9125617"/>
                <a:chExt cx="3453535" cy="565361"/>
              </a:xfrm>
            </p:grpSpPr>
            <p:sp>
              <p:nvSpPr>
                <p:cNvPr id="47" name="Flowchart: Process 50 5 2 2"/>
                <p:cNvSpPr/>
                <p:nvPr/>
              </p:nvSpPr>
              <p:spPr>
                <a:xfrm>
                  <a:off x="6191284" y="9125617"/>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6488580" y="9293320"/>
                  <a:ext cx="2922057" cy="276114"/>
                </a:xfrm>
                <a:prstGeom prst="rect">
                  <a:avLst/>
                </a:prstGeom>
              </p:spPr>
            </p:pic>
          </p:grpSp>
          <p:grpSp>
            <p:nvGrpSpPr>
              <p:cNvPr id="21" name="Group 20"/>
              <p:cNvGrpSpPr/>
              <p:nvPr/>
            </p:nvGrpSpPr>
            <p:grpSpPr>
              <a:xfrm>
                <a:off x="2504288" y="9994777"/>
                <a:ext cx="3453535" cy="565361"/>
                <a:chOff x="2588762" y="10229579"/>
                <a:chExt cx="3453535" cy="565361"/>
              </a:xfrm>
            </p:grpSpPr>
            <p:sp>
              <p:nvSpPr>
                <p:cNvPr id="53" name="Flowchart: Process 50 5 2 1 2 1"/>
                <p:cNvSpPr/>
                <p:nvPr/>
              </p:nvSpPr>
              <p:spPr>
                <a:xfrm>
                  <a:off x="2588762" y="10229579"/>
                  <a:ext cx="3453535" cy="565361"/>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3258635" y="10391677"/>
                  <a:ext cx="2368000" cy="221257"/>
                </a:xfrm>
                <a:prstGeom prst="rect">
                  <a:avLst/>
                </a:prstGeom>
              </p:spPr>
            </p:pic>
          </p:grpSp>
          <p:grpSp>
            <p:nvGrpSpPr>
              <p:cNvPr id="58" name="Group 57"/>
              <p:cNvGrpSpPr/>
              <p:nvPr/>
            </p:nvGrpSpPr>
            <p:grpSpPr>
              <a:xfrm>
                <a:off x="6189775" y="4038769"/>
                <a:ext cx="3453535" cy="565361"/>
                <a:chOff x="9058901" y="6577700"/>
                <a:chExt cx="3453535" cy="565361"/>
              </a:xfrm>
            </p:grpSpPr>
            <p:sp>
              <p:nvSpPr>
                <p:cNvPr id="59" name="Flowchart: Process 50 6 2"/>
                <p:cNvSpPr/>
                <p:nvPr/>
              </p:nvSpPr>
              <p:spPr>
                <a:xfrm>
                  <a:off x="9058901" y="6577700"/>
                  <a:ext cx="3453535" cy="565361"/>
                </a:xfrm>
                <a:prstGeom prst="flowChartAlternate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dvance_Advectio.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39158" y="6745624"/>
                  <a:ext cx="3022600" cy="241300"/>
                </a:xfrm>
                <a:prstGeom prst="rect">
                  <a:avLst/>
                </a:prstGeom>
              </p:spPr>
            </p:pic>
          </p:grpSp>
          <p:cxnSp>
            <p:nvCxnSpPr>
              <p:cNvPr id="24" name="Elbow Connector 23"/>
              <p:cNvCxnSpPr>
                <a:stCxn id="106" idx="2"/>
                <a:endCxn id="110" idx="0"/>
              </p:cNvCxnSpPr>
              <p:nvPr/>
            </p:nvCxnSpPr>
            <p:spPr>
              <a:xfrm rot="16200000" flipH="1">
                <a:off x="3977256" y="601380"/>
                <a:ext cx="513743" cy="208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3" name="Elbow Connector 72"/>
              <p:cNvCxnSpPr>
                <a:stCxn id="110" idx="2"/>
                <a:endCxn id="63" idx="0"/>
              </p:cNvCxnSpPr>
              <p:nvPr/>
            </p:nvCxnSpPr>
            <p:spPr>
              <a:xfrm rot="16200000" flipH="1">
                <a:off x="4133594" y="1455882"/>
                <a:ext cx="204302" cy="115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7" name="Elbow Connector 76"/>
              <p:cNvCxnSpPr>
                <a:stCxn id="63" idx="2"/>
                <a:endCxn id="62" idx="0"/>
              </p:cNvCxnSpPr>
              <p:nvPr/>
            </p:nvCxnSpPr>
            <p:spPr>
              <a:xfrm rot="16200000" flipH="1">
                <a:off x="4117138" y="2640941"/>
                <a:ext cx="239923" cy="155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1" name="Elbow Connector 80"/>
              <p:cNvCxnSpPr>
                <a:stCxn id="63" idx="3"/>
                <a:endCxn id="7" idx="3"/>
              </p:cNvCxnSpPr>
              <p:nvPr/>
            </p:nvCxnSpPr>
            <p:spPr>
              <a:xfrm>
                <a:off x="5764161" y="2040184"/>
                <a:ext cx="1733602" cy="9139640"/>
              </a:xfrm>
              <a:prstGeom prst="bentConnector3">
                <a:avLst>
                  <a:gd name="adj1" fmla="val 240445"/>
                </a:avLst>
              </a:prstGeom>
              <a:ln>
                <a:tailEnd type="triangle"/>
              </a:ln>
            </p:spPr>
            <p:style>
              <a:lnRef idx="1">
                <a:schemeClr val="dk1"/>
              </a:lnRef>
              <a:fillRef idx="0">
                <a:schemeClr val="dk1"/>
              </a:fillRef>
              <a:effectRef idx="0">
                <a:schemeClr val="dk1"/>
              </a:effectRef>
              <a:fontRef idx="minor">
                <a:schemeClr val="tx1"/>
              </a:fontRef>
            </p:style>
          </p:cxnSp>
          <p:cxnSp>
            <p:nvCxnSpPr>
              <p:cNvPr id="86" name="Elbow Connector 85"/>
              <p:cNvCxnSpPr>
                <a:stCxn id="62" idx="3"/>
              </p:cNvCxnSpPr>
              <p:nvPr/>
            </p:nvCxnSpPr>
            <p:spPr>
              <a:xfrm flipV="1">
                <a:off x="5765716" y="3241193"/>
                <a:ext cx="427101" cy="20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5400000">
                <a:off x="7660616" y="3779800"/>
                <a:ext cx="514896" cy="304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0" name="Elbow Connector 99"/>
              <p:cNvCxnSpPr>
                <a:stCxn id="62" idx="2"/>
                <a:endCxn id="164" idx="0"/>
              </p:cNvCxnSpPr>
              <p:nvPr/>
            </p:nvCxnSpPr>
            <p:spPr>
              <a:xfrm rot="5400000">
                <a:off x="4078548" y="3881934"/>
                <a:ext cx="316435" cy="2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1" name="Flowchart: Connector 100"/>
              <p:cNvSpPr/>
              <p:nvPr/>
            </p:nvSpPr>
            <p:spPr>
              <a:xfrm>
                <a:off x="4188093" y="5095405"/>
                <a:ext cx="94850" cy="8936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2" name="Elbow Connector 101"/>
              <p:cNvCxnSpPr/>
              <p:nvPr/>
            </p:nvCxnSpPr>
            <p:spPr>
              <a:xfrm rot="16200000" flipH="1">
                <a:off x="7790786" y="4729886"/>
                <a:ext cx="253022" cy="15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stCxn id="164" idx="2"/>
                <a:endCxn id="101" idx="0"/>
              </p:cNvCxnSpPr>
              <p:nvPr/>
            </p:nvCxnSpPr>
            <p:spPr>
              <a:xfrm rot="5400000">
                <a:off x="3991195" y="4850948"/>
                <a:ext cx="488780" cy="13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8" name="Elbow Connector 107"/>
              <p:cNvCxnSpPr>
                <a:endCxn id="101" idx="6"/>
              </p:cNvCxnSpPr>
              <p:nvPr/>
            </p:nvCxnSpPr>
            <p:spPr>
              <a:xfrm rot="10800000" flipV="1">
                <a:off x="4282944" y="5139833"/>
                <a:ext cx="1908341" cy="2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1" name="Elbow Connector 110"/>
              <p:cNvCxnSpPr>
                <a:stCxn id="101" idx="4"/>
                <a:endCxn id="61" idx="0"/>
              </p:cNvCxnSpPr>
              <p:nvPr/>
            </p:nvCxnSpPr>
            <p:spPr>
              <a:xfrm rot="5400000">
                <a:off x="4068990" y="5350210"/>
                <a:ext cx="331966" cy="10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17" name="Picture 116" descr="Yes.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5663" y="1686425"/>
                <a:ext cx="457200" cy="215900"/>
              </a:xfrm>
              <a:prstGeom prst="rect">
                <a:avLst/>
              </a:prstGeom>
            </p:spPr>
          </p:pic>
          <p:pic>
            <p:nvPicPr>
              <p:cNvPr id="118" name="Picture 117" descr="No.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42988" y="2528569"/>
                <a:ext cx="368300" cy="215900"/>
              </a:xfrm>
              <a:prstGeom prst="rect">
                <a:avLst/>
              </a:prstGeom>
            </p:spPr>
          </p:pic>
          <p:pic>
            <p:nvPicPr>
              <p:cNvPr id="35" name="Picture 34"/>
              <p:cNvPicPr>
                <a:picLocks noChangeAspect="1"/>
              </p:cNvPicPr>
              <p:nvPr>
                <p:custDataLst>
                  <p:tags r:id="rId2"/>
                </p:custDataLst>
              </p:nvPr>
            </p:nvPicPr>
            <p:blipFill>
              <a:blip r:embed="rId27" cstate="print">
                <a:extLst>
                  <a:ext uri="{28A0092B-C50C-407E-A947-70E740481C1C}">
                    <a14:useLocalDpi xmlns:a14="http://schemas.microsoft.com/office/drawing/2010/main" val="0"/>
                  </a:ext>
                </a:extLst>
              </a:blip>
              <a:stretch>
                <a:fillRect/>
              </a:stretch>
            </p:blipFill>
            <p:spPr>
              <a:xfrm>
                <a:off x="3742342" y="1913156"/>
                <a:ext cx="1221486" cy="261486"/>
              </a:xfrm>
              <a:prstGeom prst="rect">
                <a:avLst/>
              </a:prstGeom>
            </p:spPr>
          </p:pic>
          <p:sp>
            <p:nvSpPr>
              <p:cNvPr id="121" name="Flowchart: Connector 120"/>
              <p:cNvSpPr/>
              <p:nvPr/>
            </p:nvSpPr>
            <p:spPr>
              <a:xfrm>
                <a:off x="4186961" y="6832482"/>
                <a:ext cx="94850" cy="8936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2" name="Elbow Connector 121"/>
              <p:cNvCxnSpPr>
                <a:stCxn id="61" idx="2"/>
                <a:endCxn id="121" idx="0"/>
              </p:cNvCxnSpPr>
              <p:nvPr/>
            </p:nvCxnSpPr>
            <p:spPr>
              <a:xfrm rot="5400000">
                <a:off x="4058109" y="6656164"/>
                <a:ext cx="352596" cy="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5" name="Elbow Connector 124"/>
              <p:cNvCxnSpPr>
                <a:stCxn id="61" idx="3"/>
              </p:cNvCxnSpPr>
              <p:nvPr/>
            </p:nvCxnSpPr>
            <p:spPr>
              <a:xfrm flipV="1">
                <a:off x="5762266" y="5995216"/>
                <a:ext cx="412580" cy="309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9" name="Elbow Connector 128"/>
              <p:cNvCxnSpPr>
                <a:endCxn id="121" idx="6"/>
              </p:cNvCxnSpPr>
              <p:nvPr/>
            </p:nvCxnSpPr>
            <p:spPr>
              <a:xfrm rot="5400000">
                <a:off x="5792078" y="4767630"/>
                <a:ext cx="599270" cy="36198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2" name="Elbow Connector 131"/>
              <p:cNvCxnSpPr>
                <a:stCxn id="121" idx="4"/>
                <a:endCxn id="170" idx="0"/>
              </p:cNvCxnSpPr>
              <p:nvPr/>
            </p:nvCxnSpPr>
            <p:spPr>
              <a:xfrm rot="5400000">
                <a:off x="4110309" y="7044642"/>
                <a:ext cx="246871" cy="128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36" name="Picture 135" descr="Yes.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01215" y="2948725"/>
                <a:ext cx="457200" cy="215900"/>
              </a:xfrm>
              <a:prstGeom prst="rect">
                <a:avLst/>
              </a:prstGeom>
            </p:spPr>
          </p:pic>
          <p:pic>
            <p:nvPicPr>
              <p:cNvPr id="137" name="Picture 136" descr="No.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18268" y="6528290"/>
                <a:ext cx="368300" cy="215900"/>
              </a:xfrm>
              <a:prstGeom prst="rect">
                <a:avLst/>
              </a:prstGeom>
            </p:spPr>
          </p:pic>
          <p:cxnSp>
            <p:nvCxnSpPr>
              <p:cNvPr id="139" name="Elbow Connector 138"/>
              <p:cNvCxnSpPr>
                <a:stCxn id="170" idx="3"/>
              </p:cNvCxnSpPr>
              <p:nvPr/>
            </p:nvCxnSpPr>
            <p:spPr>
              <a:xfrm flipV="1">
                <a:off x="5760941" y="7647549"/>
                <a:ext cx="430343" cy="274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2" name="Flowchart: Connector 141"/>
              <p:cNvSpPr/>
              <p:nvPr/>
            </p:nvSpPr>
            <p:spPr>
              <a:xfrm>
                <a:off x="4182075" y="8379866"/>
                <a:ext cx="94850" cy="8936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3" name="Elbow Connector 142"/>
              <p:cNvCxnSpPr>
                <a:stCxn id="142" idx="4"/>
                <a:endCxn id="42" idx="0"/>
              </p:cNvCxnSpPr>
              <p:nvPr/>
            </p:nvCxnSpPr>
            <p:spPr>
              <a:xfrm rot="16200000" flipH="1">
                <a:off x="4136547" y="8562185"/>
                <a:ext cx="188286" cy="23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46" name="Elbow Connector 145"/>
              <p:cNvCxnSpPr>
                <a:stCxn id="170" idx="2"/>
                <a:endCxn id="142" idx="0"/>
              </p:cNvCxnSpPr>
              <p:nvPr/>
            </p:nvCxnSpPr>
            <p:spPr>
              <a:xfrm rot="5400000">
                <a:off x="4107302" y="8254066"/>
                <a:ext cx="247998" cy="36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49" name="Elbow Connector 148"/>
              <p:cNvCxnSpPr>
                <a:stCxn id="42" idx="3"/>
              </p:cNvCxnSpPr>
              <p:nvPr/>
            </p:nvCxnSpPr>
            <p:spPr>
              <a:xfrm flipV="1">
                <a:off x="5759720" y="9135918"/>
                <a:ext cx="437191" cy="317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2" name="Elbow Connector 151"/>
              <p:cNvCxnSpPr>
                <a:endCxn id="157" idx="6"/>
              </p:cNvCxnSpPr>
              <p:nvPr/>
            </p:nvCxnSpPr>
            <p:spPr>
              <a:xfrm rot="5400000">
                <a:off x="5899706" y="7795817"/>
                <a:ext cx="401193" cy="36467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57" name="Flowchart: Connector 156"/>
              <p:cNvSpPr/>
              <p:nvPr/>
            </p:nvSpPr>
            <p:spPr>
              <a:xfrm>
                <a:off x="4182075" y="9775107"/>
                <a:ext cx="94850" cy="8936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8" name="Elbow Connector 157"/>
              <p:cNvCxnSpPr>
                <a:stCxn id="42" idx="2"/>
                <a:endCxn id="157" idx="0"/>
              </p:cNvCxnSpPr>
              <p:nvPr/>
            </p:nvCxnSpPr>
            <p:spPr>
              <a:xfrm rot="5400000">
                <a:off x="4153471" y="9696697"/>
                <a:ext cx="154440" cy="23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9" name="Elbow Connector 158"/>
              <p:cNvCxnSpPr>
                <a:stCxn id="157" idx="4"/>
                <a:endCxn id="53" idx="0"/>
              </p:cNvCxnSpPr>
              <p:nvPr/>
            </p:nvCxnSpPr>
            <p:spPr>
              <a:xfrm rot="16200000" flipH="1">
                <a:off x="4165127" y="9928847"/>
                <a:ext cx="130303" cy="15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66" name="Elbow Connector 165"/>
              <p:cNvCxnSpPr>
                <a:stCxn id="53" idx="1"/>
                <a:endCxn id="63" idx="1"/>
              </p:cNvCxnSpPr>
              <p:nvPr/>
            </p:nvCxnSpPr>
            <p:spPr>
              <a:xfrm rot="10800000" flipH="1">
                <a:off x="2504287" y="2040184"/>
                <a:ext cx="204195" cy="8237274"/>
              </a:xfrm>
              <a:prstGeom prst="bentConnector3">
                <a:avLst>
                  <a:gd name="adj1" fmla="val -111952"/>
                </a:avLst>
              </a:prstGeom>
              <a:ln>
                <a:tailEnd type="triangle"/>
              </a:ln>
            </p:spPr>
            <p:style>
              <a:lnRef idx="1">
                <a:schemeClr val="dk1"/>
              </a:lnRef>
              <a:fillRef idx="0">
                <a:schemeClr val="dk1"/>
              </a:fillRef>
              <a:effectRef idx="0">
                <a:schemeClr val="dk1"/>
              </a:effectRef>
              <a:fontRef idx="minor">
                <a:schemeClr val="tx1"/>
              </a:fontRef>
            </p:style>
          </p:cxnSp>
          <p:pic>
            <p:nvPicPr>
              <p:cNvPr id="167" name="Picture 166" descr="Yes.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60017" y="7227062"/>
                <a:ext cx="457200" cy="215900"/>
              </a:xfrm>
              <a:prstGeom prst="rect">
                <a:avLst/>
              </a:prstGeom>
            </p:spPr>
          </p:pic>
          <p:pic>
            <p:nvPicPr>
              <p:cNvPr id="169" name="Picture 168" descr="No.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02418" y="8119032"/>
                <a:ext cx="368300" cy="215900"/>
              </a:xfrm>
              <a:prstGeom prst="rect">
                <a:avLst/>
              </a:prstGeom>
            </p:spPr>
          </p:pic>
          <p:cxnSp>
            <p:nvCxnSpPr>
              <p:cNvPr id="171" name="Elbow Connector 170"/>
              <p:cNvCxnSpPr>
                <a:endCxn id="142" idx="6"/>
              </p:cNvCxnSpPr>
              <p:nvPr/>
            </p:nvCxnSpPr>
            <p:spPr>
              <a:xfrm rot="5400000">
                <a:off x="5850329" y="6356826"/>
                <a:ext cx="494321" cy="36411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72" name="Picture 171" descr="Yes.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4900" y="8815244"/>
                <a:ext cx="457200" cy="215900"/>
              </a:xfrm>
              <a:prstGeom prst="rect">
                <a:avLst/>
              </a:prstGeom>
            </p:spPr>
          </p:pic>
          <p:pic>
            <p:nvPicPr>
              <p:cNvPr id="173" name="Picture 172" descr="No.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603085" y="9555222"/>
                <a:ext cx="368300" cy="215900"/>
              </a:xfrm>
              <a:prstGeom prst="rect">
                <a:avLst/>
              </a:prstGeom>
            </p:spPr>
          </p:pic>
          <p:grpSp>
            <p:nvGrpSpPr>
              <p:cNvPr id="124" name="Group 123"/>
              <p:cNvGrpSpPr/>
              <p:nvPr/>
            </p:nvGrpSpPr>
            <p:grpSpPr>
              <a:xfrm>
                <a:off x="2894538" y="-345926"/>
                <a:ext cx="2677095" cy="691477"/>
                <a:chOff x="2977805" y="-235062"/>
                <a:chExt cx="2677095" cy="691477"/>
              </a:xfrm>
            </p:grpSpPr>
            <p:sp>
              <p:nvSpPr>
                <p:cNvPr id="106" name="Flowchart: Process 50 1"/>
                <p:cNvSpPr/>
                <p:nvPr/>
              </p:nvSpPr>
              <p:spPr>
                <a:xfrm>
                  <a:off x="2977805" y="-235062"/>
                  <a:ext cx="2677095" cy="691477"/>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rotWithShape="1">
                <a:blip r:embed="rId28"/>
                <a:srcRect r="76244"/>
                <a:stretch/>
              </p:blipFill>
              <p:spPr>
                <a:xfrm>
                  <a:off x="4999709" y="-193924"/>
                  <a:ext cx="542452" cy="610311"/>
                </a:xfrm>
                <a:prstGeom prst="rect">
                  <a:avLst/>
                </a:prstGeom>
              </p:spPr>
            </p:pic>
            <p:pic>
              <p:nvPicPr>
                <p:cNvPr id="91" name="Picture 90"/>
                <p:cNvPicPr>
                  <a:picLocks noChangeAspect="1"/>
                </p:cNvPicPr>
                <p:nvPr>
                  <p:custDataLst>
                    <p:tags r:id="rId5"/>
                  </p:custDataLst>
                </p:nvPr>
              </p:nvPicPr>
              <p:blipFill>
                <a:blip r:embed="rId29" cstate="print">
                  <a:extLst>
                    <a:ext uri="{28A0092B-C50C-407E-A947-70E740481C1C}">
                      <a14:useLocalDpi xmlns:a14="http://schemas.microsoft.com/office/drawing/2010/main" val="0"/>
                    </a:ext>
                  </a:extLst>
                </a:blip>
                <a:stretch>
                  <a:fillRect/>
                </a:stretch>
              </p:blipFill>
              <p:spPr>
                <a:xfrm>
                  <a:off x="3134797" y="-198035"/>
                  <a:ext cx="1689600" cy="630856"/>
                </a:xfrm>
                <a:prstGeom prst="rect">
                  <a:avLst/>
                </a:prstGeom>
              </p:spPr>
            </p:pic>
          </p:grpSp>
          <p:cxnSp>
            <p:nvCxnSpPr>
              <p:cNvPr id="205" name="Elbow Connector 204"/>
              <p:cNvCxnSpPr>
                <a:stCxn id="96" idx="2"/>
                <a:endCxn id="106" idx="0"/>
              </p:cNvCxnSpPr>
              <p:nvPr/>
            </p:nvCxnSpPr>
            <p:spPr>
              <a:xfrm rot="5400000">
                <a:off x="4060268" y="-519252"/>
                <a:ext cx="346145" cy="5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1043" name="Group 1042"/>
              <p:cNvGrpSpPr/>
              <p:nvPr/>
            </p:nvGrpSpPr>
            <p:grpSpPr>
              <a:xfrm>
                <a:off x="5728625" y="-337968"/>
                <a:ext cx="4352000" cy="777915"/>
                <a:chOff x="6130254" y="-521565"/>
                <a:chExt cx="4352000" cy="777915"/>
              </a:xfrm>
            </p:grpSpPr>
            <p:sp>
              <p:nvSpPr>
                <p:cNvPr id="1026" name="Flowchart: Data 1025"/>
                <p:cNvSpPr/>
                <p:nvPr/>
              </p:nvSpPr>
              <p:spPr>
                <a:xfrm>
                  <a:off x="6130254" y="-521565"/>
                  <a:ext cx="4352000" cy="777915"/>
                </a:xfrm>
                <a:prstGeom prst="flowChartInputOutpu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cantera chemical"/>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t="2" r="71591" b="-2290"/>
                <a:stretch/>
              </p:blipFill>
              <p:spPr bwMode="auto">
                <a:xfrm>
                  <a:off x="9198446" y="-456173"/>
                  <a:ext cx="492902" cy="660029"/>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041"/>
                <p:cNvPicPr>
                  <a:picLocks noChangeAspect="1"/>
                </p:cNvPicPr>
                <p:nvPr>
                  <p:custDataLst>
                    <p:tags r:id="rId4"/>
                  </p:custDataLst>
                </p:nvPr>
              </p:nvPicPr>
              <p:blipFill rotWithShape="1">
                <a:blip r:embed="rId31" cstate="print">
                  <a:extLst>
                    <a:ext uri="{28A0092B-C50C-407E-A947-70E740481C1C}">
                      <a14:useLocalDpi xmlns:a14="http://schemas.microsoft.com/office/drawing/2010/main" val="0"/>
                    </a:ext>
                  </a:extLst>
                </a:blip>
                <a:srcRect b="55104"/>
                <a:stretch/>
              </p:blipFill>
              <p:spPr>
                <a:xfrm>
                  <a:off x="6742957" y="-238678"/>
                  <a:ext cx="2324113" cy="261060"/>
                </a:xfrm>
                <a:prstGeom prst="rect">
                  <a:avLst/>
                </a:prstGeom>
              </p:spPr>
            </p:pic>
          </p:grpSp>
          <p:cxnSp>
            <p:nvCxnSpPr>
              <p:cNvPr id="217" name="Elbow Connector 216"/>
              <p:cNvCxnSpPr>
                <a:cxnSpLocks/>
                <a:stCxn id="1026" idx="4"/>
                <a:endCxn id="110" idx="3"/>
              </p:cNvCxnSpPr>
              <p:nvPr/>
            </p:nvCxnSpPr>
            <p:spPr>
              <a:xfrm rot="5400000">
                <a:off x="6342685" y="-455139"/>
                <a:ext cx="666854" cy="24570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265" name="Group 264"/>
              <p:cNvGrpSpPr/>
              <p:nvPr/>
            </p:nvGrpSpPr>
            <p:grpSpPr>
              <a:xfrm>
                <a:off x="4907023" y="11840948"/>
                <a:ext cx="2550062" cy="565361"/>
                <a:chOff x="4573193" y="11884490"/>
                <a:chExt cx="2550062" cy="565361"/>
              </a:xfrm>
            </p:grpSpPr>
            <p:sp>
              <p:nvSpPr>
                <p:cNvPr id="261" name="Flowchart: Process 50 5 2 1 2 2"/>
                <p:cNvSpPr/>
                <p:nvPr/>
              </p:nvSpPr>
              <p:spPr>
                <a:xfrm>
                  <a:off x="4573193" y="11884490"/>
                  <a:ext cx="2550062" cy="565361"/>
                </a:xfrm>
                <a:prstGeom prst="flowChartProcess">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4" name="Picture 263"/>
                <p:cNvPicPr>
                  <a:picLocks noChangeAspect="1"/>
                </p:cNvPicPr>
                <p:nvPr>
                  <p:custDataLst>
                    <p:tags r:id="rId3"/>
                  </p:custDataLst>
                </p:nvPr>
              </p:nvPicPr>
              <p:blipFill>
                <a:blip r:embed="rId32" cstate="print">
                  <a:extLst>
                    <a:ext uri="{28A0092B-C50C-407E-A947-70E740481C1C}">
                      <a14:useLocalDpi xmlns:a14="http://schemas.microsoft.com/office/drawing/2010/main" val="0"/>
                    </a:ext>
                  </a:extLst>
                </a:blip>
                <a:stretch>
                  <a:fillRect/>
                </a:stretch>
              </p:blipFill>
              <p:spPr>
                <a:xfrm>
                  <a:off x="4713527" y="12046588"/>
                  <a:ext cx="1665828" cy="210286"/>
                </a:xfrm>
                <a:prstGeom prst="rect">
                  <a:avLst/>
                </a:prstGeom>
              </p:spPr>
            </p:pic>
          </p:grpSp>
          <p:cxnSp>
            <p:nvCxnSpPr>
              <p:cNvPr id="266" name="Elbow Connector 265"/>
              <p:cNvCxnSpPr>
                <a:stCxn id="7" idx="2"/>
                <a:endCxn id="261" idx="0"/>
              </p:cNvCxnSpPr>
              <p:nvPr/>
            </p:nvCxnSpPr>
            <p:spPr>
              <a:xfrm rot="16200000" flipH="1">
                <a:off x="5990773" y="11649667"/>
                <a:ext cx="375354" cy="72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69" name="Picture 6" descr="Image result for matplotlib logo"/>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895786" y="11886161"/>
                <a:ext cx="474214" cy="474214"/>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 name="Picture 1"/>
            <p:cNvPicPr>
              <a:picLocks noChangeAspect="1"/>
            </p:cNvPicPr>
            <p:nvPr/>
          </p:nvPicPr>
          <p:blipFill>
            <a:blip r:embed="rId34"/>
            <a:stretch>
              <a:fillRect/>
            </a:stretch>
          </p:blipFill>
          <p:spPr>
            <a:xfrm>
              <a:off x="5376334" y="516611"/>
              <a:ext cx="2438400" cy="342900"/>
            </a:xfrm>
            <a:prstGeom prst="rect">
              <a:avLst/>
            </a:prstGeom>
          </p:spPr>
        </p:pic>
      </p:grpSp>
    </p:spTree>
    <p:extLst>
      <p:ext uri="{BB962C8B-B14F-4D97-AF65-F5344CB8AC3E}">
        <p14:creationId xmlns:p14="http://schemas.microsoft.com/office/powerpoint/2010/main" val="373754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52">
            <a:extLst>
              <a:ext uri="{28A0092B-C50C-407E-A947-70E740481C1C}">
                <a14:useLocalDpi xmlns:a14="http://schemas.microsoft.com/office/drawing/2010/main" val="0"/>
              </a:ext>
            </a:extLst>
          </a:blip>
          <a:srcRect l="8682" t="4563" r="8690" b="8199"/>
          <a:stretch/>
        </p:blipFill>
        <p:spPr>
          <a:xfrm>
            <a:off x="5555261" y="2948975"/>
            <a:ext cx="4637731" cy="3756580"/>
          </a:xfrm>
          <a:prstGeom prst="rect">
            <a:avLst/>
          </a:prstGeom>
        </p:spPr>
      </p:pic>
      <p:pic>
        <p:nvPicPr>
          <p:cNvPr id="5" name="Picture 4"/>
          <p:cNvPicPr>
            <a:picLocks noChangeAspect="1"/>
          </p:cNvPicPr>
          <p:nvPr/>
        </p:nvPicPr>
        <p:blipFill rotWithShape="1">
          <a:blip r:embed="rId53">
            <a:extLst>
              <a:ext uri="{28A0092B-C50C-407E-A947-70E740481C1C}">
                <a14:useLocalDpi xmlns:a14="http://schemas.microsoft.com/office/drawing/2010/main" val="0"/>
              </a:ext>
            </a:extLst>
          </a:blip>
          <a:srcRect l="8493" t="4710" r="8888" b="9208"/>
          <a:stretch/>
        </p:blipFill>
        <p:spPr>
          <a:xfrm>
            <a:off x="-1517495" y="1939615"/>
            <a:ext cx="4661210" cy="3746810"/>
          </a:xfrm>
          <a:prstGeom prst="rect">
            <a:avLst/>
          </a:prstGeom>
        </p:spPr>
      </p:pic>
      <p:pic>
        <p:nvPicPr>
          <p:cNvPr id="9" name="Picture 8"/>
          <p:cNvPicPr>
            <a:picLocks noChangeAspect="1"/>
          </p:cNvPicPr>
          <p:nvPr>
            <p:custDataLst>
              <p:tags r:id="rId1"/>
            </p:custDataLst>
          </p:nvPr>
        </p:nvPicPr>
        <p:blipFill>
          <a:blip r:embed="rId54" cstate="print">
            <a:extLst>
              <a:ext uri="{28A0092B-C50C-407E-A947-70E740481C1C}">
                <a14:useLocalDpi xmlns:a14="http://schemas.microsoft.com/office/drawing/2010/main" val="0"/>
              </a:ext>
            </a:extLst>
          </a:blip>
          <a:stretch>
            <a:fillRect/>
          </a:stretch>
        </p:blipFill>
        <p:spPr>
          <a:xfrm>
            <a:off x="3138952" y="1844364"/>
            <a:ext cx="320000" cy="243200"/>
          </a:xfrm>
          <a:prstGeom prst="rect">
            <a:avLst/>
          </a:prstGeom>
        </p:spPr>
      </p:pic>
      <p:pic>
        <p:nvPicPr>
          <p:cNvPr id="14" name="Picture 13"/>
          <p:cNvPicPr>
            <a:picLocks noChangeAspect="1"/>
          </p:cNvPicPr>
          <p:nvPr>
            <p:custDataLst>
              <p:tags r:id="rId2"/>
            </p:custDataLst>
          </p:nvPr>
        </p:nvPicPr>
        <p:blipFill>
          <a:blip r:embed="rId55" cstate="print">
            <a:extLst>
              <a:ext uri="{28A0092B-C50C-407E-A947-70E740481C1C}">
                <a14:useLocalDpi xmlns:a14="http://schemas.microsoft.com/office/drawing/2010/main" val="0"/>
              </a:ext>
            </a:extLst>
          </a:blip>
          <a:stretch>
            <a:fillRect/>
          </a:stretch>
        </p:blipFill>
        <p:spPr>
          <a:xfrm>
            <a:off x="3138952" y="2596840"/>
            <a:ext cx="324267" cy="243200"/>
          </a:xfrm>
          <a:prstGeom prst="rect">
            <a:avLst/>
          </a:prstGeom>
        </p:spPr>
      </p:pic>
      <p:pic>
        <p:nvPicPr>
          <p:cNvPr id="15" name="Picture 14"/>
          <p:cNvPicPr>
            <a:picLocks noChangeAspect="1"/>
          </p:cNvPicPr>
          <p:nvPr>
            <p:custDataLst>
              <p:tags r:id="rId3"/>
            </p:custDataLst>
          </p:nvPr>
        </p:nvPicPr>
        <p:blipFill>
          <a:blip r:embed="rId56" cstate="print">
            <a:extLst>
              <a:ext uri="{28A0092B-C50C-407E-A947-70E740481C1C}">
                <a14:useLocalDpi xmlns:a14="http://schemas.microsoft.com/office/drawing/2010/main" val="0"/>
              </a:ext>
            </a:extLst>
          </a:blip>
          <a:stretch>
            <a:fillRect/>
          </a:stretch>
        </p:blipFill>
        <p:spPr>
          <a:xfrm>
            <a:off x="3140329" y="3339791"/>
            <a:ext cx="307200" cy="245333"/>
          </a:xfrm>
          <a:prstGeom prst="rect">
            <a:avLst/>
          </a:prstGeom>
        </p:spPr>
      </p:pic>
      <p:pic>
        <p:nvPicPr>
          <p:cNvPr id="16" name="Picture 15"/>
          <p:cNvPicPr>
            <a:picLocks noChangeAspect="1"/>
          </p:cNvPicPr>
          <p:nvPr>
            <p:custDataLst>
              <p:tags r:id="rId4"/>
            </p:custDataLst>
          </p:nvPr>
        </p:nvPicPr>
        <p:blipFill>
          <a:blip r:embed="rId57" cstate="print">
            <a:extLst>
              <a:ext uri="{28A0092B-C50C-407E-A947-70E740481C1C}">
                <a14:useLocalDpi xmlns:a14="http://schemas.microsoft.com/office/drawing/2010/main" val="0"/>
              </a:ext>
            </a:extLst>
          </a:blip>
          <a:stretch>
            <a:fillRect/>
          </a:stretch>
        </p:blipFill>
        <p:spPr>
          <a:xfrm>
            <a:off x="3138953" y="4070044"/>
            <a:ext cx="311467" cy="245333"/>
          </a:xfrm>
          <a:prstGeom prst="rect">
            <a:avLst/>
          </a:prstGeom>
        </p:spPr>
      </p:pic>
      <p:pic>
        <p:nvPicPr>
          <p:cNvPr id="17" name="Picture 16"/>
          <p:cNvPicPr>
            <a:picLocks noChangeAspect="1"/>
          </p:cNvPicPr>
          <p:nvPr>
            <p:custDataLst>
              <p:tags r:id="rId5"/>
            </p:custDataLst>
          </p:nvPr>
        </p:nvPicPr>
        <p:blipFill>
          <a:blip r:embed="rId58" cstate="print">
            <a:extLst>
              <a:ext uri="{28A0092B-C50C-407E-A947-70E740481C1C}">
                <a14:useLocalDpi xmlns:a14="http://schemas.microsoft.com/office/drawing/2010/main" val="0"/>
              </a:ext>
            </a:extLst>
          </a:blip>
          <a:stretch>
            <a:fillRect/>
          </a:stretch>
        </p:blipFill>
        <p:spPr>
          <a:xfrm>
            <a:off x="3138952" y="4820927"/>
            <a:ext cx="142933" cy="243200"/>
          </a:xfrm>
          <a:prstGeom prst="rect">
            <a:avLst/>
          </a:prstGeom>
        </p:spPr>
      </p:pic>
      <p:pic>
        <p:nvPicPr>
          <p:cNvPr id="22" name="Picture 21"/>
          <p:cNvPicPr>
            <a:picLocks noChangeAspect="1"/>
          </p:cNvPicPr>
          <p:nvPr>
            <p:custDataLst>
              <p:tags r:id="rId6"/>
            </p:custDataLst>
          </p:nvPr>
        </p:nvPicPr>
        <p:blipFill>
          <a:blip r:embed="rId59" cstate="print">
            <a:extLst>
              <a:ext uri="{28A0092B-C50C-407E-A947-70E740481C1C}">
                <a14:useLocalDpi xmlns:a14="http://schemas.microsoft.com/office/drawing/2010/main" val="0"/>
              </a:ext>
            </a:extLst>
          </a:blip>
          <a:stretch>
            <a:fillRect/>
          </a:stretch>
        </p:blipFill>
        <p:spPr>
          <a:xfrm>
            <a:off x="-1586603" y="5686109"/>
            <a:ext cx="277333" cy="243200"/>
          </a:xfrm>
          <a:prstGeom prst="rect">
            <a:avLst/>
          </a:prstGeom>
        </p:spPr>
      </p:pic>
      <p:pic>
        <p:nvPicPr>
          <p:cNvPr id="40" name="Picture 39"/>
          <p:cNvPicPr>
            <a:picLocks noChangeAspect="1"/>
          </p:cNvPicPr>
          <p:nvPr>
            <p:custDataLst>
              <p:tags r:id="rId7"/>
            </p:custDataLst>
          </p:nvPr>
        </p:nvPicPr>
        <p:blipFill>
          <a:blip r:embed="rId60" cstate="print">
            <a:extLst>
              <a:ext uri="{28A0092B-C50C-407E-A947-70E740481C1C}">
                <a14:useLocalDpi xmlns:a14="http://schemas.microsoft.com/office/drawing/2010/main" val="0"/>
              </a:ext>
            </a:extLst>
          </a:blip>
          <a:stretch>
            <a:fillRect/>
          </a:stretch>
        </p:blipFill>
        <p:spPr>
          <a:xfrm>
            <a:off x="-1083683" y="5686109"/>
            <a:ext cx="275200" cy="234667"/>
          </a:xfrm>
          <a:prstGeom prst="rect">
            <a:avLst/>
          </a:prstGeom>
        </p:spPr>
      </p:pic>
      <p:pic>
        <p:nvPicPr>
          <p:cNvPr id="41" name="Picture 40"/>
          <p:cNvPicPr>
            <a:picLocks noChangeAspect="1"/>
          </p:cNvPicPr>
          <p:nvPr>
            <p:custDataLst>
              <p:tags r:id="rId8"/>
            </p:custDataLst>
          </p:nvPr>
        </p:nvPicPr>
        <p:blipFill>
          <a:blip r:embed="rId61" cstate="print">
            <a:extLst>
              <a:ext uri="{28A0092B-C50C-407E-A947-70E740481C1C}">
                <a14:useLocalDpi xmlns:a14="http://schemas.microsoft.com/office/drawing/2010/main" val="0"/>
              </a:ext>
            </a:extLst>
          </a:blip>
          <a:stretch>
            <a:fillRect/>
          </a:stretch>
        </p:blipFill>
        <p:spPr>
          <a:xfrm>
            <a:off x="-580762" y="5686109"/>
            <a:ext cx="264533" cy="236800"/>
          </a:xfrm>
          <a:prstGeom prst="rect">
            <a:avLst/>
          </a:prstGeom>
        </p:spPr>
      </p:pic>
      <p:pic>
        <p:nvPicPr>
          <p:cNvPr id="34" name="Picture 33"/>
          <p:cNvPicPr>
            <a:picLocks noChangeAspect="1"/>
          </p:cNvPicPr>
          <p:nvPr>
            <p:custDataLst>
              <p:tags r:id="rId9"/>
            </p:custDataLst>
          </p:nvPr>
        </p:nvPicPr>
        <p:blipFill>
          <a:blip r:embed="rId62" cstate="print">
            <a:extLst>
              <a:ext uri="{28A0092B-C50C-407E-A947-70E740481C1C}">
                <a14:useLocalDpi xmlns:a14="http://schemas.microsoft.com/office/drawing/2010/main" val="0"/>
              </a:ext>
            </a:extLst>
          </a:blip>
          <a:stretch>
            <a:fillRect/>
          </a:stretch>
        </p:blipFill>
        <p:spPr>
          <a:xfrm>
            <a:off x="-1643" y="5686109"/>
            <a:ext cx="151466" cy="243200"/>
          </a:xfrm>
          <a:prstGeom prst="rect">
            <a:avLst/>
          </a:prstGeom>
        </p:spPr>
      </p:pic>
      <p:pic>
        <p:nvPicPr>
          <p:cNvPr id="35" name="Picture 34"/>
          <p:cNvPicPr>
            <a:picLocks noChangeAspect="1"/>
          </p:cNvPicPr>
          <p:nvPr>
            <p:custDataLst>
              <p:tags r:id="rId10"/>
            </p:custDataLst>
          </p:nvPr>
        </p:nvPicPr>
        <p:blipFill>
          <a:blip r:embed="rId63" cstate="print">
            <a:extLst>
              <a:ext uri="{28A0092B-C50C-407E-A947-70E740481C1C}">
                <a14:useLocalDpi xmlns:a14="http://schemas.microsoft.com/office/drawing/2010/main" val="0"/>
              </a:ext>
            </a:extLst>
          </a:blip>
          <a:stretch>
            <a:fillRect/>
          </a:stretch>
        </p:blipFill>
        <p:spPr>
          <a:xfrm>
            <a:off x="514296" y="5686109"/>
            <a:ext cx="119466" cy="236800"/>
          </a:xfrm>
          <a:prstGeom prst="rect">
            <a:avLst/>
          </a:prstGeom>
        </p:spPr>
      </p:pic>
      <p:pic>
        <p:nvPicPr>
          <p:cNvPr id="36" name="Picture 35"/>
          <p:cNvPicPr>
            <a:picLocks noChangeAspect="1"/>
          </p:cNvPicPr>
          <p:nvPr>
            <p:custDataLst>
              <p:tags r:id="rId11"/>
            </p:custDataLst>
          </p:nvPr>
        </p:nvPicPr>
        <p:blipFill>
          <a:blip r:embed="rId64" cstate="print">
            <a:extLst>
              <a:ext uri="{28A0092B-C50C-407E-A947-70E740481C1C}">
                <a14:useLocalDpi xmlns:a14="http://schemas.microsoft.com/office/drawing/2010/main" val="0"/>
              </a:ext>
            </a:extLst>
          </a:blip>
          <a:stretch>
            <a:fillRect/>
          </a:stretch>
        </p:blipFill>
        <p:spPr>
          <a:xfrm>
            <a:off x="1025484" y="5686109"/>
            <a:ext cx="142933" cy="234667"/>
          </a:xfrm>
          <a:prstGeom prst="rect">
            <a:avLst/>
          </a:prstGeom>
        </p:spPr>
      </p:pic>
      <p:pic>
        <p:nvPicPr>
          <p:cNvPr id="37" name="Picture 36"/>
          <p:cNvPicPr>
            <a:picLocks noChangeAspect="1"/>
          </p:cNvPicPr>
          <p:nvPr>
            <p:custDataLst>
              <p:tags r:id="rId12"/>
            </p:custDataLst>
          </p:nvPr>
        </p:nvPicPr>
        <p:blipFill>
          <a:blip r:embed="rId65" cstate="print">
            <a:extLst>
              <a:ext uri="{28A0092B-C50C-407E-A947-70E740481C1C}">
                <a14:useLocalDpi xmlns:a14="http://schemas.microsoft.com/office/drawing/2010/main" val="0"/>
              </a:ext>
            </a:extLst>
          </a:blip>
          <a:stretch>
            <a:fillRect/>
          </a:stretch>
        </p:blipFill>
        <p:spPr>
          <a:xfrm>
            <a:off x="1536672" y="5686109"/>
            <a:ext cx="149333" cy="243200"/>
          </a:xfrm>
          <a:prstGeom prst="rect">
            <a:avLst/>
          </a:prstGeom>
        </p:spPr>
      </p:pic>
      <p:pic>
        <p:nvPicPr>
          <p:cNvPr id="38" name="Picture 37"/>
          <p:cNvPicPr>
            <a:picLocks noChangeAspect="1"/>
          </p:cNvPicPr>
          <p:nvPr>
            <p:custDataLst>
              <p:tags r:id="rId13"/>
            </p:custDataLst>
          </p:nvPr>
        </p:nvPicPr>
        <p:blipFill>
          <a:blip r:embed="rId66" cstate="print">
            <a:extLst>
              <a:ext uri="{28A0092B-C50C-407E-A947-70E740481C1C}">
                <a14:useLocalDpi xmlns:a14="http://schemas.microsoft.com/office/drawing/2010/main" val="0"/>
              </a:ext>
            </a:extLst>
          </a:blip>
          <a:stretch>
            <a:fillRect/>
          </a:stretch>
        </p:blipFill>
        <p:spPr>
          <a:xfrm>
            <a:off x="2047861" y="5686110"/>
            <a:ext cx="159999" cy="241067"/>
          </a:xfrm>
          <a:prstGeom prst="rect">
            <a:avLst/>
          </a:prstGeom>
        </p:spPr>
      </p:pic>
      <p:pic>
        <p:nvPicPr>
          <p:cNvPr id="39" name="Picture 38"/>
          <p:cNvPicPr>
            <a:picLocks noChangeAspect="1"/>
          </p:cNvPicPr>
          <p:nvPr>
            <p:custDataLst>
              <p:tags r:id="rId14"/>
            </p:custDataLst>
          </p:nvPr>
        </p:nvPicPr>
        <p:blipFill>
          <a:blip r:embed="rId58" cstate="print">
            <a:extLst>
              <a:ext uri="{28A0092B-C50C-407E-A947-70E740481C1C}">
                <a14:useLocalDpi xmlns:a14="http://schemas.microsoft.com/office/drawing/2010/main" val="0"/>
              </a:ext>
            </a:extLst>
          </a:blip>
          <a:stretch>
            <a:fillRect/>
          </a:stretch>
        </p:blipFill>
        <p:spPr>
          <a:xfrm>
            <a:off x="2559048" y="5686109"/>
            <a:ext cx="142933" cy="243200"/>
          </a:xfrm>
          <a:prstGeom prst="rect">
            <a:avLst/>
          </a:prstGeom>
        </p:spPr>
      </p:pic>
      <p:pic>
        <p:nvPicPr>
          <p:cNvPr id="42" name="Picture 41"/>
          <p:cNvPicPr>
            <a:picLocks noChangeAspect="1"/>
          </p:cNvPicPr>
          <p:nvPr>
            <p:custDataLst>
              <p:tags r:id="rId15"/>
            </p:custDataLst>
          </p:nvPr>
        </p:nvPicPr>
        <p:blipFill>
          <a:blip r:embed="rId62" cstate="print">
            <a:extLst>
              <a:ext uri="{28A0092B-C50C-407E-A947-70E740481C1C}">
                <a14:useLocalDpi xmlns:a14="http://schemas.microsoft.com/office/drawing/2010/main" val="0"/>
              </a:ext>
            </a:extLst>
          </a:blip>
          <a:stretch>
            <a:fillRect/>
          </a:stretch>
        </p:blipFill>
        <p:spPr>
          <a:xfrm>
            <a:off x="-1701107" y="5498099"/>
            <a:ext cx="151466" cy="243200"/>
          </a:xfrm>
          <a:prstGeom prst="rect">
            <a:avLst/>
          </a:prstGeom>
        </p:spPr>
      </p:pic>
      <p:pic>
        <p:nvPicPr>
          <p:cNvPr id="50" name="Picture 49"/>
          <p:cNvPicPr>
            <a:picLocks noChangeAspect="1"/>
          </p:cNvPicPr>
          <p:nvPr>
            <p:custDataLst>
              <p:tags r:id="rId16"/>
            </p:custDataLst>
          </p:nvPr>
        </p:nvPicPr>
        <p:blipFill>
          <a:blip r:embed="rId63" cstate="print">
            <a:extLst>
              <a:ext uri="{28A0092B-C50C-407E-A947-70E740481C1C}">
                <a14:useLocalDpi xmlns:a14="http://schemas.microsoft.com/office/drawing/2010/main" val="0"/>
              </a:ext>
            </a:extLst>
          </a:blip>
          <a:stretch>
            <a:fillRect/>
          </a:stretch>
        </p:blipFill>
        <p:spPr>
          <a:xfrm>
            <a:off x="-1706228" y="5006004"/>
            <a:ext cx="119466" cy="236800"/>
          </a:xfrm>
          <a:prstGeom prst="rect">
            <a:avLst/>
          </a:prstGeom>
        </p:spPr>
      </p:pic>
      <p:pic>
        <p:nvPicPr>
          <p:cNvPr id="51" name="Picture 50"/>
          <p:cNvPicPr>
            <a:picLocks noChangeAspect="1"/>
          </p:cNvPicPr>
          <p:nvPr>
            <p:custDataLst>
              <p:tags r:id="rId17"/>
            </p:custDataLst>
          </p:nvPr>
        </p:nvPicPr>
        <p:blipFill>
          <a:blip r:embed="rId64" cstate="print">
            <a:extLst>
              <a:ext uri="{28A0092B-C50C-407E-A947-70E740481C1C}">
                <a14:useLocalDpi xmlns:a14="http://schemas.microsoft.com/office/drawing/2010/main" val="0"/>
              </a:ext>
            </a:extLst>
          </a:blip>
          <a:stretch>
            <a:fillRect/>
          </a:stretch>
        </p:blipFill>
        <p:spPr>
          <a:xfrm>
            <a:off x="-1706228" y="4513909"/>
            <a:ext cx="142933" cy="234667"/>
          </a:xfrm>
          <a:prstGeom prst="rect">
            <a:avLst/>
          </a:prstGeom>
        </p:spPr>
      </p:pic>
      <p:pic>
        <p:nvPicPr>
          <p:cNvPr id="52" name="Picture 51"/>
          <p:cNvPicPr>
            <a:picLocks noChangeAspect="1"/>
          </p:cNvPicPr>
          <p:nvPr>
            <p:custDataLst>
              <p:tags r:id="rId18"/>
            </p:custDataLst>
          </p:nvPr>
        </p:nvPicPr>
        <p:blipFill>
          <a:blip r:embed="rId65" cstate="print">
            <a:extLst>
              <a:ext uri="{28A0092B-C50C-407E-A947-70E740481C1C}">
                <a14:useLocalDpi xmlns:a14="http://schemas.microsoft.com/office/drawing/2010/main" val="0"/>
              </a:ext>
            </a:extLst>
          </a:blip>
          <a:stretch>
            <a:fillRect/>
          </a:stretch>
        </p:blipFill>
        <p:spPr>
          <a:xfrm>
            <a:off x="-1706228" y="4021814"/>
            <a:ext cx="149333" cy="243200"/>
          </a:xfrm>
          <a:prstGeom prst="rect">
            <a:avLst/>
          </a:prstGeom>
        </p:spPr>
      </p:pic>
      <p:pic>
        <p:nvPicPr>
          <p:cNvPr id="53" name="Picture 52"/>
          <p:cNvPicPr>
            <a:picLocks noChangeAspect="1"/>
          </p:cNvPicPr>
          <p:nvPr>
            <p:custDataLst>
              <p:tags r:id="rId19"/>
            </p:custDataLst>
          </p:nvPr>
        </p:nvPicPr>
        <p:blipFill>
          <a:blip r:embed="rId66" cstate="print">
            <a:extLst>
              <a:ext uri="{28A0092B-C50C-407E-A947-70E740481C1C}">
                <a14:useLocalDpi xmlns:a14="http://schemas.microsoft.com/office/drawing/2010/main" val="0"/>
              </a:ext>
            </a:extLst>
          </a:blip>
          <a:stretch>
            <a:fillRect/>
          </a:stretch>
        </p:blipFill>
        <p:spPr>
          <a:xfrm>
            <a:off x="-1706227" y="3530344"/>
            <a:ext cx="159999" cy="241067"/>
          </a:xfrm>
          <a:prstGeom prst="rect">
            <a:avLst/>
          </a:prstGeom>
        </p:spPr>
      </p:pic>
      <p:pic>
        <p:nvPicPr>
          <p:cNvPr id="54" name="Picture 53"/>
          <p:cNvPicPr>
            <a:picLocks noChangeAspect="1"/>
          </p:cNvPicPr>
          <p:nvPr>
            <p:custDataLst>
              <p:tags r:id="rId20"/>
            </p:custDataLst>
          </p:nvPr>
        </p:nvPicPr>
        <p:blipFill>
          <a:blip r:embed="rId58" cstate="print">
            <a:extLst>
              <a:ext uri="{28A0092B-C50C-407E-A947-70E740481C1C}">
                <a14:useLocalDpi xmlns:a14="http://schemas.microsoft.com/office/drawing/2010/main" val="0"/>
              </a:ext>
            </a:extLst>
          </a:blip>
          <a:stretch>
            <a:fillRect/>
          </a:stretch>
        </p:blipFill>
        <p:spPr>
          <a:xfrm>
            <a:off x="-1706228" y="3042077"/>
            <a:ext cx="142933" cy="243200"/>
          </a:xfrm>
          <a:prstGeom prst="rect">
            <a:avLst/>
          </a:prstGeom>
        </p:spPr>
      </p:pic>
      <p:pic>
        <p:nvPicPr>
          <p:cNvPr id="55" name="Picture 54"/>
          <p:cNvPicPr>
            <a:picLocks noChangeAspect="1"/>
          </p:cNvPicPr>
          <p:nvPr>
            <p:custDataLst>
              <p:tags r:id="rId21"/>
            </p:custDataLst>
          </p:nvPr>
        </p:nvPicPr>
        <p:blipFill>
          <a:blip r:embed="rId67" cstate="print">
            <a:extLst>
              <a:ext uri="{28A0092B-C50C-407E-A947-70E740481C1C}">
                <a14:useLocalDpi xmlns:a14="http://schemas.microsoft.com/office/drawing/2010/main" val="0"/>
              </a:ext>
            </a:extLst>
          </a:blip>
          <a:stretch>
            <a:fillRect/>
          </a:stretch>
        </p:blipFill>
        <p:spPr>
          <a:xfrm>
            <a:off x="-1706228" y="2546503"/>
            <a:ext cx="149333" cy="243200"/>
          </a:xfrm>
          <a:prstGeom prst="rect">
            <a:avLst/>
          </a:prstGeom>
        </p:spPr>
      </p:pic>
      <p:pic>
        <p:nvPicPr>
          <p:cNvPr id="56" name="Picture 55"/>
          <p:cNvPicPr>
            <a:picLocks noChangeAspect="1"/>
          </p:cNvPicPr>
          <p:nvPr>
            <p:custDataLst>
              <p:tags r:id="rId22"/>
            </p:custDataLst>
          </p:nvPr>
        </p:nvPicPr>
        <p:blipFill>
          <a:blip r:embed="rId68" cstate="print">
            <a:extLst>
              <a:ext uri="{28A0092B-C50C-407E-A947-70E740481C1C}">
                <a14:useLocalDpi xmlns:a14="http://schemas.microsoft.com/office/drawing/2010/main" val="0"/>
              </a:ext>
            </a:extLst>
          </a:blip>
          <a:stretch>
            <a:fillRect/>
          </a:stretch>
        </p:blipFill>
        <p:spPr>
          <a:xfrm>
            <a:off x="-1706227" y="2057569"/>
            <a:ext cx="153599" cy="247467"/>
          </a:xfrm>
          <a:prstGeom prst="rect">
            <a:avLst/>
          </a:prstGeom>
        </p:spPr>
      </p:pic>
      <p:pic>
        <p:nvPicPr>
          <p:cNvPr id="57" name="Picture 56"/>
          <p:cNvPicPr>
            <a:picLocks noChangeAspect="1"/>
          </p:cNvPicPr>
          <p:nvPr>
            <p:custDataLst>
              <p:tags r:id="rId23"/>
            </p:custDataLst>
          </p:nvPr>
        </p:nvPicPr>
        <p:blipFill>
          <a:blip r:embed="rId69" cstate="print">
            <a:extLst>
              <a:ext uri="{28A0092B-C50C-407E-A947-70E740481C1C}">
                <a14:useLocalDpi xmlns:a14="http://schemas.microsoft.com/office/drawing/2010/main" val="0"/>
              </a:ext>
            </a:extLst>
          </a:blip>
          <a:stretch>
            <a:fillRect/>
          </a:stretch>
        </p:blipFill>
        <p:spPr>
          <a:xfrm rot="16200000">
            <a:off x="-2428621" y="3675148"/>
            <a:ext cx="827733" cy="352000"/>
          </a:xfrm>
          <a:prstGeom prst="rect">
            <a:avLst/>
          </a:prstGeom>
        </p:spPr>
      </p:pic>
      <p:pic>
        <p:nvPicPr>
          <p:cNvPr id="59" name="Picture 58"/>
          <p:cNvPicPr>
            <a:picLocks noChangeAspect="1"/>
          </p:cNvPicPr>
          <p:nvPr>
            <p:custDataLst>
              <p:tags r:id="rId24"/>
            </p:custDataLst>
          </p:nvPr>
        </p:nvPicPr>
        <p:blipFill>
          <a:blip r:embed="rId70" cstate="print">
            <a:extLst>
              <a:ext uri="{28A0092B-C50C-407E-A947-70E740481C1C}">
                <a14:useLocalDpi xmlns:a14="http://schemas.microsoft.com/office/drawing/2010/main" val="0"/>
              </a:ext>
            </a:extLst>
          </a:blip>
          <a:stretch>
            <a:fillRect/>
          </a:stretch>
        </p:blipFill>
        <p:spPr>
          <a:xfrm>
            <a:off x="193229" y="6068943"/>
            <a:ext cx="761600" cy="352000"/>
          </a:xfrm>
          <a:prstGeom prst="rect">
            <a:avLst/>
          </a:prstGeom>
        </p:spPr>
      </p:pic>
      <p:pic>
        <p:nvPicPr>
          <p:cNvPr id="61" name="Picture 60"/>
          <p:cNvPicPr>
            <a:picLocks noChangeAspect="1"/>
          </p:cNvPicPr>
          <p:nvPr>
            <p:custDataLst>
              <p:tags r:id="rId25"/>
            </p:custDataLst>
          </p:nvPr>
        </p:nvPicPr>
        <p:blipFill>
          <a:blip r:embed="rId71" cstate="print">
            <a:extLst>
              <a:ext uri="{28A0092B-C50C-407E-A947-70E740481C1C}">
                <a14:useLocalDpi xmlns:a14="http://schemas.microsoft.com/office/drawing/2010/main" val="0"/>
              </a:ext>
            </a:extLst>
          </a:blip>
          <a:stretch>
            <a:fillRect/>
          </a:stretch>
        </p:blipFill>
        <p:spPr>
          <a:xfrm>
            <a:off x="2582378" y="1431880"/>
            <a:ext cx="977067" cy="352000"/>
          </a:xfrm>
          <a:prstGeom prst="rect">
            <a:avLst/>
          </a:prstGeom>
        </p:spPr>
      </p:pic>
      <p:pic>
        <p:nvPicPr>
          <p:cNvPr id="63" name="Picture 62"/>
          <p:cNvPicPr>
            <a:picLocks noChangeAspect="1"/>
          </p:cNvPicPr>
          <p:nvPr>
            <p:custDataLst>
              <p:tags r:id="rId26"/>
            </p:custDataLst>
          </p:nvPr>
        </p:nvPicPr>
        <p:blipFill>
          <a:blip r:embed="rId54" cstate="print">
            <a:extLst>
              <a:ext uri="{28A0092B-C50C-407E-A947-70E740481C1C}">
                <a14:useLocalDpi xmlns:a14="http://schemas.microsoft.com/office/drawing/2010/main" val="0"/>
              </a:ext>
            </a:extLst>
          </a:blip>
          <a:stretch>
            <a:fillRect/>
          </a:stretch>
        </p:blipFill>
        <p:spPr>
          <a:xfrm>
            <a:off x="10204143" y="2852271"/>
            <a:ext cx="320000" cy="243200"/>
          </a:xfrm>
          <a:prstGeom prst="rect">
            <a:avLst/>
          </a:prstGeom>
        </p:spPr>
      </p:pic>
      <p:pic>
        <p:nvPicPr>
          <p:cNvPr id="64" name="Picture 63"/>
          <p:cNvPicPr>
            <a:picLocks noChangeAspect="1"/>
          </p:cNvPicPr>
          <p:nvPr>
            <p:custDataLst>
              <p:tags r:id="rId27"/>
            </p:custDataLst>
          </p:nvPr>
        </p:nvPicPr>
        <p:blipFill>
          <a:blip r:embed="rId55" cstate="print">
            <a:extLst>
              <a:ext uri="{28A0092B-C50C-407E-A947-70E740481C1C}">
                <a14:useLocalDpi xmlns:a14="http://schemas.microsoft.com/office/drawing/2010/main" val="0"/>
              </a:ext>
            </a:extLst>
          </a:blip>
          <a:stretch>
            <a:fillRect/>
          </a:stretch>
        </p:blipFill>
        <p:spPr>
          <a:xfrm>
            <a:off x="10204143" y="3604747"/>
            <a:ext cx="324267" cy="243200"/>
          </a:xfrm>
          <a:prstGeom prst="rect">
            <a:avLst/>
          </a:prstGeom>
        </p:spPr>
      </p:pic>
      <p:pic>
        <p:nvPicPr>
          <p:cNvPr id="65" name="Picture 64"/>
          <p:cNvPicPr>
            <a:picLocks noChangeAspect="1"/>
          </p:cNvPicPr>
          <p:nvPr>
            <p:custDataLst>
              <p:tags r:id="rId28"/>
            </p:custDataLst>
          </p:nvPr>
        </p:nvPicPr>
        <p:blipFill>
          <a:blip r:embed="rId56" cstate="print">
            <a:extLst>
              <a:ext uri="{28A0092B-C50C-407E-A947-70E740481C1C}">
                <a14:useLocalDpi xmlns:a14="http://schemas.microsoft.com/office/drawing/2010/main" val="0"/>
              </a:ext>
            </a:extLst>
          </a:blip>
          <a:stretch>
            <a:fillRect/>
          </a:stretch>
        </p:blipFill>
        <p:spPr>
          <a:xfrm>
            <a:off x="10205520" y="4347698"/>
            <a:ext cx="307200" cy="245333"/>
          </a:xfrm>
          <a:prstGeom prst="rect">
            <a:avLst/>
          </a:prstGeom>
        </p:spPr>
      </p:pic>
      <p:pic>
        <p:nvPicPr>
          <p:cNvPr id="66" name="Picture 65"/>
          <p:cNvPicPr>
            <a:picLocks noChangeAspect="1"/>
          </p:cNvPicPr>
          <p:nvPr>
            <p:custDataLst>
              <p:tags r:id="rId29"/>
            </p:custDataLst>
          </p:nvPr>
        </p:nvPicPr>
        <p:blipFill>
          <a:blip r:embed="rId57" cstate="print">
            <a:extLst>
              <a:ext uri="{28A0092B-C50C-407E-A947-70E740481C1C}">
                <a14:useLocalDpi xmlns:a14="http://schemas.microsoft.com/office/drawing/2010/main" val="0"/>
              </a:ext>
            </a:extLst>
          </a:blip>
          <a:stretch>
            <a:fillRect/>
          </a:stretch>
        </p:blipFill>
        <p:spPr>
          <a:xfrm>
            <a:off x="10204144" y="5077951"/>
            <a:ext cx="311467" cy="245333"/>
          </a:xfrm>
          <a:prstGeom prst="rect">
            <a:avLst/>
          </a:prstGeom>
        </p:spPr>
      </p:pic>
      <p:pic>
        <p:nvPicPr>
          <p:cNvPr id="67" name="Picture 66"/>
          <p:cNvPicPr>
            <a:picLocks noChangeAspect="1"/>
          </p:cNvPicPr>
          <p:nvPr>
            <p:custDataLst>
              <p:tags r:id="rId30"/>
            </p:custDataLst>
          </p:nvPr>
        </p:nvPicPr>
        <p:blipFill>
          <a:blip r:embed="rId58" cstate="print">
            <a:extLst>
              <a:ext uri="{28A0092B-C50C-407E-A947-70E740481C1C}">
                <a14:useLocalDpi xmlns:a14="http://schemas.microsoft.com/office/drawing/2010/main" val="0"/>
              </a:ext>
            </a:extLst>
          </a:blip>
          <a:stretch>
            <a:fillRect/>
          </a:stretch>
        </p:blipFill>
        <p:spPr>
          <a:xfrm>
            <a:off x="10204143" y="5828834"/>
            <a:ext cx="142933" cy="243200"/>
          </a:xfrm>
          <a:prstGeom prst="rect">
            <a:avLst/>
          </a:prstGeom>
        </p:spPr>
      </p:pic>
      <p:pic>
        <p:nvPicPr>
          <p:cNvPr id="68" name="Picture 67"/>
          <p:cNvPicPr>
            <a:picLocks noChangeAspect="1"/>
          </p:cNvPicPr>
          <p:nvPr>
            <p:custDataLst>
              <p:tags r:id="rId31"/>
            </p:custDataLst>
          </p:nvPr>
        </p:nvPicPr>
        <p:blipFill>
          <a:blip r:embed="rId59" cstate="print">
            <a:extLst>
              <a:ext uri="{28A0092B-C50C-407E-A947-70E740481C1C}">
                <a14:useLocalDpi xmlns:a14="http://schemas.microsoft.com/office/drawing/2010/main" val="0"/>
              </a:ext>
            </a:extLst>
          </a:blip>
          <a:stretch>
            <a:fillRect/>
          </a:stretch>
        </p:blipFill>
        <p:spPr>
          <a:xfrm>
            <a:off x="5478588" y="6694016"/>
            <a:ext cx="277333" cy="243200"/>
          </a:xfrm>
          <a:prstGeom prst="rect">
            <a:avLst/>
          </a:prstGeom>
        </p:spPr>
      </p:pic>
      <p:pic>
        <p:nvPicPr>
          <p:cNvPr id="69" name="Picture 68"/>
          <p:cNvPicPr>
            <a:picLocks noChangeAspect="1"/>
          </p:cNvPicPr>
          <p:nvPr>
            <p:custDataLst>
              <p:tags r:id="rId32"/>
            </p:custDataLst>
          </p:nvPr>
        </p:nvPicPr>
        <p:blipFill>
          <a:blip r:embed="rId60" cstate="print">
            <a:extLst>
              <a:ext uri="{28A0092B-C50C-407E-A947-70E740481C1C}">
                <a14:useLocalDpi xmlns:a14="http://schemas.microsoft.com/office/drawing/2010/main" val="0"/>
              </a:ext>
            </a:extLst>
          </a:blip>
          <a:stretch>
            <a:fillRect/>
          </a:stretch>
        </p:blipFill>
        <p:spPr>
          <a:xfrm>
            <a:off x="5981508" y="6694016"/>
            <a:ext cx="275200" cy="234667"/>
          </a:xfrm>
          <a:prstGeom prst="rect">
            <a:avLst/>
          </a:prstGeom>
        </p:spPr>
      </p:pic>
      <p:pic>
        <p:nvPicPr>
          <p:cNvPr id="70" name="Picture 69"/>
          <p:cNvPicPr>
            <a:picLocks noChangeAspect="1"/>
          </p:cNvPicPr>
          <p:nvPr>
            <p:custDataLst>
              <p:tags r:id="rId33"/>
            </p:custDataLst>
          </p:nvPr>
        </p:nvPicPr>
        <p:blipFill>
          <a:blip r:embed="rId61" cstate="print">
            <a:extLst>
              <a:ext uri="{28A0092B-C50C-407E-A947-70E740481C1C}">
                <a14:useLocalDpi xmlns:a14="http://schemas.microsoft.com/office/drawing/2010/main" val="0"/>
              </a:ext>
            </a:extLst>
          </a:blip>
          <a:stretch>
            <a:fillRect/>
          </a:stretch>
        </p:blipFill>
        <p:spPr>
          <a:xfrm>
            <a:off x="6484429" y="6694016"/>
            <a:ext cx="264533" cy="236800"/>
          </a:xfrm>
          <a:prstGeom prst="rect">
            <a:avLst/>
          </a:prstGeom>
        </p:spPr>
      </p:pic>
      <p:pic>
        <p:nvPicPr>
          <p:cNvPr id="71" name="Picture 70"/>
          <p:cNvPicPr>
            <a:picLocks noChangeAspect="1"/>
          </p:cNvPicPr>
          <p:nvPr>
            <p:custDataLst>
              <p:tags r:id="rId34"/>
            </p:custDataLst>
          </p:nvPr>
        </p:nvPicPr>
        <p:blipFill>
          <a:blip r:embed="rId62" cstate="print">
            <a:extLst>
              <a:ext uri="{28A0092B-C50C-407E-A947-70E740481C1C}">
                <a14:useLocalDpi xmlns:a14="http://schemas.microsoft.com/office/drawing/2010/main" val="0"/>
              </a:ext>
            </a:extLst>
          </a:blip>
          <a:stretch>
            <a:fillRect/>
          </a:stretch>
        </p:blipFill>
        <p:spPr>
          <a:xfrm>
            <a:off x="7063548" y="6694016"/>
            <a:ext cx="151466" cy="243200"/>
          </a:xfrm>
          <a:prstGeom prst="rect">
            <a:avLst/>
          </a:prstGeom>
        </p:spPr>
      </p:pic>
      <p:pic>
        <p:nvPicPr>
          <p:cNvPr id="72" name="Picture 71"/>
          <p:cNvPicPr>
            <a:picLocks noChangeAspect="1"/>
          </p:cNvPicPr>
          <p:nvPr>
            <p:custDataLst>
              <p:tags r:id="rId35"/>
            </p:custDataLst>
          </p:nvPr>
        </p:nvPicPr>
        <p:blipFill>
          <a:blip r:embed="rId63" cstate="print">
            <a:extLst>
              <a:ext uri="{28A0092B-C50C-407E-A947-70E740481C1C}">
                <a14:useLocalDpi xmlns:a14="http://schemas.microsoft.com/office/drawing/2010/main" val="0"/>
              </a:ext>
            </a:extLst>
          </a:blip>
          <a:stretch>
            <a:fillRect/>
          </a:stretch>
        </p:blipFill>
        <p:spPr>
          <a:xfrm>
            <a:off x="7579487" y="6694016"/>
            <a:ext cx="119466" cy="236800"/>
          </a:xfrm>
          <a:prstGeom prst="rect">
            <a:avLst/>
          </a:prstGeom>
        </p:spPr>
      </p:pic>
      <p:pic>
        <p:nvPicPr>
          <p:cNvPr id="73" name="Picture 72"/>
          <p:cNvPicPr>
            <a:picLocks noChangeAspect="1"/>
          </p:cNvPicPr>
          <p:nvPr>
            <p:custDataLst>
              <p:tags r:id="rId36"/>
            </p:custDataLst>
          </p:nvPr>
        </p:nvPicPr>
        <p:blipFill>
          <a:blip r:embed="rId64" cstate="print">
            <a:extLst>
              <a:ext uri="{28A0092B-C50C-407E-A947-70E740481C1C}">
                <a14:useLocalDpi xmlns:a14="http://schemas.microsoft.com/office/drawing/2010/main" val="0"/>
              </a:ext>
            </a:extLst>
          </a:blip>
          <a:stretch>
            <a:fillRect/>
          </a:stretch>
        </p:blipFill>
        <p:spPr>
          <a:xfrm>
            <a:off x="8090675" y="6694016"/>
            <a:ext cx="142933" cy="234667"/>
          </a:xfrm>
          <a:prstGeom prst="rect">
            <a:avLst/>
          </a:prstGeom>
        </p:spPr>
      </p:pic>
      <p:pic>
        <p:nvPicPr>
          <p:cNvPr id="74" name="Picture 73"/>
          <p:cNvPicPr>
            <a:picLocks noChangeAspect="1"/>
          </p:cNvPicPr>
          <p:nvPr>
            <p:custDataLst>
              <p:tags r:id="rId37"/>
            </p:custDataLst>
          </p:nvPr>
        </p:nvPicPr>
        <p:blipFill>
          <a:blip r:embed="rId65" cstate="print">
            <a:extLst>
              <a:ext uri="{28A0092B-C50C-407E-A947-70E740481C1C}">
                <a14:useLocalDpi xmlns:a14="http://schemas.microsoft.com/office/drawing/2010/main" val="0"/>
              </a:ext>
            </a:extLst>
          </a:blip>
          <a:stretch>
            <a:fillRect/>
          </a:stretch>
        </p:blipFill>
        <p:spPr>
          <a:xfrm>
            <a:off x="8601863" y="6694016"/>
            <a:ext cx="149333" cy="243200"/>
          </a:xfrm>
          <a:prstGeom prst="rect">
            <a:avLst/>
          </a:prstGeom>
        </p:spPr>
      </p:pic>
      <p:pic>
        <p:nvPicPr>
          <p:cNvPr id="75" name="Picture 74"/>
          <p:cNvPicPr>
            <a:picLocks noChangeAspect="1"/>
          </p:cNvPicPr>
          <p:nvPr>
            <p:custDataLst>
              <p:tags r:id="rId38"/>
            </p:custDataLst>
          </p:nvPr>
        </p:nvPicPr>
        <p:blipFill>
          <a:blip r:embed="rId66" cstate="print">
            <a:extLst>
              <a:ext uri="{28A0092B-C50C-407E-A947-70E740481C1C}">
                <a14:useLocalDpi xmlns:a14="http://schemas.microsoft.com/office/drawing/2010/main" val="0"/>
              </a:ext>
            </a:extLst>
          </a:blip>
          <a:stretch>
            <a:fillRect/>
          </a:stretch>
        </p:blipFill>
        <p:spPr>
          <a:xfrm>
            <a:off x="9113052" y="6694017"/>
            <a:ext cx="159999" cy="241067"/>
          </a:xfrm>
          <a:prstGeom prst="rect">
            <a:avLst/>
          </a:prstGeom>
        </p:spPr>
      </p:pic>
      <p:pic>
        <p:nvPicPr>
          <p:cNvPr id="76" name="Picture 75"/>
          <p:cNvPicPr>
            <a:picLocks noChangeAspect="1"/>
          </p:cNvPicPr>
          <p:nvPr>
            <p:custDataLst>
              <p:tags r:id="rId39"/>
            </p:custDataLst>
          </p:nvPr>
        </p:nvPicPr>
        <p:blipFill>
          <a:blip r:embed="rId58" cstate="print">
            <a:extLst>
              <a:ext uri="{28A0092B-C50C-407E-A947-70E740481C1C}">
                <a14:useLocalDpi xmlns:a14="http://schemas.microsoft.com/office/drawing/2010/main" val="0"/>
              </a:ext>
            </a:extLst>
          </a:blip>
          <a:stretch>
            <a:fillRect/>
          </a:stretch>
        </p:blipFill>
        <p:spPr>
          <a:xfrm>
            <a:off x="9624239" y="6694016"/>
            <a:ext cx="142933" cy="243200"/>
          </a:xfrm>
          <a:prstGeom prst="rect">
            <a:avLst/>
          </a:prstGeom>
        </p:spPr>
      </p:pic>
      <p:pic>
        <p:nvPicPr>
          <p:cNvPr id="77" name="Picture 76"/>
          <p:cNvPicPr>
            <a:picLocks noChangeAspect="1"/>
          </p:cNvPicPr>
          <p:nvPr>
            <p:custDataLst>
              <p:tags r:id="rId40"/>
            </p:custDataLst>
          </p:nvPr>
        </p:nvPicPr>
        <p:blipFill>
          <a:blip r:embed="rId62" cstate="print">
            <a:extLst>
              <a:ext uri="{28A0092B-C50C-407E-A947-70E740481C1C}">
                <a14:useLocalDpi xmlns:a14="http://schemas.microsoft.com/office/drawing/2010/main" val="0"/>
              </a:ext>
            </a:extLst>
          </a:blip>
          <a:stretch>
            <a:fillRect/>
          </a:stretch>
        </p:blipFill>
        <p:spPr>
          <a:xfrm>
            <a:off x="5364084" y="6506006"/>
            <a:ext cx="151466" cy="243200"/>
          </a:xfrm>
          <a:prstGeom prst="rect">
            <a:avLst/>
          </a:prstGeom>
        </p:spPr>
      </p:pic>
      <p:pic>
        <p:nvPicPr>
          <p:cNvPr id="78" name="Picture 77"/>
          <p:cNvPicPr>
            <a:picLocks noChangeAspect="1"/>
          </p:cNvPicPr>
          <p:nvPr>
            <p:custDataLst>
              <p:tags r:id="rId41"/>
            </p:custDataLst>
          </p:nvPr>
        </p:nvPicPr>
        <p:blipFill>
          <a:blip r:embed="rId63" cstate="print">
            <a:extLst>
              <a:ext uri="{28A0092B-C50C-407E-A947-70E740481C1C}">
                <a14:useLocalDpi xmlns:a14="http://schemas.microsoft.com/office/drawing/2010/main" val="0"/>
              </a:ext>
            </a:extLst>
          </a:blip>
          <a:stretch>
            <a:fillRect/>
          </a:stretch>
        </p:blipFill>
        <p:spPr>
          <a:xfrm>
            <a:off x="5358963" y="6013911"/>
            <a:ext cx="119466" cy="236800"/>
          </a:xfrm>
          <a:prstGeom prst="rect">
            <a:avLst/>
          </a:prstGeom>
        </p:spPr>
      </p:pic>
      <p:pic>
        <p:nvPicPr>
          <p:cNvPr id="79" name="Picture 78"/>
          <p:cNvPicPr>
            <a:picLocks noChangeAspect="1"/>
          </p:cNvPicPr>
          <p:nvPr>
            <p:custDataLst>
              <p:tags r:id="rId42"/>
            </p:custDataLst>
          </p:nvPr>
        </p:nvPicPr>
        <p:blipFill>
          <a:blip r:embed="rId64" cstate="print">
            <a:extLst>
              <a:ext uri="{28A0092B-C50C-407E-A947-70E740481C1C}">
                <a14:useLocalDpi xmlns:a14="http://schemas.microsoft.com/office/drawing/2010/main" val="0"/>
              </a:ext>
            </a:extLst>
          </a:blip>
          <a:stretch>
            <a:fillRect/>
          </a:stretch>
        </p:blipFill>
        <p:spPr>
          <a:xfrm>
            <a:off x="5358963" y="5521816"/>
            <a:ext cx="142933" cy="234667"/>
          </a:xfrm>
          <a:prstGeom prst="rect">
            <a:avLst/>
          </a:prstGeom>
        </p:spPr>
      </p:pic>
      <p:pic>
        <p:nvPicPr>
          <p:cNvPr id="80" name="Picture 79"/>
          <p:cNvPicPr>
            <a:picLocks noChangeAspect="1"/>
          </p:cNvPicPr>
          <p:nvPr>
            <p:custDataLst>
              <p:tags r:id="rId43"/>
            </p:custDataLst>
          </p:nvPr>
        </p:nvPicPr>
        <p:blipFill>
          <a:blip r:embed="rId65" cstate="print">
            <a:extLst>
              <a:ext uri="{28A0092B-C50C-407E-A947-70E740481C1C}">
                <a14:useLocalDpi xmlns:a14="http://schemas.microsoft.com/office/drawing/2010/main" val="0"/>
              </a:ext>
            </a:extLst>
          </a:blip>
          <a:stretch>
            <a:fillRect/>
          </a:stretch>
        </p:blipFill>
        <p:spPr>
          <a:xfrm>
            <a:off x="5358963" y="5029721"/>
            <a:ext cx="149333" cy="243200"/>
          </a:xfrm>
          <a:prstGeom prst="rect">
            <a:avLst/>
          </a:prstGeom>
        </p:spPr>
      </p:pic>
      <p:pic>
        <p:nvPicPr>
          <p:cNvPr id="81" name="Picture 80"/>
          <p:cNvPicPr>
            <a:picLocks noChangeAspect="1"/>
          </p:cNvPicPr>
          <p:nvPr>
            <p:custDataLst>
              <p:tags r:id="rId44"/>
            </p:custDataLst>
          </p:nvPr>
        </p:nvPicPr>
        <p:blipFill>
          <a:blip r:embed="rId66" cstate="print">
            <a:extLst>
              <a:ext uri="{28A0092B-C50C-407E-A947-70E740481C1C}">
                <a14:useLocalDpi xmlns:a14="http://schemas.microsoft.com/office/drawing/2010/main" val="0"/>
              </a:ext>
            </a:extLst>
          </a:blip>
          <a:stretch>
            <a:fillRect/>
          </a:stretch>
        </p:blipFill>
        <p:spPr>
          <a:xfrm>
            <a:off x="5358964" y="4538251"/>
            <a:ext cx="159999" cy="241067"/>
          </a:xfrm>
          <a:prstGeom prst="rect">
            <a:avLst/>
          </a:prstGeom>
        </p:spPr>
      </p:pic>
      <p:pic>
        <p:nvPicPr>
          <p:cNvPr id="82" name="Picture 81"/>
          <p:cNvPicPr>
            <a:picLocks noChangeAspect="1"/>
          </p:cNvPicPr>
          <p:nvPr>
            <p:custDataLst>
              <p:tags r:id="rId45"/>
            </p:custDataLst>
          </p:nvPr>
        </p:nvPicPr>
        <p:blipFill>
          <a:blip r:embed="rId58" cstate="print">
            <a:extLst>
              <a:ext uri="{28A0092B-C50C-407E-A947-70E740481C1C}">
                <a14:useLocalDpi xmlns:a14="http://schemas.microsoft.com/office/drawing/2010/main" val="0"/>
              </a:ext>
            </a:extLst>
          </a:blip>
          <a:stretch>
            <a:fillRect/>
          </a:stretch>
        </p:blipFill>
        <p:spPr>
          <a:xfrm>
            <a:off x="5358963" y="4049984"/>
            <a:ext cx="142933" cy="243200"/>
          </a:xfrm>
          <a:prstGeom prst="rect">
            <a:avLst/>
          </a:prstGeom>
        </p:spPr>
      </p:pic>
      <p:pic>
        <p:nvPicPr>
          <p:cNvPr id="83" name="Picture 82"/>
          <p:cNvPicPr>
            <a:picLocks noChangeAspect="1"/>
          </p:cNvPicPr>
          <p:nvPr>
            <p:custDataLst>
              <p:tags r:id="rId46"/>
            </p:custDataLst>
          </p:nvPr>
        </p:nvPicPr>
        <p:blipFill>
          <a:blip r:embed="rId67" cstate="print">
            <a:extLst>
              <a:ext uri="{28A0092B-C50C-407E-A947-70E740481C1C}">
                <a14:useLocalDpi xmlns:a14="http://schemas.microsoft.com/office/drawing/2010/main" val="0"/>
              </a:ext>
            </a:extLst>
          </a:blip>
          <a:stretch>
            <a:fillRect/>
          </a:stretch>
        </p:blipFill>
        <p:spPr>
          <a:xfrm>
            <a:off x="5358963" y="3554410"/>
            <a:ext cx="149333" cy="243200"/>
          </a:xfrm>
          <a:prstGeom prst="rect">
            <a:avLst/>
          </a:prstGeom>
        </p:spPr>
      </p:pic>
      <p:pic>
        <p:nvPicPr>
          <p:cNvPr id="84" name="Picture 83"/>
          <p:cNvPicPr>
            <a:picLocks noChangeAspect="1"/>
          </p:cNvPicPr>
          <p:nvPr>
            <p:custDataLst>
              <p:tags r:id="rId47"/>
            </p:custDataLst>
          </p:nvPr>
        </p:nvPicPr>
        <p:blipFill>
          <a:blip r:embed="rId68" cstate="print">
            <a:extLst>
              <a:ext uri="{28A0092B-C50C-407E-A947-70E740481C1C}">
                <a14:useLocalDpi xmlns:a14="http://schemas.microsoft.com/office/drawing/2010/main" val="0"/>
              </a:ext>
            </a:extLst>
          </a:blip>
          <a:stretch>
            <a:fillRect/>
          </a:stretch>
        </p:blipFill>
        <p:spPr>
          <a:xfrm>
            <a:off x="5358964" y="3065476"/>
            <a:ext cx="153599" cy="247467"/>
          </a:xfrm>
          <a:prstGeom prst="rect">
            <a:avLst/>
          </a:prstGeom>
        </p:spPr>
      </p:pic>
      <p:pic>
        <p:nvPicPr>
          <p:cNvPr id="85" name="Picture 84"/>
          <p:cNvPicPr>
            <a:picLocks noChangeAspect="1"/>
          </p:cNvPicPr>
          <p:nvPr>
            <p:custDataLst>
              <p:tags r:id="rId48"/>
            </p:custDataLst>
          </p:nvPr>
        </p:nvPicPr>
        <p:blipFill>
          <a:blip r:embed="rId69" cstate="print">
            <a:extLst>
              <a:ext uri="{28A0092B-C50C-407E-A947-70E740481C1C}">
                <a14:useLocalDpi xmlns:a14="http://schemas.microsoft.com/office/drawing/2010/main" val="0"/>
              </a:ext>
            </a:extLst>
          </a:blip>
          <a:stretch>
            <a:fillRect/>
          </a:stretch>
        </p:blipFill>
        <p:spPr>
          <a:xfrm rot="16200000">
            <a:off x="4636570" y="4683055"/>
            <a:ext cx="827733" cy="352000"/>
          </a:xfrm>
          <a:prstGeom prst="rect">
            <a:avLst/>
          </a:prstGeom>
        </p:spPr>
      </p:pic>
      <p:pic>
        <p:nvPicPr>
          <p:cNvPr id="86" name="Picture 85"/>
          <p:cNvPicPr>
            <a:picLocks noChangeAspect="1"/>
          </p:cNvPicPr>
          <p:nvPr>
            <p:custDataLst>
              <p:tags r:id="rId49"/>
            </p:custDataLst>
          </p:nvPr>
        </p:nvPicPr>
        <p:blipFill>
          <a:blip r:embed="rId70" cstate="print">
            <a:extLst>
              <a:ext uri="{28A0092B-C50C-407E-A947-70E740481C1C}">
                <a14:useLocalDpi xmlns:a14="http://schemas.microsoft.com/office/drawing/2010/main" val="0"/>
              </a:ext>
            </a:extLst>
          </a:blip>
          <a:stretch>
            <a:fillRect/>
          </a:stretch>
        </p:blipFill>
        <p:spPr>
          <a:xfrm>
            <a:off x="7258420" y="7076850"/>
            <a:ext cx="761600" cy="352000"/>
          </a:xfrm>
          <a:prstGeom prst="rect">
            <a:avLst/>
          </a:prstGeom>
        </p:spPr>
      </p:pic>
      <p:pic>
        <p:nvPicPr>
          <p:cNvPr id="87" name="Picture 86"/>
          <p:cNvPicPr>
            <a:picLocks noChangeAspect="1"/>
          </p:cNvPicPr>
          <p:nvPr>
            <p:custDataLst>
              <p:tags r:id="rId50"/>
            </p:custDataLst>
          </p:nvPr>
        </p:nvPicPr>
        <p:blipFill>
          <a:blip r:embed="rId71" cstate="print">
            <a:extLst>
              <a:ext uri="{28A0092B-C50C-407E-A947-70E740481C1C}">
                <a14:useLocalDpi xmlns:a14="http://schemas.microsoft.com/office/drawing/2010/main" val="0"/>
              </a:ext>
            </a:extLst>
          </a:blip>
          <a:stretch>
            <a:fillRect/>
          </a:stretch>
        </p:blipFill>
        <p:spPr>
          <a:xfrm>
            <a:off x="9647569" y="2439787"/>
            <a:ext cx="977067" cy="352000"/>
          </a:xfrm>
          <a:prstGeom prst="rect">
            <a:avLst/>
          </a:prstGeom>
        </p:spPr>
      </p:pic>
    </p:spTree>
    <p:extLst>
      <p:ext uri="{BB962C8B-B14F-4D97-AF65-F5344CB8AC3E}">
        <p14:creationId xmlns:p14="http://schemas.microsoft.com/office/powerpoint/2010/main" val="39981442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747.6566"/>
  <p:tag name="LATEXADDIN" val="\documentclass{article}&#10;\usepackage{amsmath}&#10;\usepackage{xcolor}&#10;\definecolor{orange}{rgb}{0.58823529, 0.17647059, 0.02352941}&#10;\pagestyle{empty}&#10;\begin{document}&#10;&#10;\textcolor{orange}{Variable Area}&#10;&#10;&#10;\end{document}"/>
  <p:tag name="IGUANATEXSIZE" val="28"/>
  <p:tag name="IGUANATEXCURSOR" val="125"/>
  <p:tag name="TRANSPARENCY" val="Fals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500.9374"/>
  <p:tag name="LATEXADDIN" val="\documentclass{article}&#10;\usepackage{amsmath}&#10;\pagestyle{empty}&#10;\begin{document}&#10;&#10;$t=t_\mathrm{final}$?&#10;&#10;\end{document}"/>
  <p:tag name="IGUANATEXSIZE" val="24"/>
  <p:tag name="IGUANATEXCURSOR" val="102"/>
  <p:tag name="TRANSPARENCY" val="True"/>
  <p:tag name="FILENAME" val=""/>
  <p:tag name="LATEXENGINEID" val="0"/>
  <p:tag name="TEMPFOLDER" val="S:\Iguan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683.1646"/>
  <p:tag name="LATEXADDIN" val="\documentclass{article}&#10;\usepackage{amsmath}&#10;\pagestyle{empty}&#10;\begin{document}&#10;&#10;&#10;Post-Process&#10;&#10;\end{document}"/>
  <p:tag name="IGUANATEXSIZE" val="24"/>
  <p:tag name="IGUANATEXCURSOR" val="94"/>
  <p:tag name="TRANSPARENCY" val="True"/>
  <p:tag name="FILENAME" val=""/>
  <p:tag name="LATEXENGINEID" val="0"/>
  <p:tag name="TEMPFOLDER" val="S:\Iguan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38.4702"/>
  <p:tag name="ORIGINALWIDTH" val="953.1309"/>
  <p:tag name="LATEXADDIN" val="\documentclass{article}&#10;\usepackage{amsmath}&#10;\pagestyle{empty}&#10;\begin{document}&#10;&#10;\begin{flushleft}&#10;Thermochemistry\\&#10;Software&#10;\end{flushleft}&#10;&#10;&#10;\end{document}"/>
  <p:tag name="IGUANATEXSIZE" val="24"/>
  <p:tag name="IGUANATEXCURSOR" val="125"/>
  <p:tag name="TRANSPARENCY" val="True"/>
  <p:tag name="FILENAME" val=""/>
  <p:tag name="LATEXENGINEID" val="0"/>
  <p:tag name="TEMPFOLDER" val="S:\Iguan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692.9134"/>
  <p:tag name="LATEXADDIN" val="\documentclass{article}&#10;\usepackage{amsmath}&#10;\pagestyle{empty}&#10;\begin{document}&#10;&#10;\begin{flushleft}&#10;Just in Time\\&#10;Compilation&#10;\end{flushleft}&#10;&#10;&#10;\end{document}"/>
  <p:tag name="IGUANATEXSIZE" val="24"/>
  <p:tag name="IGUANATEXCURSOR" val="140"/>
  <p:tag name="TRANSPARENCY" val="True"/>
  <p:tag name="FILENAME" val=""/>
  <p:tag name="LATEXENGINEID" val="0"/>
  <p:tag name="TEMPFOLDER" val="S:\IguanaTex\"/>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971.1286"/>
  <p:tag name="LATEXADDIN" val="\documentclass{article}&#10;\usepackage{amsmath}&#10;\pagestyle{empty}&#10;\begin{document}&#10;&#10;&#10;Advance Time $\Delta t$&#10;&#10;\end{document}"/>
  <p:tag name="IGUANATEXSIZE" val="24"/>
  <p:tag name="IGUANATEXCURSOR" val="94"/>
  <p:tag name="TRANSPARENCY" val="True"/>
  <p:tag name="FILENAME" val=""/>
  <p:tag name="LATEXENGINEID" val="0"/>
  <p:tag name="TEMPFOLDER" val="S:\Iguan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198.35"/>
  <p:tag name="LATEXADDIN" val="\documentclass{article}&#10;\usepackage{amsmath}&#10;\pagestyle{empty}&#10;\begin{document}&#10;&#10;&#10;Advance Quasi-1D $\Delta t$&#10;&#10;\end{document}"/>
  <p:tag name="IGUANATEXSIZE" val="24"/>
  <p:tag name="IGUANATEXCURSOR" val="98"/>
  <p:tag name="TRANSPARENCY" val="True"/>
  <p:tag name="FILENAME" val=""/>
  <p:tag name="LATEXENGINEID" val="0"/>
  <p:tag name="TEMPFOLDER" val="S:\IguanaTex\"/>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554.9306"/>
  <p:tag name="LATEXADDIN" val="\documentclass{article}&#10;\usepackage{amsmath}&#10;\pagestyle{empty}&#10;\begin{document}&#10;&#10;&#10;Quasi-1D?&#10;&#10;\end{document}"/>
  <p:tag name="IGUANATEXSIZE" val="24"/>
  <p:tag name="IGUANATEXCURSOR" val="91"/>
  <p:tag name="TRANSPARENCY" val="True"/>
  <p:tag name="FILENAME" val=""/>
  <p:tag name="LATEXENGINEID" val="0"/>
  <p:tag name="TEMPFOLDER" val="S:\IguanaTex\"/>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53.3933"/>
  <p:tag name="LATEXADDIN" val="\documentclass{article}&#10;\usepackage{amsmath}&#10;\pagestyle{empty}&#10;\begin{document}&#10;&#10;&#10;Advance BL $\Delta t$&#10;&#10;\end{document}"/>
  <p:tag name="IGUANATEXSIZE" val="24"/>
  <p:tag name="IGUANATEXCURSOR" val="102"/>
  <p:tag name="TRANSPARENCY" val="True"/>
  <p:tag name="FILENAME" val=""/>
  <p:tag name="LATEXENGINEID" val="0"/>
  <p:tag name="TEMPFOLDER" val="S:\Iguan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2.4859"/>
  <p:tag name="LATEXADDIN" val="\documentclass{article}&#10;\usepackage{amsmath}&#10;\pagestyle{empty}&#10;\begin{document}&#10;&#10;&#10;25&#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3.9857"/>
  <p:tag name="LATEXADDIN" val="\documentclass{article}&#10;\usepackage{amsmath}&#10;\pagestyle{empty}&#10;\begin{document}&#10;&#10;&#10;2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73.1909"/>
  <p:tag name="LATEXADDIN" val="\documentclass{article}&#10;\usepackage{amsmath}&#10;\usepackage{xcolor}&#10;\definecolor{orange}{rgb}{0.58823529, 0.17647059, 0.02352941}&#10;\pagestyle{empty}&#10;\begin{document}&#10;&#10;\textcolor{orange}{Reaction}&#10;&#10;&#10;\end{document}"/>
  <p:tag name="IGUANATEXSIZE" val="28"/>
  <p:tag name="IGUANATEXCURSOR" val="190"/>
  <p:tag name="TRANSPARENCY" val="Fals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107.9865"/>
  <p:tag name="LATEXADDIN" val="\documentclass{article}&#10;\usepackage{amsmath}&#10;\pagestyle{empty}&#10;\begin{document}&#10;&#10;&#10;15&#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109.4863"/>
  <p:tag name="LATEXADDIN" val="\documentclass{article}&#10;\usepackage{amsmath}&#10;\pagestyle{empty}&#10;\begin{document}&#10;&#10;&#10;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10;5&#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97.48779"/>
  <p:tag name="LATEXADDIN" val="\documentclass{article}&#10;\usepackage{amsmath}&#10;\pagestyle{empty}&#10;\begin{document}&#10;&#10;&#10;-3&#10;&#10;&#10;\end{document}"/>
  <p:tag name="IGUANATEXSIZE" val="28"/>
  <p:tag name="IGUANATEXCURSOR" val="85"/>
  <p:tag name="TRANSPARENCY" val="False"/>
  <p:tag name="FILENAME" val=""/>
  <p:tag name="LATEXENGINEID" val="0"/>
  <p:tag name="TEMPFOLDER" val="S:\Iguan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96.73788"/>
  <p:tag name="LATEXADDIN" val="\documentclass{article}&#10;\usepackage{amsmath}&#10;\pagestyle{empty}&#10;\begin{document}&#10;&#10;&#10;-2&#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92.98835"/>
  <p:tag name="LATEXADDIN" val="\documentclass{article}&#10;\usepackage{amsmath}&#10;\pagestyle{empty}&#10;\begin{document}&#10;&#10;&#10;-1&#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3.24331"/>
  <p:tag name="LATEXADDIN" val="\documentclass{article}&#10;\usepackage{amsmath}&#10;\pagestyle{empty}&#10;\begin{document}&#10;&#10;0&#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41.99472"/>
  <p:tag name="LATEXADDIN" val="\documentclass{article}&#10;\usepackage{amsmath}&#10;\pagestyle{empty}&#10;\begin{document}&#10;&#10;&#10;1&#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50.2437"/>
  <p:tag name="LATEXADDIN" val="\documentclass{article}&#10;\usepackage{amsmath}&#10;\pagestyle{empty}&#10;\begin{document}&#10;&#10;&#10;2&#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10;3&#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555.6805"/>
  <p:tag name="LATEXADDIN" val="\documentclass{article}&#10;\usepackage{amsmath}&#10;\usepackage{xcolor}&#10;\definecolor{orange}{rgb}{0.58823529, 0.17647059, 0.02352941}&#10;\pagestyle{empty}&#10;\begin{document}&#10;&#10;\textcolor{orange}{Chemistry}&#10;&#10;&#10;\end{document}"/>
  <p:tag name="IGUANATEXSIZE" val="28"/>
  <p:tag name="IGUANATEXCURSOR" val="191"/>
  <p:tag name="TRANSPARENCY" val="Fals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56.24299"/>
  <p:tag name="LATEXADDIN" val="\documentclass{article}&#10;\usepackage{amsmath}&#10;\pagestyle{empty}&#10;\begin{document}&#10;&#10;&#10;4&#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10;5&#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3.24331"/>
  <p:tag name="LATEXADDIN" val="\documentclass{article}&#10;\usepackage{amsmath}&#10;\pagestyle{empty}&#10;\begin{document}&#10;&#10;0&#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41.99472"/>
  <p:tag name="LATEXADDIN" val="\documentclass{article}&#10;\usepackage{amsmath}&#10;\pagestyle{empty}&#10;\begin{document}&#10;&#10;1&#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50.2437"/>
  <p:tag name="LATEXADDIN" val="\documentclass{article}&#10;\usepackage{amsmath}&#10;\pagestyle{empty}&#10;\begin{document}&#10;&#10;2&#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3&#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56.24299"/>
  <p:tag name="LATEXADDIN" val="\documentclass{article}&#10;\usepackage{amsmath}&#10;\pagestyle{empty}&#10;\begin{document}&#10;&#10;4&#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5&#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6&#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53.99323"/>
  <p:tag name="LATEXADDIN" val="\documentclass{article}&#10;\usepackage{amsmath}&#10;\pagestyle{empty}&#10;\begin{document}&#10;&#10;7&#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528.684"/>
  <p:tag name="LATEXADDIN" val="\documentclass{article}&#10;\usepackage{amsmath}&#10;\usepackage{xcolor}&#10;\definecolor{orange}{rgb}{0.58823529, 0.17647059, 0.02352941}&#10;\pagestyle{empty}&#10;\begin{document}&#10;&#10;\textcolor{orange}{Boundary}&#10;&#10;&#10;\end{document}"/>
  <p:tag name="IGUANATEXSIZE" val="28"/>
  <p:tag name="IGUANATEXCURSOR" val="190"/>
  <p:tag name="TRANSPARENCY" val="Fals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90.9636"/>
  <p:tag name="LATEXADDIN" val="\documentclass{article}&#10;\usepackage{amsmath}&#10;\pagestyle{empty}&#10;\begin{document}&#10;&#10;$t$ [ms]&#10;&#10;&#10;\end{document}"/>
  <p:tag name="IGUANATEXSIZE" val="28"/>
  <p:tag name="IGUANATEXCURSOR" val="88"/>
  <p:tag name="TRANSPARENCY" val="True"/>
  <p:tag name="FILENAME" val=""/>
  <p:tag name="LATEXENGINEID" val="0"/>
  <p:tag name="TEMPFOLDER" val="S:\IguanaTex\"/>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67.7165"/>
  <p:tag name="LATEXADDIN" val="\documentclass{article}&#10;\usepackage{amsmath}&#10;\pagestyle{empty}&#10;\begin{document}&#10;&#10;$x$ [m]&#10;&#10;&#10;\end{document}"/>
  <p:tag name="IGUANATEXSIZE" val="28"/>
  <p:tag name="IGUANATEXCURSOR" val="87"/>
  <p:tag name="TRANSPARENCY" val="True"/>
  <p:tag name="FILENAME" val=""/>
  <p:tag name="LATEXENGINEID" val="0"/>
  <p:tag name="TEMPFOLDER" val="S:\IguanaTex\"/>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43.4571"/>
  <p:tag name="LATEXADDIN" val="\documentclass{article}&#10;\usepackage{amsmath}&#10;\pagestyle{empty}&#10;\begin{document}&#10;&#10;$p$ [bar]&#10;&#10;&#10;\end{document}"/>
  <p:tag name="IGUANATEXSIZE" val="28"/>
  <p:tag name="IGUANATEXCURSOR" val="89"/>
  <p:tag name="TRANSPARENCY" val="True"/>
  <p:tag name="FILENAME" val=""/>
  <p:tag name="LATEXENGINEID" val="0"/>
  <p:tag name="TEMPFOLDER" val="S:\IguanaTex\"/>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2.4859"/>
  <p:tag name="LATEXADDIN" val="\documentclass{article}&#10;\usepackage{amsmath}&#10;\pagestyle{empty}&#10;\begin{document}&#10;&#10;&#10;25&#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3.9857"/>
  <p:tag name="LATEXADDIN" val="\documentclass{article}&#10;\usepackage{amsmath}&#10;\pagestyle{empty}&#10;\begin{document}&#10;&#10;&#10;2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107.9865"/>
  <p:tag name="LATEXADDIN" val="\documentclass{article}&#10;\usepackage{amsmath}&#10;\pagestyle{empty}&#10;\begin{document}&#10;&#10;&#10;15&#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109.4863"/>
  <p:tag name="LATEXADDIN" val="\documentclass{article}&#10;\usepackage{amsmath}&#10;\pagestyle{empty}&#10;\begin{document}&#10;&#10;&#10;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10;5&#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97.48779"/>
  <p:tag name="LATEXADDIN" val="\documentclass{article}&#10;\usepackage{amsmath}&#10;\pagestyle{empty}&#10;\begin{document}&#10;&#10;&#10;-3&#10;&#10;&#10;\end{document}"/>
  <p:tag name="IGUANATEXSIZE" val="28"/>
  <p:tag name="IGUANATEXCURSOR" val="85"/>
  <p:tag name="TRANSPARENCY" val="False"/>
  <p:tag name="FILENAME" val=""/>
  <p:tag name="LATEXENGINEID" val="0"/>
  <p:tag name="TEMPFOLDER" val="S:\IguanaTex\"/>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96.73788"/>
  <p:tag name="LATEXADDIN" val="\documentclass{article}&#10;\usepackage{amsmath}&#10;\pagestyle{empty}&#10;\begin{document}&#10;&#10;&#10;-2&#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296.213"/>
  <p:tag name="LATEXADDIN" val="\documentclass{article}&#10;\usepackage{amsmath}&#10;\usepackage{xcolor}&#10;\definecolor{orange}{rgb}{0.58823529, 0.17647059, 0.02352941}&#10;\pagestyle{empty}&#10;\begin{document}&#10;&#10;\textcolor{orange}{Layer}&#10;&#10;&#10;\end{document}"/>
  <p:tag name="IGUANATEXSIZE" val="28"/>
  <p:tag name="IGUANATEXCURSOR" val="187"/>
  <p:tag name="TRANSPARENCY" val="Fals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92.98835"/>
  <p:tag name="LATEXADDIN" val="\documentclass{article}&#10;\usepackage{amsmath}&#10;\pagestyle{empty}&#10;\begin{document}&#10;&#10;&#10;-1&#10;&#10;&#10;\end{document}"/>
  <p:tag name="IGUANATEXSIZE" val="28"/>
  <p:tag name="IGUANATEXCURSOR" val="84"/>
  <p:tag name="TRANSPARENCY" val="False"/>
  <p:tag name="FILENAME" val=""/>
  <p:tag name="LATEXENGINEID" val="0"/>
  <p:tag name="TEMPFOLDER" val="S:\IguanaTex\"/>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3.24331"/>
  <p:tag name="LATEXADDIN" val="\documentclass{article}&#10;\usepackage{amsmath}&#10;\pagestyle{empty}&#10;\begin{document}&#10;&#10;0&#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41.99472"/>
  <p:tag name="LATEXADDIN" val="\documentclass{article}&#10;\usepackage{amsmath}&#10;\pagestyle{empty}&#10;\begin{document}&#10;&#10;&#10;1&#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50.2437"/>
  <p:tag name="LATEXADDIN" val="\documentclass{article}&#10;\usepackage{amsmath}&#10;\pagestyle{empty}&#10;\begin{document}&#10;&#10;&#10;2&#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10;3&#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56.24299"/>
  <p:tag name="LATEXADDIN" val="\documentclass{article}&#10;\usepackage{amsmath}&#10;\pagestyle{empty}&#10;\begin{document}&#10;&#10;&#10;4&#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10;5&#10;&#10;&#10;\end{document}"/>
  <p:tag name="IGUANATEXSIZE" val="28"/>
  <p:tag name="IGUANATEXCURSOR" val="83"/>
  <p:tag name="TRANSPARENCY" val="False"/>
  <p:tag name="FILENAME" val=""/>
  <p:tag name="LATEXENGINEID" val="0"/>
  <p:tag name="TEMPFOLDER" val="S:\IguanaTex\"/>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3.24331"/>
  <p:tag name="LATEXADDIN" val="\documentclass{article}&#10;\usepackage{amsmath}&#10;\pagestyle{empty}&#10;\begin{document}&#10;&#10;0&#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41.99472"/>
  <p:tag name="LATEXADDIN" val="\documentclass{article}&#10;\usepackage{amsmath}&#10;\pagestyle{empty}&#10;\begin{document}&#10;&#10;1&#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50.2437"/>
  <p:tag name="LATEXADDIN" val="\documentclass{article}&#10;\usepackage{amsmath}&#10;\pagestyle{empty}&#10;\begin{document}&#10;&#10;2&#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12.7109"/>
  <p:tag name="LATEXADDIN" val="\documentclass{article}&#10;\usepackage{amsmath}&#10;\usepackage{xcolor}&#10;\definecolor{orange}{rgb}{0.58823529, 0.17647059, 0.02352941}&#10;\pagestyle{empty}&#10;\begin{document}&#10;&#10;\textcolor{orange}{Shock}&#10;&#10;&#10;\end{document}"/>
  <p:tag name="IGUANATEXSIZE" val="28"/>
  <p:tag name="IGUANATEXCURSOR" val="187"/>
  <p:tag name="TRANSPARENCY" val="Fals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3&#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56.24299"/>
  <p:tag name="LATEXADDIN" val="\documentclass{article}&#10;\usepackage{amsmath}&#10;\pagestyle{empty}&#10;\begin{document}&#10;&#10;4&#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0.2437"/>
  <p:tag name="LATEXADDIN" val="\documentclass{article}&#10;\usepackage{amsmath}&#10;\pagestyle{empty}&#10;\begin{document}&#10;&#10;5&#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52.49347"/>
  <p:tag name="LATEXADDIN" val="\documentclass{article}&#10;\usepackage{amsmath}&#10;\pagestyle{empty}&#10;\begin{document}&#10;&#10;6&#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53.99323"/>
  <p:tag name="LATEXADDIN" val="\documentclass{article}&#10;\usepackage{amsmath}&#10;\pagestyle{empty}&#10;\begin{document}&#10;&#10;7&#10;&#10;&#10;\end{document}"/>
  <p:tag name="IGUANATEXSIZE" val="28"/>
  <p:tag name="IGUANATEXCURSOR" val="82"/>
  <p:tag name="TRANSPARENCY" val="False"/>
  <p:tag name="FILENAME" val=""/>
  <p:tag name="LATEXENGINEID" val="0"/>
  <p:tag name="TEMPFOLDER" val="S:\IguanaTex\"/>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90.9636"/>
  <p:tag name="LATEXADDIN" val="\documentclass{article}&#10;\usepackage{amsmath}&#10;\pagestyle{empty}&#10;\begin{document}&#10;&#10;$t$ [ms]&#10;&#10;&#10;\end{document}"/>
  <p:tag name="IGUANATEXSIZE" val="28"/>
  <p:tag name="IGUANATEXCURSOR" val="88"/>
  <p:tag name="TRANSPARENCY" val="True"/>
  <p:tag name="FILENAME" val=""/>
  <p:tag name="LATEXENGINEID" val="0"/>
  <p:tag name="TEMPFOLDER" val="S:\IguanaTex\"/>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67.7165"/>
  <p:tag name="LATEXADDIN" val="\documentclass{article}&#10;\usepackage{amsmath}&#10;\pagestyle{empty}&#10;\begin{document}&#10;&#10;$x$ [m]&#10;&#10;&#10;\end{document}"/>
  <p:tag name="IGUANATEXSIZE" val="28"/>
  <p:tag name="IGUANATEXCURSOR" val="87"/>
  <p:tag name="TRANSPARENCY" val="True"/>
  <p:tag name="FILENAME" val=""/>
  <p:tag name="LATEXENGINEID" val="0"/>
  <p:tag name="TEMPFOLDER" val="S:\IguanaTex\"/>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43.4571"/>
  <p:tag name="LATEXADDIN" val="\documentclass{article}&#10;\usepackage{amsmath}&#10;\pagestyle{empty}&#10;\begin{document}&#10;&#10;$p$ [bar]&#10;&#10;&#10;\end{document}"/>
  <p:tag name="IGUANATEXSIZE" val="28"/>
  <p:tag name="IGUANATEXCURSOR" val="89"/>
  <p:tag name="TRANSPARENCY" val="True"/>
  <p:tag name="FILENAME" val=""/>
  <p:tag name="LATEXENGINEID" val="0"/>
  <p:tag name="TEMPFOLDER" val="S:\Iguan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68.6914"/>
  <p:tag name="LATEXADDIN" val="\documentclass{article}&#10;\usepackage{amsmath}&#10;\usepackage{xcolor}&#10;\definecolor{orange}{rgb}{0.58823529, 0.17647059, 0.02352941}&#10;\pagestyle{empty}&#10;\begin{document}&#10;&#10;\textcolor{orange}{Interface}&#10;&#10;&#10;\end{document}"/>
  <p:tag name="IGUANATEXSIZE" val="28"/>
  <p:tag name="IGUANATEXCURSOR" val="182"/>
  <p:tag name="TRANSPARENCY" val="Fals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97.9753"/>
  <p:tag name="LATEXADDIN" val="\documentclass{article}&#10;\usepackage{amsmath}&#10;\usepackage{xcolor}&#10;\definecolor{orange}{rgb}{0.58823529, 0.17647059, 0.02352941}&#10;\pagestyle{empty}&#10;\begin{document}&#10;&#10;\textcolor{orange}{Gas}&#10;&#10;&#10;\end{document}"/>
  <p:tag name="IGUANATEXSIZE" val="28"/>
  <p:tag name="IGUANATEXCURSOR" val="185"/>
  <p:tag name="TRANSPARENCY" val="Fals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7183.352"/>
  <p:tag name="ORIGINALWIDTH" val="1973.753"/>
  <p:tag name="LATEXADDIN" val="\documentclass{article}&#10;\usepackage[utf8]{inputenc}&#10;\usepackage[english]{babel}&#10;\usepackage[dvipsnames]{xcolor}&#10;\definecolor{cardinal}{RGB}{140,21,21}&#10;\begin{document}&#10;\textcolor{cardinal}{\sc{StanShock}}&#10;\end{document}"/>
  <p:tag name="IGUANATEXSIZE" val="32"/>
  <p:tag name="IGUANATEXCURSOR" val="79"/>
  <p:tag name="TRANSPARENCY" val="True"/>
  <p:tag name="FILENAME" val=""/>
  <p:tag name="LATEXENGINEID" val="0"/>
  <p:tag name="TEMPFOLDER" val="S:\IguanaTex\"/>
  <p:tag name="LATEXFORMHEIGHT" val="312"/>
  <p:tag name="LATEXFORMWIDTH" val="384"/>
  <p:tag name="LATEXFORMWRAP" val="True"/>
  <p:tag name="BITMAPVECTOR" val="0"/>
</p:tagLst>
</file>

<file path=ppt/theme/theme1.xml><?xml version="1.0" encoding="utf-8"?>
<a:theme xmlns:a="http://schemas.openxmlformats.org/drawingml/2006/main" name="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SU_Preso_4x3_v6.pot</Template>
  <TotalTime>172304</TotalTime>
  <Words>166</Words>
  <Application>Microsoft Office PowerPoint</Application>
  <PresentationFormat>Custom</PresentationFormat>
  <Paragraphs>8</Paragraphs>
  <Slides>4</Slides>
  <Notes>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vt:i4>
      </vt:variant>
    </vt:vector>
  </HeadingPairs>
  <TitlesOfParts>
    <vt:vector size="15" baseType="lpstr">
      <vt:lpstr>Arial</vt:lpstr>
      <vt:lpstr>Calibri</vt:lpstr>
      <vt:lpstr>Calibri Light</vt:lpstr>
      <vt:lpstr>Source Sans Pro</vt:lpstr>
      <vt:lpstr>Source Sans Pro Semibold</vt:lpstr>
      <vt:lpstr>Wingdings</vt:lpstr>
      <vt:lpstr>SU_Preso_4x3_v6</vt:lpstr>
      <vt:lpstr>SU_Template_TopBar</vt:lpstr>
      <vt:lpstr>1_SU_Template_TopBar</vt:lpstr>
      <vt:lpstr>2_SU_Template_TopBar</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Kevin Patrick Grogan</cp:lastModifiedBy>
  <cp:revision>914</cp:revision>
  <cp:lastPrinted>2019-04-08T17:22:34Z</cp:lastPrinted>
  <dcterms:created xsi:type="dcterms:W3CDTF">2013-05-03T15:25:00Z</dcterms:created>
  <dcterms:modified xsi:type="dcterms:W3CDTF">2019-04-09T17:49:00Z</dcterms:modified>
</cp:coreProperties>
</file>