
<file path=[Content_Types].xml><?xml version="1.0" encoding="utf-8"?>
<Types xmlns="http://schemas.openxmlformats.org/package/2006/content-types">
  <Default Extension="rels" ContentType="application/vnd.openxmlformats-package.relationships+xml"/>
  <Default Extension="jpeg" ContentType="image/jpeg"/>
  <Default Extension="emf" ContentType="image/x-e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256" r:id="rId2"/>
    <p:sldId id="273" r:id="rId3"/>
    <p:sldId id="333" r:id="rId4"/>
    <p:sldId id="334" r:id="rId5"/>
    <p:sldId id="339" r:id="rId6"/>
    <p:sldId id="335" r:id="rId7"/>
    <p:sldId id="336" r:id="rId8"/>
    <p:sldId id="337" r:id="rId9"/>
    <p:sldId id="338" r:id="rId10"/>
    <p:sldId id="276" r:id="rId11"/>
    <p:sldId id="258" r:id="rId12"/>
    <p:sldId id="280" r:id="rId13"/>
    <p:sldId id="259" r:id="rId14"/>
    <p:sldId id="315" r:id="rId15"/>
    <p:sldId id="340" r:id="rId16"/>
    <p:sldId id="356" r:id="rId17"/>
    <p:sldId id="341" r:id="rId18"/>
    <p:sldId id="342" r:id="rId19"/>
    <p:sldId id="343" r:id="rId20"/>
    <p:sldId id="344" r:id="rId21"/>
    <p:sldId id="261" r:id="rId22"/>
    <p:sldId id="262" r:id="rId23"/>
    <p:sldId id="288" r:id="rId24"/>
    <p:sldId id="289" r:id="rId25"/>
    <p:sldId id="345" r:id="rId26"/>
    <p:sldId id="346" r:id="rId27"/>
    <p:sldId id="348" r:id="rId28"/>
    <p:sldId id="349" r:id="rId29"/>
    <p:sldId id="350" r:id="rId30"/>
    <p:sldId id="351" r:id="rId31"/>
    <p:sldId id="352" r:id="rId32"/>
    <p:sldId id="353" r:id="rId33"/>
    <p:sldId id="354" r:id="rId34"/>
    <p:sldId id="355" r:id="rId35"/>
    <p:sldId id="325" r:id="rId36"/>
    <p:sldId id="329" r:id="rId37"/>
    <p:sldId id="297" r:id="rId38"/>
    <p:sldId id="265" r:id="rId39"/>
    <p:sldId id="308" r:id="rId40"/>
    <p:sldId id="331" r:id="rId41"/>
    <p:sldId id="299" r:id="rId42"/>
    <p:sldId id="306" r:id="rId43"/>
    <p:sldId id="332" r:id="rId44"/>
    <p:sldId id="301" r:id="rId45"/>
    <p:sldId id="267" r:id="rId46"/>
    <p:sldId id="304" r:id="rId47"/>
  </p:sldIdLst>
  <p:sldSz cx="9144000" cy="6858000" type="screen4x3"/>
  <p:notesSz cx="6858000" cy="9220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673" autoAdjust="0"/>
    <p:restoredTop sz="98910" autoAdjust="0"/>
  </p:normalViewPr>
  <p:slideViewPr>
    <p:cSldViewPr snapToGrid="0" snapToObjects="1">
      <p:cViewPr varScale="1">
        <p:scale>
          <a:sx n="84" d="100"/>
          <a:sy n="84" d="100"/>
        </p:scale>
        <p:origin x="-1646"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0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010"/>
          </a:xfrm>
          <a:prstGeom prst="rect">
            <a:avLst/>
          </a:prstGeom>
        </p:spPr>
        <p:txBody>
          <a:bodyPr vert="horz" lIns="91440" tIns="45720" rIns="91440" bIns="45720" rtlCol="0"/>
          <a:lstStyle>
            <a:lvl1pPr algn="r">
              <a:defRPr sz="1200"/>
            </a:lvl1pPr>
          </a:lstStyle>
          <a:p>
            <a:fld id="{2B92EF69-4580-D948-9358-37D6C6E355D3}" type="datetimeFigureOut">
              <a:rPr lang="en-US" smtClean="0"/>
              <a:pPr/>
              <a:t>5/10/2021</a:t>
            </a:fld>
            <a:endParaRPr lang="en-US"/>
          </a:p>
        </p:txBody>
      </p:sp>
      <p:sp>
        <p:nvSpPr>
          <p:cNvPr id="4" name="Footer Placeholder 3"/>
          <p:cNvSpPr>
            <a:spLocks noGrp="1"/>
          </p:cNvSpPr>
          <p:nvPr>
            <p:ph type="ftr" sz="quarter" idx="2"/>
          </p:nvPr>
        </p:nvSpPr>
        <p:spPr>
          <a:xfrm>
            <a:off x="0" y="8757590"/>
            <a:ext cx="2971800" cy="4610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57590"/>
            <a:ext cx="2971800" cy="46101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0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1010"/>
          </a:xfrm>
          <a:prstGeom prst="rect">
            <a:avLst/>
          </a:prstGeom>
        </p:spPr>
        <p:txBody>
          <a:bodyPr vert="horz" lIns="91440" tIns="45720" rIns="91440" bIns="45720" rtlCol="0"/>
          <a:lstStyle>
            <a:lvl1pPr algn="r">
              <a:defRPr sz="1200"/>
            </a:lvl1pPr>
          </a:lstStyle>
          <a:p>
            <a:fld id="{A2AF659B-3BFD-7C4F-8593-16CDDE7417A4}" type="datetimeFigureOut">
              <a:rPr lang="en-US" smtClean="0"/>
              <a:pPr/>
              <a:t>5/10/2021</a:t>
            </a:fld>
            <a:endParaRPr lang="en-US"/>
          </a:p>
        </p:txBody>
      </p:sp>
      <p:sp>
        <p:nvSpPr>
          <p:cNvPr id="4" name="Slide Image Placeholder 3"/>
          <p:cNvSpPr>
            <a:spLocks noGrp="1" noRot="1" noChangeAspect="1"/>
          </p:cNvSpPr>
          <p:nvPr>
            <p:ph type="sldImg" idx="2"/>
          </p:nvPr>
        </p:nvSpPr>
        <p:spPr>
          <a:xfrm>
            <a:off x="11239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79595"/>
            <a:ext cx="5486400" cy="414909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757590"/>
            <a:ext cx="2971800" cy="4610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57590"/>
            <a:ext cx="2971800" cy="46101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 </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 </a:t>
            </a:r>
            <a:endParaRPr lang="en-GB" sz="2000" dirty="0" smtClean="0"/>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pic>
        <p:nvPicPr>
          <p:cNvPr id="7" name="Picture 6" descr="8.3 Testing Proces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a:t>
            </a:r>
          </a:p>
          <a:p>
            <a:r>
              <a:rPr lang="en-US" dirty="0" smtClean="0"/>
              <a:t>Release testing</a:t>
            </a:r>
          </a:p>
          <a:p>
            <a:r>
              <a:rPr lang="en-US" dirty="0" smtClean="0"/>
              <a:t>User testing</a:t>
            </a:r>
            <a:endParaRPr lang="en-US" dirty="0" smtClean="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testing</a:t>
            </a:r>
            <a:br>
              <a:rPr lang="en-US" smtClean="0"/>
            </a:b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dirty="0"/>
              <a:t>Design tests so that parameters to a called procedure are at the extreme ends of their ranges.</a:t>
            </a:r>
          </a:p>
          <a:p>
            <a:r>
              <a:rPr lang="en-GB" sz="2400" dirty="0"/>
              <a:t>Always test pointer parameters with null pointers.</a:t>
            </a:r>
          </a:p>
          <a:p>
            <a:r>
              <a:rPr lang="en-GB" sz="2400" dirty="0"/>
              <a:t>Design tests which cause the component to fail.</a:t>
            </a:r>
          </a:p>
          <a:p>
            <a:r>
              <a:rPr lang="en-GB" sz="2400" dirty="0"/>
              <a:t>Use stress testing in message passing systems.</a:t>
            </a:r>
          </a:p>
          <a:p>
            <a:r>
              <a:rPr lang="en-GB" sz="2400" dirty="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a:xfrm>
            <a:off x="314325" y="1417638"/>
            <a:ext cx="8229600" cy="4525963"/>
          </a:xfrm>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p>
          <a:p>
            <a:r>
              <a:rPr lang="en-US" sz="2200" dirty="0" smtClean="0"/>
              <a:t>Goals of testing: validation and defect testing.</a:t>
            </a:r>
          </a:p>
          <a:p>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204991242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130488627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pic>
        <p:nvPicPr>
          <p:cNvPr id="7" name="Picture 6" descr="8.9 Test Driven Dev.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r>
              <a:rPr lang="en-US" dirty="0" smtClean="0"/>
              <a:t>The objective of release testing is to check that the system meets its requirements and is good enough for external use (validation testing).</a:t>
            </a:r>
            <a:endParaRPr lang="en-GB" dirty="0" smtClean="0"/>
          </a:p>
          <a:p>
            <a:r>
              <a:rPr lang="en-US" dirty="0" smtClean="0"/>
              <a:t>Release testing is usually a black-box testing process where tests are only derived from the system specification. </a:t>
            </a:r>
          </a:p>
          <a:p>
            <a:r>
              <a:rPr lang="en-US" dirty="0" smtClean="0"/>
              <a:t>A separate team that has not been involved in the system development should be responsible for release testing.</a:t>
            </a:r>
          </a:p>
          <a:p>
            <a:r>
              <a:rPr lang="en-US" dirty="0" smtClean="0"/>
              <a:t>Note that the System testing is done by the development team and should focus on discovering bugs in the system (defect testing). </a:t>
            </a:r>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142759994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a:xfrm>
            <a:off x="133350" y="1417638"/>
            <a:ext cx="8229600" cy="4525963"/>
          </a:xfrm>
        </p:spPr>
        <p:txBody>
          <a:bodyPr/>
          <a:lstStyle/>
          <a:p>
            <a:r>
              <a:rPr lang="en-US" sz="1800" dirty="0" smtClean="0"/>
              <a:t>User or customer testing is a stage in the testing process in which users or customers provide input and advice on system testing.</a:t>
            </a:r>
          </a:p>
          <a:p>
            <a:r>
              <a:rPr lang="en-US" sz="1800" dirty="0" smtClean="0"/>
              <a:t> Alpha testing</a:t>
            </a:r>
          </a:p>
          <a:p>
            <a:pPr lvl="1"/>
            <a:r>
              <a:rPr lang="en-US" sz="1800" dirty="0" smtClean="0"/>
              <a:t>Users of the software work with the development team to test the software at the developer’s site.</a:t>
            </a:r>
            <a:endParaRPr lang="en-GB" sz="1800" dirty="0" smtClean="0"/>
          </a:p>
          <a:p>
            <a:r>
              <a:rPr lang="en-US" sz="1800" dirty="0" smtClean="0"/>
              <a:t>Beta testing</a:t>
            </a:r>
          </a:p>
          <a:p>
            <a:pPr lvl="1"/>
            <a:r>
              <a:rPr lang="en-US" sz="1800" dirty="0" smtClean="0"/>
              <a:t>A release of the software is made available to users to allow them to experiment and to raise problems that they discover with the system developers.</a:t>
            </a:r>
            <a:endParaRPr lang="en-GB" sz="1800" dirty="0" smtClean="0"/>
          </a:p>
          <a:p>
            <a:r>
              <a:rPr lang="en-US" sz="1800" dirty="0" smtClean="0"/>
              <a:t>Acceptance testing</a:t>
            </a:r>
          </a:p>
          <a:p>
            <a:pPr lvl="1"/>
            <a:r>
              <a:rPr lang="en-US" sz="1800" dirty="0" smtClean="0"/>
              <a:t>Customers test a system to decide whether or not it is ready to be accepted from the system developers and deployed in the customer environment. Primarily for custom systems.</a:t>
            </a:r>
            <a:endParaRPr lang="en-GB" sz="1800" dirty="0" smtClean="0"/>
          </a:p>
          <a:p>
            <a:endParaRPr lang="en-US" dirty="0" smtClean="0"/>
          </a:p>
          <a:p>
            <a:pPr>
              <a:buNone/>
            </a:pP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11 Acceptance Testing.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a:t>
            </a:r>
            <a:r>
              <a:rPr lang="en-US" b="1" dirty="0" smtClean="0"/>
              <a:t>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b="1" dirty="0" smtClean="0"/>
              <a:t>Aim of V &amp; V is to establish confidence that the system is ‘fit for purpose’.</a:t>
            </a:r>
          </a:p>
          <a:p>
            <a:endParaRPr lang="en-GB"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000000"/>
                </a:solidFill>
              </a:rPr>
              <a:t>Software </a:t>
            </a:r>
            <a:r>
              <a:rPr lang="en-GB" sz="2400" dirty="0" smtClean="0">
                <a:solidFill>
                  <a:srgbClr val="000000"/>
                </a:solidFill>
              </a:rPr>
              <a:t>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F7E632A192341BF863DA4957DEDEE" ma:contentTypeVersion="7" ma:contentTypeDescription="Create a new document." ma:contentTypeScope="" ma:versionID="5eaa93e689c8732e96ac6b85a14fd5b6">
  <xsd:schema xmlns:xsd="http://www.w3.org/2001/XMLSchema" xmlns:xs="http://www.w3.org/2001/XMLSchema" xmlns:p="http://schemas.microsoft.com/office/2006/metadata/properties" xmlns:ns2="713fcda1-08cb-4877-9e66-ca45b53a5b9e" targetNamespace="http://schemas.microsoft.com/office/2006/metadata/properties" ma:root="true" ma:fieldsID="b247b15896d4d20fa8b1ac59e0accec5" ns2:_="">
    <xsd:import namespace="713fcda1-08cb-4877-9e66-ca45b53a5b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fcda1-08cb-4877-9e66-ca45b53a5b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5EA80F-7C19-44BC-9112-39AC286291BC}"/>
</file>

<file path=customXml/itemProps2.xml><?xml version="1.0" encoding="utf-8"?>
<ds:datastoreItem xmlns:ds="http://schemas.openxmlformats.org/officeDocument/2006/customXml" ds:itemID="{51DF3A8F-0E07-48CC-BF45-22946D81C13A}"/>
</file>

<file path=customXml/itemProps3.xml><?xml version="1.0" encoding="utf-8"?>
<ds:datastoreItem xmlns:ds="http://schemas.openxmlformats.org/officeDocument/2006/customXml" ds:itemID="{708ED2F7-F50F-4EEF-8BEB-3768126B1790}"/>
</file>

<file path=docProps/app.xml><?xml version="1.0" encoding="utf-8"?>
<Properties xmlns="http://schemas.openxmlformats.org/officeDocument/2006/extended-properties" xmlns:vt="http://schemas.openxmlformats.org/officeDocument/2006/docPropsVTypes">
  <Template>SE10 slides.thmx</Template>
  <TotalTime>6324</TotalTime>
  <Words>2603</Words>
  <Application>Microsoft Office PowerPoint</Application>
  <PresentationFormat>On-screen Show (4:3)</PresentationFormat>
  <Paragraphs>333</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SE10 slides</vt:lpstr>
      <vt:lpstr>Chapter 8 – Software Testing</vt:lpstr>
      <vt:lpstr>Topics covered</vt:lpstr>
      <vt:lpstr>Program testing</vt:lpstr>
      <vt:lpstr>Testing process goals</vt:lpstr>
      <vt:lpstr>An input-output model of program testing </vt:lpstr>
      <vt:lpstr>Verification vs validation</vt:lpstr>
      <vt:lpstr>Inspections and testing</vt:lpstr>
      <vt:lpstr>Advantages of inspections</vt:lpstr>
      <vt:lpstr>Inspections and testing</vt:lpstr>
      <vt:lpstr>Inspections and testing</vt:lpstr>
      <vt:lpstr>Inspections and testing </vt:lpstr>
      <vt:lpstr>Inspections and testing</vt:lpstr>
      <vt:lpstr>A model of the software testing process </vt:lpstr>
      <vt:lpstr>Stages of testing</vt:lpstr>
      <vt:lpstr>Automated testing</vt:lpstr>
      <vt:lpstr>Development testing </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Testing policies</vt:lpstr>
      <vt:lpstr>Test-driven development</vt:lpstr>
      <vt:lpstr>Test-driven development</vt:lpstr>
      <vt:lpstr>Test-driven development</vt:lpstr>
      <vt:lpstr>Benefits of test-driven development</vt:lpstr>
      <vt:lpstr>Release testing</vt:lpstr>
      <vt:lpstr>Release testing</vt:lpstr>
      <vt:lpstr>Performance testing</vt:lpstr>
      <vt:lpstr>User testing</vt:lpstr>
      <vt:lpstr>User testing</vt:lpstr>
      <vt:lpstr>The acceptance testing process </vt:lpstr>
      <vt:lpstr>Agile methods and acceptance testing</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kanita</cp:lastModifiedBy>
  <cp:revision>438</cp:revision>
  <dcterms:created xsi:type="dcterms:W3CDTF">2010-01-14T08:17:23Z</dcterms:created>
  <dcterms:modified xsi:type="dcterms:W3CDTF">2021-05-10T12:09:23Z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0x010100486F7E632A192341BF863DA4957DEDEE</vt:lpwstr>
  </property>
</Properties>
</file>