
<file path=[Content_Types].xml><?xml version="1.0" encoding="utf-8"?>
<Types xmlns="http://schemas.openxmlformats.org/package/2006/content-types">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pPr/>
              <a:t>4/13/2022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pPr/>
              <a:t>‹#›</a:t>
            </a:fld>
            <a:endParaRPr lang="en-US"/>
          </a:p>
        </p:txBody>
      </p:sp>
    </p:spTree>
    <p:extLst>
      <p:ext uri="{BB962C8B-B14F-4D97-AF65-F5344CB8AC3E}">
        <p14:creationId xmlns:p14="http://schemas.microsoft.com/office/powerpoint/2010/main" xmlns=""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xmlns=""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2096" y="1607931"/>
            <a:ext cx="3277704" cy="4802746"/>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a:t>
            </a:r>
            <a:r>
              <a:rPr lang="en-GB" sz="2400" dirty="0" smtClean="0"/>
              <a:t>system.</a:t>
            </a:r>
            <a:endParaRPr lang="en-GB" sz="2400" dirty="0"/>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smtClean="0"/>
              <a:t>There are two kinds of design model:</a:t>
            </a:r>
          </a:p>
          <a:p>
            <a:pPr lvl="1"/>
            <a:r>
              <a:rPr lang="en-GB" dirty="0" smtClean="0"/>
              <a:t>Structural models </a:t>
            </a:r>
            <a:r>
              <a:rPr lang="en-GB" dirty="0"/>
              <a:t>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Design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p:blipFill>
          <a:blip r:embed="rId2"/>
          <a:srcRect l="13919" r="13919"/>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Implementation issues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reuse</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tool interaction</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smtClean="0"/>
              <a:t>Object-oriented design using the UML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smtClean="0"/>
              <a:t>Open source development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154567158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17816729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7E632A192341BF863DA4957DEDEE" ma:contentTypeVersion="7" ma:contentTypeDescription="Create a new document." ma:contentTypeScope="" ma:versionID="5eaa93e689c8732e96ac6b85a14fd5b6">
  <xsd:schema xmlns:xsd="http://www.w3.org/2001/XMLSchema" xmlns:xs="http://www.w3.org/2001/XMLSchema" xmlns:p="http://schemas.microsoft.com/office/2006/metadata/properties" xmlns:ns2="713fcda1-08cb-4877-9e66-ca45b53a5b9e" targetNamespace="http://schemas.microsoft.com/office/2006/metadata/properties" ma:root="true" ma:fieldsID="b247b15896d4d20fa8b1ac59e0accec5" ns2:_="">
    <xsd:import namespace="713fcda1-08cb-4877-9e66-ca45b53a5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cda1-08cb-4877-9e66-ca45b53a5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DD7C24-6C2D-4A0B-9655-C2C5DA37B012}"/>
</file>

<file path=customXml/itemProps2.xml><?xml version="1.0" encoding="utf-8"?>
<ds:datastoreItem xmlns:ds="http://schemas.openxmlformats.org/officeDocument/2006/customXml" ds:itemID="{03C6E501-2E59-418B-99AB-4C4673ACD557}"/>
</file>

<file path=customXml/itemProps3.xml><?xml version="1.0" encoding="utf-8"?>
<ds:datastoreItem xmlns:ds="http://schemas.openxmlformats.org/officeDocument/2006/customXml" ds:itemID="{54DDF7DB-9B3A-4348-A532-18577C9DACF6}"/>
</file>

<file path=docProps/app.xml><?xml version="1.0" encoding="utf-8"?>
<Properties xmlns="http://schemas.openxmlformats.org/officeDocument/2006/extended-properties" xmlns:vt="http://schemas.openxmlformats.org/officeDocument/2006/docPropsVTypes">
  <Template>SE10 slides.thmx</Template>
  <TotalTime>1139</TotalTime>
  <Words>4088</Words>
  <Application>Microsoft Office PowerPoint</Application>
  <PresentationFormat>On-screen Show (4:3)</PresentationFormat>
  <Paragraphs>442</Paragraphs>
  <Slides>62</Slides>
  <Notes>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SE10 slides</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kanita</cp:lastModifiedBy>
  <cp:revision>16</cp:revision>
  <dcterms:created xsi:type="dcterms:W3CDTF">2010-01-21T17:21:03Z</dcterms:created>
  <dcterms:modified xsi:type="dcterms:W3CDTF">2022-04-13T12:42:50Z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0x010100486F7E632A192341BF863DA4957DEDEE</vt:lpwstr>
  </property>
</Properties>
</file>