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69" r:id="rId6"/>
    <p:sldId id="270" r:id="rId7"/>
    <p:sldId id="271" r:id="rId8"/>
    <p:sldId id="273" r:id="rId9"/>
    <p:sldId id="260" r:id="rId10"/>
    <p:sldId id="267" r:id="rId11"/>
    <p:sldId id="268" r:id="rId12"/>
    <p:sldId id="266" r:id="rId13"/>
    <p:sldId id="261" r:id="rId14"/>
    <p:sldId id="262" r:id="rId15"/>
    <p:sldId id="272" r:id="rId16"/>
    <p:sldId id="263"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6.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5.svg"/><Relationship Id="rId16" Type="http://schemas.openxmlformats.org/officeDocument/2006/relationships/image" Target="../media/image13.svg"/><Relationship Id="rId1" Type="http://schemas.openxmlformats.org/officeDocument/2006/relationships/image" Target="../media/image14.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12.png"/><Relationship Id="rId10" Type="http://schemas.openxmlformats.org/officeDocument/2006/relationships/image" Target="../media/image21.svg"/><Relationship Id="rId4" Type="http://schemas.openxmlformats.org/officeDocument/2006/relationships/image" Target="../media/image7.svg"/><Relationship Id="rId9" Type="http://schemas.openxmlformats.org/officeDocument/2006/relationships/image" Target="../media/image20.png"/><Relationship Id="rId14" Type="http://schemas.openxmlformats.org/officeDocument/2006/relationships/image" Target="../media/image2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6.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5.svg"/><Relationship Id="rId16" Type="http://schemas.openxmlformats.org/officeDocument/2006/relationships/image" Target="../media/image13.svg"/><Relationship Id="rId1" Type="http://schemas.openxmlformats.org/officeDocument/2006/relationships/image" Target="../media/image14.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12.png"/><Relationship Id="rId10" Type="http://schemas.openxmlformats.org/officeDocument/2006/relationships/image" Target="../media/image21.svg"/><Relationship Id="rId4" Type="http://schemas.openxmlformats.org/officeDocument/2006/relationships/image" Target="../media/image7.svg"/><Relationship Id="rId9" Type="http://schemas.openxmlformats.org/officeDocument/2006/relationships/image" Target="../media/image20.png"/><Relationship Id="rId1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5C08F5-124B-43CA-928A-07F4FB5D7C6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B786DBC-45F3-49B5-B1BD-5E515A6BE33B}">
      <dgm:prSet/>
      <dgm:spPr/>
      <dgm:t>
        <a:bodyPr/>
        <a:lstStyle/>
        <a:p>
          <a:r>
            <a:rPr lang="en-US"/>
            <a:t>RASD</a:t>
          </a:r>
        </a:p>
      </dgm:t>
    </dgm:pt>
    <dgm:pt modelId="{5634CEDA-6F34-4F9A-84E0-E98ECC1BCCD2}" type="parTrans" cxnId="{6CFE86D1-479F-4F64-B2DC-EB1D30BD5370}">
      <dgm:prSet/>
      <dgm:spPr/>
      <dgm:t>
        <a:bodyPr/>
        <a:lstStyle/>
        <a:p>
          <a:endParaRPr lang="en-US"/>
        </a:p>
      </dgm:t>
    </dgm:pt>
    <dgm:pt modelId="{124A0EBA-A4D7-4D27-9D26-1224F8313A42}" type="sibTrans" cxnId="{6CFE86D1-479F-4F64-B2DC-EB1D30BD5370}">
      <dgm:prSet/>
      <dgm:spPr/>
      <dgm:t>
        <a:bodyPr/>
        <a:lstStyle/>
        <a:p>
          <a:endParaRPr lang="en-US"/>
        </a:p>
      </dgm:t>
    </dgm:pt>
    <dgm:pt modelId="{C64CB4F2-CD27-4F30-AEE5-23EC9BF261D1}">
      <dgm:prSet/>
      <dgm:spPr/>
      <dgm:t>
        <a:bodyPr/>
        <a:lstStyle/>
        <a:p>
          <a:r>
            <a:rPr lang="en-US"/>
            <a:t>Goals and Boundaries</a:t>
          </a:r>
        </a:p>
      </dgm:t>
    </dgm:pt>
    <dgm:pt modelId="{31903BEB-7794-41CD-A1AB-5E60BE296D3D}" type="parTrans" cxnId="{978D320A-A0D4-40DC-870B-D1BED7804650}">
      <dgm:prSet/>
      <dgm:spPr/>
      <dgm:t>
        <a:bodyPr/>
        <a:lstStyle/>
        <a:p>
          <a:endParaRPr lang="en-US"/>
        </a:p>
      </dgm:t>
    </dgm:pt>
    <dgm:pt modelId="{DF208968-7F9F-4ADF-9B6C-EFF26712F7A3}" type="sibTrans" cxnId="{978D320A-A0D4-40DC-870B-D1BED7804650}">
      <dgm:prSet/>
      <dgm:spPr/>
      <dgm:t>
        <a:bodyPr/>
        <a:lstStyle/>
        <a:p>
          <a:endParaRPr lang="en-US"/>
        </a:p>
      </dgm:t>
    </dgm:pt>
    <dgm:pt modelId="{E74A25DF-98B9-4EEA-9CFD-76AD789D13F3}">
      <dgm:prSet/>
      <dgm:spPr/>
      <dgm:t>
        <a:bodyPr/>
        <a:lstStyle/>
        <a:p>
          <a:r>
            <a:rPr lang="en-US"/>
            <a:t>Meaningful Use Case</a:t>
          </a:r>
        </a:p>
      </dgm:t>
    </dgm:pt>
    <dgm:pt modelId="{F9579D8F-CA00-46D9-9D64-75772D94A06D}" type="parTrans" cxnId="{8819ACF9-ACD2-4EED-8660-FDAF296F9C0B}">
      <dgm:prSet/>
      <dgm:spPr/>
      <dgm:t>
        <a:bodyPr/>
        <a:lstStyle/>
        <a:p>
          <a:endParaRPr lang="en-US"/>
        </a:p>
      </dgm:t>
    </dgm:pt>
    <dgm:pt modelId="{940AB404-AD5A-4A6E-A337-1BAC5AC1C5D5}" type="sibTrans" cxnId="{8819ACF9-ACD2-4EED-8660-FDAF296F9C0B}">
      <dgm:prSet/>
      <dgm:spPr/>
      <dgm:t>
        <a:bodyPr/>
        <a:lstStyle/>
        <a:p>
          <a:endParaRPr lang="en-US"/>
        </a:p>
      </dgm:t>
    </dgm:pt>
    <dgm:pt modelId="{52640D42-6DEC-489A-997B-96A893698DBF}">
      <dgm:prSet/>
      <dgm:spPr/>
      <dgm:t>
        <a:bodyPr/>
        <a:lstStyle/>
        <a:p>
          <a:r>
            <a:rPr lang="en-US"/>
            <a:t>Requirements and Assumptions</a:t>
          </a:r>
        </a:p>
      </dgm:t>
    </dgm:pt>
    <dgm:pt modelId="{8AC2F694-AAFC-42B3-9822-DEAADFE4BD83}" type="parTrans" cxnId="{1DEDAEC8-301B-493A-A273-90A0CF2D1A63}">
      <dgm:prSet/>
      <dgm:spPr/>
      <dgm:t>
        <a:bodyPr/>
        <a:lstStyle/>
        <a:p>
          <a:endParaRPr lang="en-US"/>
        </a:p>
      </dgm:t>
    </dgm:pt>
    <dgm:pt modelId="{25DBFEAB-6C19-4816-9440-760B0D073F58}" type="sibTrans" cxnId="{1DEDAEC8-301B-493A-A273-90A0CF2D1A63}">
      <dgm:prSet/>
      <dgm:spPr/>
      <dgm:t>
        <a:bodyPr/>
        <a:lstStyle/>
        <a:p>
          <a:endParaRPr lang="en-US"/>
        </a:p>
      </dgm:t>
    </dgm:pt>
    <dgm:pt modelId="{93531484-4009-4CED-B4B6-EB1B233B40EA}">
      <dgm:prSet/>
      <dgm:spPr/>
      <dgm:t>
        <a:bodyPr/>
        <a:lstStyle/>
        <a:p>
          <a:r>
            <a:rPr lang="en-US"/>
            <a:t>Alloy model</a:t>
          </a:r>
        </a:p>
      </dgm:t>
    </dgm:pt>
    <dgm:pt modelId="{4CF03436-2C55-49C4-95AF-174FA05614A4}" type="parTrans" cxnId="{39EDC03E-18C9-458F-91B4-2B70D5E8F954}">
      <dgm:prSet/>
      <dgm:spPr/>
      <dgm:t>
        <a:bodyPr/>
        <a:lstStyle/>
        <a:p>
          <a:endParaRPr lang="en-US"/>
        </a:p>
      </dgm:t>
    </dgm:pt>
    <dgm:pt modelId="{07A23F9F-ADAC-4F81-A71C-2414136254D3}" type="sibTrans" cxnId="{39EDC03E-18C9-458F-91B4-2B70D5E8F954}">
      <dgm:prSet/>
      <dgm:spPr/>
      <dgm:t>
        <a:bodyPr/>
        <a:lstStyle/>
        <a:p>
          <a:endParaRPr lang="en-US"/>
        </a:p>
      </dgm:t>
    </dgm:pt>
    <dgm:pt modelId="{1B07634B-4C7C-403A-8A3E-CF1FACDFA8D5}">
      <dgm:prSet/>
      <dgm:spPr/>
      <dgm:t>
        <a:bodyPr/>
        <a:lstStyle/>
        <a:p>
          <a:r>
            <a:rPr lang="en-US"/>
            <a:t>DD</a:t>
          </a:r>
        </a:p>
      </dgm:t>
    </dgm:pt>
    <dgm:pt modelId="{1D30333A-65F3-49C2-A2A7-7DA3E8553BEB}" type="parTrans" cxnId="{54F7F7D8-A304-4497-A929-A52D33B54352}">
      <dgm:prSet/>
      <dgm:spPr/>
      <dgm:t>
        <a:bodyPr/>
        <a:lstStyle/>
        <a:p>
          <a:endParaRPr lang="en-US"/>
        </a:p>
      </dgm:t>
    </dgm:pt>
    <dgm:pt modelId="{D391DA87-9C01-496D-AB99-736514551EB1}" type="sibTrans" cxnId="{54F7F7D8-A304-4497-A929-A52D33B54352}">
      <dgm:prSet/>
      <dgm:spPr/>
      <dgm:t>
        <a:bodyPr/>
        <a:lstStyle/>
        <a:p>
          <a:endParaRPr lang="en-US"/>
        </a:p>
      </dgm:t>
    </dgm:pt>
    <dgm:pt modelId="{09E36C8E-0354-40CB-982E-9D7F41AACAB5}">
      <dgm:prSet/>
      <dgm:spPr/>
      <dgm:t>
        <a:bodyPr/>
        <a:lstStyle/>
        <a:p>
          <a:r>
            <a:rPr lang="en-US"/>
            <a:t>Components and Interfaces</a:t>
          </a:r>
        </a:p>
      </dgm:t>
    </dgm:pt>
    <dgm:pt modelId="{561E3993-C64C-4378-8101-8CBB6F23BCD0}" type="parTrans" cxnId="{55FD2AE2-9CB5-423D-A6F9-FB4A2B37DF8C}">
      <dgm:prSet/>
      <dgm:spPr/>
      <dgm:t>
        <a:bodyPr/>
        <a:lstStyle/>
        <a:p>
          <a:endParaRPr lang="en-US"/>
        </a:p>
      </dgm:t>
    </dgm:pt>
    <dgm:pt modelId="{89515B8E-AF80-444B-A9A1-592B3B2B1BF1}" type="sibTrans" cxnId="{55FD2AE2-9CB5-423D-A6F9-FB4A2B37DF8C}">
      <dgm:prSet/>
      <dgm:spPr/>
      <dgm:t>
        <a:bodyPr/>
        <a:lstStyle/>
        <a:p>
          <a:endParaRPr lang="en-US"/>
        </a:p>
      </dgm:t>
    </dgm:pt>
    <dgm:pt modelId="{BC2F3C34-15C6-433B-BFC0-4C8DE8168ADE}">
      <dgm:prSet/>
      <dgm:spPr/>
      <dgm:t>
        <a:bodyPr/>
        <a:lstStyle/>
        <a:p>
          <a:r>
            <a:rPr lang="en-US"/>
            <a:t>Architectural styles, meaningful interactions</a:t>
          </a:r>
        </a:p>
      </dgm:t>
    </dgm:pt>
    <dgm:pt modelId="{D4322D47-5473-4DB7-AB0D-21FA3E4E6DEA}" type="parTrans" cxnId="{4219C8F6-72A3-4CCA-B681-199953F0673D}">
      <dgm:prSet/>
      <dgm:spPr/>
      <dgm:t>
        <a:bodyPr/>
        <a:lstStyle/>
        <a:p>
          <a:endParaRPr lang="en-US"/>
        </a:p>
      </dgm:t>
    </dgm:pt>
    <dgm:pt modelId="{C803CC60-831B-4C7A-9E9B-CFF3E22BD660}" type="sibTrans" cxnId="{4219C8F6-72A3-4CCA-B681-199953F0673D}">
      <dgm:prSet/>
      <dgm:spPr/>
      <dgm:t>
        <a:bodyPr/>
        <a:lstStyle/>
        <a:p>
          <a:endParaRPr lang="en-US"/>
        </a:p>
      </dgm:t>
    </dgm:pt>
    <dgm:pt modelId="{B7EF776B-4E54-4B63-B98D-CC9F7103A232}">
      <dgm:prSet/>
      <dgm:spPr/>
      <dgm:t>
        <a:bodyPr/>
        <a:lstStyle/>
        <a:p>
          <a:r>
            <a:rPr lang="en-US"/>
            <a:t>Implementation, Integration and Testing</a:t>
          </a:r>
        </a:p>
      </dgm:t>
    </dgm:pt>
    <dgm:pt modelId="{3F812D14-69AB-4D0D-94B6-53FDC13C53BB}" type="parTrans" cxnId="{391F36CB-7229-4D68-9840-C3DCD8949933}">
      <dgm:prSet/>
      <dgm:spPr/>
      <dgm:t>
        <a:bodyPr/>
        <a:lstStyle/>
        <a:p>
          <a:endParaRPr lang="en-US"/>
        </a:p>
      </dgm:t>
    </dgm:pt>
    <dgm:pt modelId="{B8722DD8-5FDC-47E2-87C9-7D9CE84A6621}" type="sibTrans" cxnId="{391F36CB-7229-4D68-9840-C3DCD8949933}">
      <dgm:prSet/>
      <dgm:spPr/>
      <dgm:t>
        <a:bodyPr/>
        <a:lstStyle/>
        <a:p>
          <a:endParaRPr lang="en-US"/>
        </a:p>
      </dgm:t>
    </dgm:pt>
    <dgm:pt modelId="{15D0EB06-1287-4ECB-B992-C9FACE200FE2}" type="pres">
      <dgm:prSet presAssocID="{E15C08F5-124B-43CA-928A-07F4FB5D7C66}" presName="vert0" presStyleCnt="0">
        <dgm:presLayoutVars>
          <dgm:dir/>
          <dgm:animOne val="branch"/>
          <dgm:animLvl val="lvl"/>
        </dgm:presLayoutVars>
      </dgm:prSet>
      <dgm:spPr/>
    </dgm:pt>
    <dgm:pt modelId="{A6EEEE02-0D75-4AC5-B8C6-2F773A777809}" type="pres">
      <dgm:prSet presAssocID="{5B786DBC-45F3-49B5-B1BD-5E515A6BE33B}" presName="thickLine" presStyleLbl="alignNode1" presStyleIdx="0" presStyleCnt="2"/>
      <dgm:spPr/>
    </dgm:pt>
    <dgm:pt modelId="{6BBA2699-2E62-4868-A77B-53C0CF123ADD}" type="pres">
      <dgm:prSet presAssocID="{5B786DBC-45F3-49B5-B1BD-5E515A6BE33B}" presName="horz1" presStyleCnt="0"/>
      <dgm:spPr/>
    </dgm:pt>
    <dgm:pt modelId="{BC30E05C-DD37-4049-926D-92ACB72EA87F}" type="pres">
      <dgm:prSet presAssocID="{5B786DBC-45F3-49B5-B1BD-5E515A6BE33B}" presName="tx1" presStyleLbl="revTx" presStyleIdx="0" presStyleCnt="9"/>
      <dgm:spPr/>
    </dgm:pt>
    <dgm:pt modelId="{321FCAC4-696C-4A1B-944B-830951D49694}" type="pres">
      <dgm:prSet presAssocID="{5B786DBC-45F3-49B5-B1BD-5E515A6BE33B}" presName="vert1" presStyleCnt="0"/>
      <dgm:spPr/>
    </dgm:pt>
    <dgm:pt modelId="{F70F567C-958E-49EB-8E55-E7C099B721B1}" type="pres">
      <dgm:prSet presAssocID="{C64CB4F2-CD27-4F30-AEE5-23EC9BF261D1}" presName="vertSpace2a" presStyleCnt="0"/>
      <dgm:spPr/>
    </dgm:pt>
    <dgm:pt modelId="{D71DA37E-F225-43A0-8A44-2AA53E1F56BC}" type="pres">
      <dgm:prSet presAssocID="{C64CB4F2-CD27-4F30-AEE5-23EC9BF261D1}" presName="horz2" presStyleCnt="0"/>
      <dgm:spPr/>
    </dgm:pt>
    <dgm:pt modelId="{CE23D796-9BFC-4CA7-94A5-30D639F37962}" type="pres">
      <dgm:prSet presAssocID="{C64CB4F2-CD27-4F30-AEE5-23EC9BF261D1}" presName="horzSpace2" presStyleCnt="0"/>
      <dgm:spPr/>
    </dgm:pt>
    <dgm:pt modelId="{227F7F1D-C9B6-44B5-B2E0-FE1E37E1A734}" type="pres">
      <dgm:prSet presAssocID="{C64CB4F2-CD27-4F30-AEE5-23EC9BF261D1}" presName="tx2" presStyleLbl="revTx" presStyleIdx="1" presStyleCnt="9"/>
      <dgm:spPr/>
    </dgm:pt>
    <dgm:pt modelId="{5B464504-C975-41BF-8C43-D8E41E45A865}" type="pres">
      <dgm:prSet presAssocID="{C64CB4F2-CD27-4F30-AEE5-23EC9BF261D1}" presName="vert2" presStyleCnt="0"/>
      <dgm:spPr/>
    </dgm:pt>
    <dgm:pt modelId="{797EE235-FE35-4375-8B61-5E6815438029}" type="pres">
      <dgm:prSet presAssocID="{C64CB4F2-CD27-4F30-AEE5-23EC9BF261D1}" presName="thinLine2b" presStyleLbl="callout" presStyleIdx="0" presStyleCnt="7"/>
      <dgm:spPr/>
    </dgm:pt>
    <dgm:pt modelId="{C41D703D-7539-4270-B1EB-87DAC4EB14B6}" type="pres">
      <dgm:prSet presAssocID="{C64CB4F2-CD27-4F30-AEE5-23EC9BF261D1}" presName="vertSpace2b" presStyleCnt="0"/>
      <dgm:spPr/>
    </dgm:pt>
    <dgm:pt modelId="{1739BFE2-B317-4669-9767-E7702F37DB12}" type="pres">
      <dgm:prSet presAssocID="{E74A25DF-98B9-4EEA-9CFD-76AD789D13F3}" presName="horz2" presStyleCnt="0"/>
      <dgm:spPr/>
    </dgm:pt>
    <dgm:pt modelId="{F8BD25E5-F089-4789-87D9-52AB7E8559DB}" type="pres">
      <dgm:prSet presAssocID="{E74A25DF-98B9-4EEA-9CFD-76AD789D13F3}" presName="horzSpace2" presStyleCnt="0"/>
      <dgm:spPr/>
    </dgm:pt>
    <dgm:pt modelId="{E6F2C4AF-170C-46CC-ACE6-33A7370464D3}" type="pres">
      <dgm:prSet presAssocID="{E74A25DF-98B9-4EEA-9CFD-76AD789D13F3}" presName="tx2" presStyleLbl="revTx" presStyleIdx="2" presStyleCnt="9"/>
      <dgm:spPr/>
    </dgm:pt>
    <dgm:pt modelId="{5A6E386C-2CAE-48AA-8907-A945E72E5AD2}" type="pres">
      <dgm:prSet presAssocID="{E74A25DF-98B9-4EEA-9CFD-76AD789D13F3}" presName="vert2" presStyleCnt="0"/>
      <dgm:spPr/>
    </dgm:pt>
    <dgm:pt modelId="{C93D1EE8-8925-44B2-AF0C-1EDEF02502B5}" type="pres">
      <dgm:prSet presAssocID="{E74A25DF-98B9-4EEA-9CFD-76AD789D13F3}" presName="thinLine2b" presStyleLbl="callout" presStyleIdx="1" presStyleCnt="7"/>
      <dgm:spPr/>
    </dgm:pt>
    <dgm:pt modelId="{65407610-87CE-43D7-AD9F-89DAF96B60C1}" type="pres">
      <dgm:prSet presAssocID="{E74A25DF-98B9-4EEA-9CFD-76AD789D13F3}" presName="vertSpace2b" presStyleCnt="0"/>
      <dgm:spPr/>
    </dgm:pt>
    <dgm:pt modelId="{A3FB362B-1EC0-4602-9E3E-F290977BE801}" type="pres">
      <dgm:prSet presAssocID="{52640D42-6DEC-489A-997B-96A893698DBF}" presName="horz2" presStyleCnt="0"/>
      <dgm:spPr/>
    </dgm:pt>
    <dgm:pt modelId="{C736539E-792E-4D86-B36E-164C0DBAD388}" type="pres">
      <dgm:prSet presAssocID="{52640D42-6DEC-489A-997B-96A893698DBF}" presName="horzSpace2" presStyleCnt="0"/>
      <dgm:spPr/>
    </dgm:pt>
    <dgm:pt modelId="{DAC9029B-3C34-4248-AD23-D06F1E82E896}" type="pres">
      <dgm:prSet presAssocID="{52640D42-6DEC-489A-997B-96A893698DBF}" presName="tx2" presStyleLbl="revTx" presStyleIdx="3" presStyleCnt="9"/>
      <dgm:spPr/>
    </dgm:pt>
    <dgm:pt modelId="{B6997B9C-8459-4807-9CF7-9F332FE73709}" type="pres">
      <dgm:prSet presAssocID="{52640D42-6DEC-489A-997B-96A893698DBF}" presName="vert2" presStyleCnt="0"/>
      <dgm:spPr/>
    </dgm:pt>
    <dgm:pt modelId="{5427A55C-E0CD-424B-A9F1-51B76CEB3799}" type="pres">
      <dgm:prSet presAssocID="{52640D42-6DEC-489A-997B-96A893698DBF}" presName="thinLine2b" presStyleLbl="callout" presStyleIdx="2" presStyleCnt="7"/>
      <dgm:spPr/>
    </dgm:pt>
    <dgm:pt modelId="{81C7434D-B5A0-401D-B0B9-D4995E7437DD}" type="pres">
      <dgm:prSet presAssocID="{52640D42-6DEC-489A-997B-96A893698DBF}" presName="vertSpace2b" presStyleCnt="0"/>
      <dgm:spPr/>
    </dgm:pt>
    <dgm:pt modelId="{A8D022B1-4707-41EF-A22C-7FB7F07B23E7}" type="pres">
      <dgm:prSet presAssocID="{93531484-4009-4CED-B4B6-EB1B233B40EA}" presName="horz2" presStyleCnt="0"/>
      <dgm:spPr/>
    </dgm:pt>
    <dgm:pt modelId="{142643F0-26A6-4A7B-AF75-297777A0209C}" type="pres">
      <dgm:prSet presAssocID="{93531484-4009-4CED-B4B6-EB1B233B40EA}" presName="horzSpace2" presStyleCnt="0"/>
      <dgm:spPr/>
    </dgm:pt>
    <dgm:pt modelId="{39C32496-B509-4638-9DAC-85E23FF07FCD}" type="pres">
      <dgm:prSet presAssocID="{93531484-4009-4CED-B4B6-EB1B233B40EA}" presName="tx2" presStyleLbl="revTx" presStyleIdx="4" presStyleCnt="9"/>
      <dgm:spPr/>
    </dgm:pt>
    <dgm:pt modelId="{B3827E10-0330-4288-A72A-E0B7C9F0DBF9}" type="pres">
      <dgm:prSet presAssocID="{93531484-4009-4CED-B4B6-EB1B233B40EA}" presName="vert2" presStyleCnt="0"/>
      <dgm:spPr/>
    </dgm:pt>
    <dgm:pt modelId="{ABE5A946-48A6-4D43-BE13-6FE3D2859679}" type="pres">
      <dgm:prSet presAssocID="{93531484-4009-4CED-B4B6-EB1B233B40EA}" presName="thinLine2b" presStyleLbl="callout" presStyleIdx="3" presStyleCnt="7"/>
      <dgm:spPr/>
    </dgm:pt>
    <dgm:pt modelId="{B5A845FA-5113-4A83-977A-9ED83E052B92}" type="pres">
      <dgm:prSet presAssocID="{93531484-4009-4CED-B4B6-EB1B233B40EA}" presName="vertSpace2b" presStyleCnt="0"/>
      <dgm:spPr/>
    </dgm:pt>
    <dgm:pt modelId="{66A56D7D-BEC4-4834-A76E-6CFAF47E227E}" type="pres">
      <dgm:prSet presAssocID="{1B07634B-4C7C-403A-8A3E-CF1FACDFA8D5}" presName="thickLine" presStyleLbl="alignNode1" presStyleIdx="1" presStyleCnt="2"/>
      <dgm:spPr/>
    </dgm:pt>
    <dgm:pt modelId="{3B776193-5E11-4A62-A357-26F6B2C938E1}" type="pres">
      <dgm:prSet presAssocID="{1B07634B-4C7C-403A-8A3E-CF1FACDFA8D5}" presName="horz1" presStyleCnt="0"/>
      <dgm:spPr/>
    </dgm:pt>
    <dgm:pt modelId="{845E3097-A9FD-4524-9B3D-D9F5B57655B2}" type="pres">
      <dgm:prSet presAssocID="{1B07634B-4C7C-403A-8A3E-CF1FACDFA8D5}" presName="tx1" presStyleLbl="revTx" presStyleIdx="5" presStyleCnt="9"/>
      <dgm:spPr/>
    </dgm:pt>
    <dgm:pt modelId="{198A0EE6-4EA3-46E2-A6CD-040A4A4DAED4}" type="pres">
      <dgm:prSet presAssocID="{1B07634B-4C7C-403A-8A3E-CF1FACDFA8D5}" presName="vert1" presStyleCnt="0"/>
      <dgm:spPr/>
    </dgm:pt>
    <dgm:pt modelId="{66B51587-FC3F-44A0-8DA7-BD0F8EA16B11}" type="pres">
      <dgm:prSet presAssocID="{09E36C8E-0354-40CB-982E-9D7F41AACAB5}" presName="vertSpace2a" presStyleCnt="0"/>
      <dgm:spPr/>
    </dgm:pt>
    <dgm:pt modelId="{5DBA9523-502E-4776-9C91-7EA73CD35651}" type="pres">
      <dgm:prSet presAssocID="{09E36C8E-0354-40CB-982E-9D7F41AACAB5}" presName="horz2" presStyleCnt="0"/>
      <dgm:spPr/>
    </dgm:pt>
    <dgm:pt modelId="{408FAF08-87FF-45AC-BCAE-B132B9416883}" type="pres">
      <dgm:prSet presAssocID="{09E36C8E-0354-40CB-982E-9D7F41AACAB5}" presName="horzSpace2" presStyleCnt="0"/>
      <dgm:spPr/>
    </dgm:pt>
    <dgm:pt modelId="{C50A90C2-E760-4A78-B40D-976A5352BD3F}" type="pres">
      <dgm:prSet presAssocID="{09E36C8E-0354-40CB-982E-9D7F41AACAB5}" presName="tx2" presStyleLbl="revTx" presStyleIdx="6" presStyleCnt="9"/>
      <dgm:spPr/>
    </dgm:pt>
    <dgm:pt modelId="{62857AA4-7259-4CF4-835C-A2DA2D4A8F5A}" type="pres">
      <dgm:prSet presAssocID="{09E36C8E-0354-40CB-982E-9D7F41AACAB5}" presName="vert2" presStyleCnt="0"/>
      <dgm:spPr/>
    </dgm:pt>
    <dgm:pt modelId="{ED79DBA5-BDA5-48A2-A697-A0E4519AD830}" type="pres">
      <dgm:prSet presAssocID="{09E36C8E-0354-40CB-982E-9D7F41AACAB5}" presName="thinLine2b" presStyleLbl="callout" presStyleIdx="4" presStyleCnt="7"/>
      <dgm:spPr/>
    </dgm:pt>
    <dgm:pt modelId="{2B2727FC-B86C-415A-9FF7-7C68B865735A}" type="pres">
      <dgm:prSet presAssocID="{09E36C8E-0354-40CB-982E-9D7F41AACAB5}" presName="vertSpace2b" presStyleCnt="0"/>
      <dgm:spPr/>
    </dgm:pt>
    <dgm:pt modelId="{33C086A1-3637-47EF-99C8-8B55EABFE340}" type="pres">
      <dgm:prSet presAssocID="{BC2F3C34-15C6-433B-BFC0-4C8DE8168ADE}" presName="horz2" presStyleCnt="0"/>
      <dgm:spPr/>
    </dgm:pt>
    <dgm:pt modelId="{BDB9740C-6887-4BC3-8845-2ECD048363D3}" type="pres">
      <dgm:prSet presAssocID="{BC2F3C34-15C6-433B-BFC0-4C8DE8168ADE}" presName="horzSpace2" presStyleCnt="0"/>
      <dgm:spPr/>
    </dgm:pt>
    <dgm:pt modelId="{41BFCF7D-44B9-434F-B5C7-F06159C7C8F9}" type="pres">
      <dgm:prSet presAssocID="{BC2F3C34-15C6-433B-BFC0-4C8DE8168ADE}" presName="tx2" presStyleLbl="revTx" presStyleIdx="7" presStyleCnt="9"/>
      <dgm:spPr/>
    </dgm:pt>
    <dgm:pt modelId="{B08A18C7-F6C6-4DD0-B4AC-3C081622A889}" type="pres">
      <dgm:prSet presAssocID="{BC2F3C34-15C6-433B-BFC0-4C8DE8168ADE}" presName="vert2" presStyleCnt="0"/>
      <dgm:spPr/>
    </dgm:pt>
    <dgm:pt modelId="{ABE974BE-DCBA-4C25-8B7A-0916CF12176C}" type="pres">
      <dgm:prSet presAssocID="{BC2F3C34-15C6-433B-BFC0-4C8DE8168ADE}" presName="thinLine2b" presStyleLbl="callout" presStyleIdx="5" presStyleCnt="7"/>
      <dgm:spPr/>
    </dgm:pt>
    <dgm:pt modelId="{547317B0-38EF-4C67-A201-209B751AA9EC}" type="pres">
      <dgm:prSet presAssocID="{BC2F3C34-15C6-433B-BFC0-4C8DE8168ADE}" presName="vertSpace2b" presStyleCnt="0"/>
      <dgm:spPr/>
    </dgm:pt>
    <dgm:pt modelId="{4C012AC5-82D0-44EF-9731-EAC3781F61E9}" type="pres">
      <dgm:prSet presAssocID="{B7EF776B-4E54-4B63-B98D-CC9F7103A232}" presName="horz2" presStyleCnt="0"/>
      <dgm:spPr/>
    </dgm:pt>
    <dgm:pt modelId="{55AE0375-CA91-4126-87C4-30E6289A0004}" type="pres">
      <dgm:prSet presAssocID="{B7EF776B-4E54-4B63-B98D-CC9F7103A232}" presName="horzSpace2" presStyleCnt="0"/>
      <dgm:spPr/>
    </dgm:pt>
    <dgm:pt modelId="{D54CE7C8-88A4-43DD-BA87-F38435323E51}" type="pres">
      <dgm:prSet presAssocID="{B7EF776B-4E54-4B63-B98D-CC9F7103A232}" presName="tx2" presStyleLbl="revTx" presStyleIdx="8" presStyleCnt="9"/>
      <dgm:spPr/>
    </dgm:pt>
    <dgm:pt modelId="{B8CD6A28-5EB4-4EB9-9761-3594C6812860}" type="pres">
      <dgm:prSet presAssocID="{B7EF776B-4E54-4B63-B98D-CC9F7103A232}" presName="vert2" presStyleCnt="0"/>
      <dgm:spPr/>
    </dgm:pt>
    <dgm:pt modelId="{1E022EA3-E515-464E-AC28-6398E159F199}" type="pres">
      <dgm:prSet presAssocID="{B7EF776B-4E54-4B63-B98D-CC9F7103A232}" presName="thinLine2b" presStyleLbl="callout" presStyleIdx="6" presStyleCnt="7"/>
      <dgm:spPr/>
    </dgm:pt>
    <dgm:pt modelId="{040488DA-411C-437B-9F71-D9AF08C738B6}" type="pres">
      <dgm:prSet presAssocID="{B7EF776B-4E54-4B63-B98D-CC9F7103A232}" presName="vertSpace2b" presStyleCnt="0"/>
      <dgm:spPr/>
    </dgm:pt>
  </dgm:ptLst>
  <dgm:cxnLst>
    <dgm:cxn modelId="{BFF7160A-2FD9-4BE8-8FD6-51AC7E679123}" type="presOf" srcId="{93531484-4009-4CED-B4B6-EB1B233B40EA}" destId="{39C32496-B509-4638-9DAC-85E23FF07FCD}" srcOrd="0" destOrd="0" presId="urn:microsoft.com/office/officeart/2008/layout/LinedList"/>
    <dgm:cxn modelId="{978D320A-A0D4-40DC-870B-D1BED7804650}" srcId="{5B786DBC-45F3-49B5-B1BD-5E515A6BE33B}" destId="{C64CB4F2-CD27-4F30-AEE5-23EC9BF261D1}" srcOrd="0" destOrd="0" parTransId="{31903BEB-7794-41CD-A1AB-5E60BE296D3D}" sibTransId="{DF208968-7F9F-4ADF-9B6C-EFF26712F7A3}"/>
    <dgm:cxn modelId="{7C6A6F0B-84A9-434E-967B-C3CAFC76C388}" type="presOf" srcId="{1B07634B-4C7C-403A-8A3E-CF1FACDFA8D5}" destId="{845E3097-A9FD-4524-9B3D-D9F5B57655B2}" srcOrd="0" destOrd="0" presId="urn:microsoft.com/office/officeart/2008/layout/LinedList"/>
    <dgm:cxn modelId="{AAC4060E-2C0E-49E5-B480-CDE30F54785C}" type="presOf" srcId="{5B786DBC-45F3-49B5-B1BD-5E515A6BE33B}" destId="{BC30E05C-DD37-4049-926D-92ACB72EA87F}" srcOrd="0" destOrd="0" presId="urn:microsoft.com/office/officeart/2008/layout/LinedList"/>
    <dgm:cxn modelId="{5B393B11-1745-4EF7-BDE1-FE2E41B01E8E}" type="presOf" srcId="{E15C08F5-124B-43CA-928A-07F4FB5D7C66}" destId="{15D0EB06-1287-4ECB-B992-C9FACE200FE2}" srcOrd="0" destOrd="0" presId="urn:microsoft.com/office/officeart/2008/layout/LinedList"/>
    <dgm:cxn modelId="{4A198829-1318-4B60-AFC1-1A50B28B5695}" type="presOf" srcId="{E74A25DF-98B9-4EEA-9CFD-76AD789D13F3}" destId="{E6F2C4AF-170C-46CC-ACE6-33A7370464D3}" srcOrd="0" destOrd="0" presId="urn:microsoft.com/office/officeart/2008/layout/LinedList"/>
    <dgm:cxn modelId="{39EDC03E-18C9-458F-91B4-2B70D5E8F954}" srcId="{5B786DBC-45F3-49B5-B1BD-5E515A6BE33B}" destId="{93531484-4009-4CED-B4B6-EB1B233B40EA}" srcOrd="3" destOrd="0" parTransId="{4CF03436-2C55-49C4-95AF-174FA05614A4}" sibTransId="{07A23F9F-ADAC-4F81-A71C-2414136254D3}"/>
    <dgm:cxn modelId="{4A071540-FCEC-4141-870B-A9176CD4C517}" type="presOf" srcId="{09E36C8E-0354-40CB-982E-9D7F41AACAB5}" destId="{C50A90C2-E760-4A78-B40D-976A5352BD3F}" srcOrd="0" destOrd="0" presId="urn:microsoft.com/office/officeart/2008/layout/LinedList"/>
    <dgm:cxn modelId="{9C891364-FE46-4421-A7E5-D1CE20BBD3CD}" type="presOf" srcId="{B7EF776B-4E54-4B63-B98D-CC9F7103A232}" destId="{D54CE7C8-88A4-43DD-BA87-F38435323E51}" srcOrd="0" destOrd="0" presId="urn:microsoft.com/office/officeart/2008/layout/LinedList"/>
    <dgm:cxn modelId="{50D3D093-3EB5-4990-8FB2-BEDFAFF42E0C}" type="presOf" srcId="{BC2F3C34-15C6-433B-BFC0-4C8DE8168ADE}" destId="{41BFCF7D-44B9-434F-B5C7-F06159C7C8F9}" srcOrd="0" destOrd="0" presId="urn:microsoft.com/office/officeart/2008/layout/LinedList"/>
    <dgm:cxn modelId="{1540F8AF-5C75-4283-A1D0-9F0AB9F5174E}" type="presOf" srcId="{52640D42-6DEC-489A-997B-96A893698DBF}" destId="{DAC9029B-3C34-4248-AD23-D06F1E82E896}" srcOrd="0" destOrd="0" presId="urn:microsoft.com/office/officeart/2008/layout/LinedList"/>
    <dgm:cxn modelId="{1DEDAEC8-301B-493A-A273-90A0CF2D1A63}" srcId="{5B786DBC-45F3-49B5-B1BD-5E515A6BE33B}" destId="{52640D42-6DEC-489A-997B-96A893698DBF}" srcOrd="2" destOrd="0" parTransId="{8AC2F694-AAFC-42B3-9822-DEAADFE4BD83}" sibTransId="{25DBFEAB-6C19-4816-9440-760B0D073F58}"/>
    <dgm:cxn modelId="{391F36CB-7229-4D68-9840-C3DCD8949933}" srcId="{1B07634B-4C7C-403A-8A3E-CF1FACDFA8D5}" destId="{B7EF776B-4E54-4B63-B98D-CC9F7103A232}" srcOrd="2" destOrd="0" parTransId="{3F812D14-69AB-4D0D-94B6-53FDC13C53BB}" sibTransId="{B8722DD8-5FDC-47E2-87C9-7D9CE84A6621}"/>
    <dgm:cxn modelId="{6CFE86D1-479F-4F64-B2DC-EB1D30BD5370}" srcId="{E15C08F5-124B-43CA-928A-07F4FB5D7C66}" destId="{5B786DBC-45F3-49B5-B1BD-5E515A6BE33B}" srcOrd="0" destOrd="0" parTransId="{5634CEDA-6F34-4F9A-84E0-E98ECC1BCCD2}" sibTransId="{124A0EBA-A4D7-4D27-9D26-1224F8313A42}"/>
    <dgm:cxn modelId="{54F7F7D8-A304-4497-A929-A52D33B54352}" srcId="{E15C08F5-124B-43CA-928A-07F4FB5D7C66}" destId="{1B07634B-4C7C-403A-8A3E-CF1FACDFA8D5}" srcOrd="1" destOrd="0" parTransId="{1D30333A-65F3-49C2-A2A7-7DA3E8553BEB}" sibTransId="{D391DA87-9C01-496D-AB99-736514551EB1}"/>
    <dgm:cxn modelId="{55FD2AE2-9CB5-423D-A6F9-FB4A2B37DF8C}" srcId="{1B07634B-4C7C-403A-8A3E-CF1FACDFA8D5}" destId="{09E36C8E-0354-40CB-982E-9D7F41AACAB5}" srcOrd="0" destOrd="0" parTransId="{561E3993-C64C-4378-8101-8CBB6F23BCD0}" sibTransId="{89515B8E-AF80-444B-A9A1-592B3B2B1BF1}"/>
    <dgm:cxn modelId="{DCB1BCE9-3946-4FC4-B4E0-F6962BF200CC}" type="presOf" srcId="{C64CB4F2-CD27-4F30-AEE5-23EC9BF261D1}" destId="{227F7F1D-C9B6-44B5-B2E0-FE1E37E1A734}" srcOrd="0" destOrd="0" presId="urn:microsoft.com/office/officeart/2008/layout/LinedList"/>
    <dgm:cxn modelId="{4219C8F6-72A3-4CCA-B681-199953F0673D}" srcId="{1B07634B-4C7C-403A-8A3E-CF1FACDFA8D5}" destId="{BC2F3C34-15C6-433B-BFC0-4C8DE8168ADE}" srcOrd="1" destOrd="0" parTransId="{D4322D47-5473-4DB7-AB0D-21FA3E4E6DEA}" sibTransId="{C803CC60-831B-4C7A-9E9B-CFF3E22BD660}"/>
    <dgm:cxn modelId="{8819ACF9-ACD2-4EED-8660-FDAF296F9C0B}" srcId="{5B786DBC-45F3-49B5-B1BD-5E515A6BE33B}" destId="{E74A25DF-98B9-4EEA-9CFD-76AD789D13F3}" srcOrd="1" destOrd="0" parTransId="{F9579D8F-CA00-46D9-9D64-75772D94A06D}" sibTransId="{940AB404-AD5A-4A6E-A337-1BAC5AC1C5D5}"/>
    <dgm:cxn modelId="{5FC829A2-F43F-4C05-96B6-EAB999BDDC59}" type="presParOf" srcId="{15D0EB06-1287-4ECB-B992-C9FACE200FE2}" destId="{A6EEEE02-0D75-4AC5-B8C6-2F773A777809}" srcOrd="0" destOrd="0" presId="urn:microsoft.com/office/officeart/2008/layout/LinedList"/>
    <dgm:cxn modelId="{670AB21A-9FF4-40F2-ADDF-A055BA63DA05}" type="presParOf" srcId="{15D0EB06-1287-4ECB-B992-C9FACE200FE2}" destId="{6BBA2699-2E62-4868-A77B-53C0CF123ADD}" srcOrd="1" destOrd="0" presId="urn:microsoft.com/office/officeart/2008/layout/LinedList"/>
    <dgm:cxn modelId="{537EADAA-7146-49EC-8E5E-BF374E80EF84}" type="presParOf" srcId="{6BBA2699-2E62-4868-A77B-53C0CF123ADD}" destId="{BC30E05C-DD37-4049-926D-92ACB72EA87F}" srcOrd="0" destOrd="0" presId="urn:microsoft.com/office/officeart/2008/layout/LinedList"/>
    <dgm:cxn modelId="{79F6FDAB-F52B-42A8-973B-CBD02949BC81}" type="presParOf" srcId="{6BBA2699-2E62-4868-A77B-53C0CF123ADD}" destId="{321FCAC4-696C-4A1B-944B-830951D49694}" srcOrd="1" destOrd="0" presId="urn:microsoft.com/office/officeart/2008/layout/LinedList"/>
    <dgm:cxn modelId="{12D6B4A8-525C-40AE-8C04-CB24BABF3EC0}" type="presParOf" srcId="{321FCAC4-696C-4A1B-944B-830951D49694}" destId="{F70F567C-958E-49EB-8E55-E7C099B721B1}" srcOrd="0" destOrd="0" presId="urn:microsoft.com/office/officeart/2008/layout/LinedList"/>
    <dgm:cxn modelId="{8BBFEF97-A118-4FCB-B495-EA151CA20198}" type="presParOf" srcId="{321FCAC4-696C-4A1B-944B-830951D49694}" destId="{D71DA37E-F225-43A0-8A44-2AA53E1F56BC}" srcOrd="1" destOrd="0" presId="urn:microsoft.com/office/officeart/2008/layout/LinedList"/>
    <dgm:cxn modelId="{2E7DF418-E3CE-48DB-9E69-89545A40FD73}" type="presParOf" srcId="{D71DA37E-F225-43A0-8A44-2AA53E1F56BC}" destId="{CE23D796-9BFC-4CA7-94A5-30D639F37962}" srcOrd="0" destOrd="0" presId="urn:microsoft.com/office/officeart/2008/layout/LinedList"/>
    <dgm:cxn modelId="{9FF08EF6-2089-4968-B11C-8EC757F8DA09}" type="presParOf" srcId="{D71DA37E-F225-43A0-8A44-2AA53E1F56BC}" destId="{227F7F1D-C9B6-44B5-B2E0-FE1E37E1A734}" srcOrd="1" destOrd="0" presId="urn:microsoft.com/office/officeart/2008/layout/LinedList"/>
    <dgm:cxn modelId="{851EC335-4A70-4492-A304-7870DD39E78A}" type="presParOf" srcId="{D71DA37E-F225-43A0-8A44-2AA53E1F56BC}" destId="{5B464504-C975-41BF-8C43-D8E41E45A865}" srcOrd="2" destOrd="0" presId="urn:microsoft.com/office/officeart/2008/layout/LinedList"/>
    <dgm:cxn modelId="{FCAB3922-217D-46F4-9146-75CC7889D048}" type="presParOf" srcId="{321FCAC4-696C-4A1B-944B-830951D49694}" destId="{797EE235-FE35-4375-8B61-5E6815438029}" srcOrd="2" destOrd="0" presId="urn:microsoft.com/office/officeart/2008/layout/LinedList"/>
    <dgm:cxn modelId="{B9F1A8CD-2BD3-43C7-AD5B-33BFA0510B42}" type="presParOf" srcId="{321FCAC4-696C-4A1B-944B-830951D49694}" destId="{C41D703D-7539-4270-B1EB-87DAC4EB14B6}" srcOrd="3" destOrd="0" presId="urn:microsoft.com/office/officeart/2008/layout/LinedList"/>
    <dgm:cxn modelId="{8FA66AD0-79B6-442F-8D46-4FC15032367A}" type="presParOf" srcId="{321FCAC4-696C-4A1B-944B-830951D49694}" destId="{1739BFE2-B317-4669-9767-E7702F37DB12}" srcOrd="4" destOrd="0" presId="urn:microsoft.com/office/officeart/2008/layout/LinedList"/>
    <dgm:cxn modelId="{CD156ABC-9FBA-41BE-8490-2C82F68CC59C}" type="presParOf" srcId="{1739BFE2-B317-4669-9767-E7702F37DB12}" destId="{F8BD25E5-F089-4789-87D9-52AB7E8559DB}" srcOrd="0" destOrd="0" presId="urn:microsoft.com/office/officeart/2008/layout/LinedList"/>
    <dgm:cxn modelId="{627574C8-7A94-451B-9580-991899A60C10}" type="presParOf" srcId="{1739BFE2-B317-4669-9767-E7702F37DB12}" destId="{E6F2C4AF-170C-46CC-ACE6-33A7370464D3}" srcOrd="1" destOrd="0" presId="urn:microsoft.com/office/officeart/2008/layout/LinedList"/>
    <dgm:cxn modelId="{783C4114-FF6C-4B93-90F6-D06AE36B0596}" type="presParOf" srcId="{1739BFE2-B317-4669-9767-E7702F37DB12}" destId="{5A6E386C-2CAE-48AA-8907-A945E72E5AD2}" srcOrd="2" destOrd="0" presId="urn:microsoft.com/office/officeart/2008/layout/LinedList"/>
    <dgm:cxn modelId="{1B536287-C476-4DF7-86E1-C20381DBD91F}" type="presParOf" srcId="{321FCAC4-696C-4A1B-944B-830951D49694}" destId="{C93D1EE8-8925-44B2-AF0C-1EDEF02502B5}" srcOrd="5" destOrd="0" presId="urn:microsoft.com/office/officeart/2008/layout/LinedList"/>
    <dgm:cxn modelId="{C9B66448-69B7-4FAD-BCA9-8A7080100ECF}" type="presParOf" srcId="{321FCAC4-696C-4A1B-944B-830951D49694}" destId="{65407610-87CE-43D7-AD9F-89DAF96B60C1}" srcOrd="6" destOrd="0" presId="urn:microsoft.com/office/officeart/2008/layout/LinedList"/>
    <dgm:cxn modelId="{4B79B398-78F7-40B0-B885-4FB3BCEC75D7}" type="presParOf" srcId="{321FCAC4-696C-4A1B-944B-830951D49694}" destId="{A3FB362B-1EC0-4602-9E3E-F290977BE801}" srcOrd="7" destOrd="0" presId="urn:microsoft.com/office/officeart/2008/layout/LinedList"/>
    <dgm:cxn modelId="{FBE82421-5C17-4984-88A1-BD9D015DF0C0}" type="presParOf" srcId="{A3FB362B-1EC0-4602-9E3E-F290977BE801}" destId="{C736539E-792E-4D86-B36E-164C0DBAD388}" srcOrd="0" destOrd="0" presId="urn:microsoft.com/office/officeart/2008/layout/LinedList"/>
    <dgm:cxn modelId="{20484114-A809-4FB9-808A-7E47B8283EAE}" type="presParOf" srcId="{A3FB362B-1EC0-4602-9E3E-F290977BE801}" destId="{DAC9029B-3C34-4248-AD23-D06F1E82E896}" srcOrd="1" destOrd="0" presId="urn:microsoft.com/office/officeart/2008/layout/LinedList"/>
    <dgm:cxn modelId="{5B25C6F9-E5E7-4528-B233-715D1666028C}" type="presParOf" srcId="{A3FB362B-1EC0-4602-9E3E-F290977BE801}" destId="{B6997B9C-8459-4807-9CF7-9F332FE73709}" srcOrd="2" destOrd="0" presId="urn:microsoft.com/office/officeart/2008/layout/LinedList"/>
    <dgm:cxn modelId="{6C634DDF-9118-42D3-972A-F7486F3A484B}" type="presParOf" srcId="{321FCAC4-696C-4A1B-944B-830951D49694}" destId="{5427A55C-E0CD-424B-A9F1-51B76CEB3799}" srcOrd="8" destOrd="0" presId="urn:microsoft.com/office/officeart/2008/layout/LinedList"/>
    <dgm:cxn modelId="{3393E76A-EDAD-4703-919A-3354DE6A9F70}" type="presParOf" srcId="{321FCAC4-696C-4A1B-944B-830951D49694}" destId="{81C7434D-B5A0-401D-B0B9-D4995E7437DD}" srcOrd="9" destOrd="0" presId="urn:microsoft.com/office/officeart/2008/layout/LinedList"/>
    <dgm:cxn modelId="{4E7694A7-74A5-4949-A218-153DEE0401EB}" type="presParOf" srcId="{321FCAC4-696C-4A1B-944B-830951D49694}" destId="{A8D022B1-4707-41EF-A22C-7FB7F07B23E7}" srcOrd="10" destOrd="0" presId="urn:microsoft.com/office/officeart/2008/layout/LinedList"/>
    <dgm:cxn modelId="{B2715E9D-297D-46C1-9365-8ACD59A94934}" type="presParOf" srcId="{A8D022B1-4707-41EF-A22C-7FB7F07B23E7}" destId="{142643F0-26A6-4A7B-AF75-297777A0209C}" srcOrd="0" destOrd="0" presId="urn:microsoft.com/office/officeart/2008/layout/LinedList"/>
    <dgm:cxn modelId="{3988C9C4-C283-4629-B04B-2E0104C48CE2}" type="presParOf" srcId="{A8D022B1-4707-41EF-A22C-7FB7F07B23E7}" destId="{39C32496-B509-4638-9DAC-85E23FF07FCD}" srcOrd="1" destOrd="0" presId="urn:microsoft.com/office/officeart/2008/layout/LinedList"/>
    <dgm:cxn modelId="{957F3A40-0AFD-455F-A097-EA7B86E51641}" type="presParOf" srcId="{A8D022B1-4707-41EF-A22C-7FB7F07B23E7}" destId="{B3827E10-0330-4288-A72A-E0B7C9F0DBF9}" srcOrd="2" destOrd="0" presId="urn:microsoft.com/office/officeart/2008/layout/LinedList"/>
    <dgm:cxn modelId="{C4F19C4E-C49E-4B0F-A0DB-40EA72A00ACA}" type="presParOf" srcId="{321FCAC4-696C-4A1B-944B-830951D49694}" destId="{ABE5A946-48A6-4D43-BE13-6FE3D2859679}" srcOrd="11" destOrd="0" presId="urn:microsoft.com/office/officeart/2008/layout/LinedList"/>
    <dgm:cxn modelId="{0697A1CA-E99B-4CC7-958E-9D1E82300A60}" type="presParOf" srcId="{321FCAC4-696C-4A1B-944B-830951D49694}" destId="{B5A845FA-5113-4A83-977A-9ED83E052B92}" srcOrd="12" destOrd="0" presId="urn:microsoft.com/office/officeart/2008/layout/LinedList"/>
    <dgm:cxn modelId="{45FAFF11-E53F-4651-A194-00F07D683052}" type="presParOf" srcId="{15D0EB06-1287-4ECB-B992-C9FACE200FE2}" destId="{66A56D7D-BEC4-4834-A76E-6CFAF47E227E}" srcOrd="2" destOrd="0" presId="urn:microsoft.com/office/officeart/2008/layout/LinedList"/>
    <dgm:cxn modelId="{ECF75D9D-EADF-411E-B531-FBFC253AA559}" type="presParOf" srcId="{15D0EB06-1287-4ECB-B992-C9FACE200FE2}" destId="{3B776193-5E11-4A62-A357-26F6B2C938E1}" srcOrd="3" destOrd="0" presId="urn:microsoft.com/office/officeart/2008/layout/LinedList"/>
    <dgm:cxn modelId="{459648FA-8C87-4103-A705-F6C6FCC545EF}" type="presParOf" srcId="{3B776193-5E11-4A62-A357-26F6B2C938E1}" destId="{845E3097-A9FD-4524-9B3D-D9F5B57655B2}" srcOrd="0" destOrd="0" presId="urn:microsoft.com/office/officeart/2008/layout/LinedList"/>
    <dgm:cxn modelId="{15C401E3-2BA1-4088-84D6-69B50D6F442B}" type="presParOf" srcId="{3B776193-5E11-4A62-A357-26F6B2C938E1}" destId="{198A0EE6-4EA3-46E2-A6CD-040A4A4DAED4}" srcOrd="1" destOrd="0" presId="urn:microsoft.com/office/officeart/2008/layout/LinedList"/>
    <dgm:cxn modelId="{F2ED0D15-DC06-48C1-9631-2D4EBCD930EF}" type="presParOf" srcId="{198A0EE6-4EA3-46E2-A6CD-040A4A4DAED4}" destId="{66B51587-FC3F-44A0-8DA7-BD0F8EA16B11}" srcOrd="0" destOrd="0" presId="urn:microsoft.com/office/officeart/2008/layout/LinedList"/>
    <dgm:cxn modelId="{D394B231-D84D-407A-9D4A-BCDFD1BB7FBA}" type="presParOf" srcId="{198A0EE6-4EA3-46E2-A6CD-040A4A4DAED4}" destId="{5DBA9523-502E-4776-9C91-7EA73CD35651}" srcOrd="1" destOrd="0" presId="urn:microsoft.com/office/officeart/2008/layout/LinedList"/>
    <dgm:cxn modelId="{894366FF-D8A7-4480-8B65-F4CEDAD78079}" type="presParOf" srcId="{5DBA9523-502E-4776-9C91-7EA73CD35651}" destId="{408FAF08-87FF-45AC-BCAE-B132B9416883}" srcOrd="0" destOrd="0" presId="urn:microsoft.com/office/officeart/2008/layout/LinedList"/>
    <dgm:cxn modelId="{56FAEAAE-31EA-41C5-A0E2-404B29BE2CDC}" type="presParOf" srcId="{5DBA9523-502E-4776-9C91-7EA73CD35651}" destId="{C50A90C2-E760-4A78-B40D-976A5352BD3F}" srcOrd="1" destOrd="0" presId="urn:microsoft.com/office/officeart/2008/layout/LinedList"/>
    <dgm:cxn modelId="{9F3C4E24-E57B-43CD-922A-F6AC9D65097B}" type="presParOf" srcId="{5DBA9523-502E-4776-9C91-7EA73CD35651}" destId="{62857AA4-7259-4CF4-835C-A2DA2D4A8F5A}" srcOrd="2" destOrd="0" presId="urn:microsoft.com/office/officeart/2008/layout/LinedList"/>
    <dgm:cxn modelId="{F80E8700-D1F2-49A2-BE20-003FB0996E4E}" type="presParOf" srcId="{198A0EE6-4EA3-46E2-A6CD-040A4A4DAED4}" destId="{ED79DBA5-BDA5-48A2-A697-A0E4519AD830}" srcOrd="2" destOrd="0" presId="urn:microsoft.com/office/officeart/2008/layout/LinedList"/>
    <dgm:cxn modelId="{3C8FFA5A-C41E-4A2C-8DC1-646AB1A1B971}" type="presParOf" srcId="{198A0EE6-4EA3-46E2-A6CD-040A4A4DAED4}" destId="{2B2727FC-B86C-415A-9FF7-7C68B865735A}" srcOrd="3" destOrd="0" presId="urn:microsoft.com/office/officeart/2008/layout/LinedList"/>
    <dgm:cxn modelId="{2BF9BFEB-B4AF-4F1B-A057-BE6A4E51761D}" type="presParOf" srcId="{198A0EE6-4EA3-46E2-A6CD-040A4A4DAED4}" destId="{33C086A1-3637-47EF-99C8-8B55EABFE340}" srcOrd="4" destOrd="0" presId="urn:microsoft.com/office/officeart/2008/layout/LinedList"/>
    <dgm:cxn modelId="{08E49775-48B9-4B3A-9BD0-E2B60D37124F}" type="presParOf" srcId="{33C086A1-3637-47EF-99C8-8B55EABFE340}" destId="{BDB9740C-6887-4BC3-8845-2ECD048363D3}" srcOrd="0" destOrd="0" presId="urn:microsoft.com/office/officeart/2008/layout/LinedList"/>
    <dgm:cxn modelId="{0FC9D001-BEED-4467-A313-7FE1529C8837}" type="presParOf" srcId="{33C086A1-3637-47EF-99C8-8B55EABFE340}" destId="{41BFCF7D-44B9-434F-B5C7-F06159C7C8F9}" srcOrd="1" destOrd="0" presId="urn:microsoft.com/office/officeart/2008/layout/LinedList"/>
    <dgm:cxn modelId="{CF912821-DF27-4CDB-B605-BF29DF78301F}" type="presParOf" srcId="{33C086A1-3637-47EF-99C8-8B55EABFE340}" destId="{B08A18C7-F6C6-4DD0-B4AC-3C081622A889}" srcOrd="2" destOrd="0" presId="urn:microsoft.com/office/officeart/2008/layout/LinedList"/>
    <dgm:cxn modelId="{4301F077-C747-4110-8B57-50DEFBCC59A7}" type="presParOf" srcId="{198A0EE6-4EA3-46E2-A6CD-040A4A4DAED4}" destId="{ABE974BE-DCBA-4C25-8B7A-0916CF12176C}" srcOrd="5" destOrd="0" presId="urn:microsoft.com/office/officeart/2008/layout/LinedList"/>
    <dgm:cxn modelId="{0E791A7F-2AEC-4452-9F44-25A5C0B64AED}" type="presParOf" srcId="{198A0EE6-4EA3-46E2-A6CD-040A4A4DAED4}" destId="{547317B0-38EF-4C67-A201-209B751AA9EC}" srcOrd="6" destOrd="0" presId="urn:microsoft.com/office/officeart/2008/layout/LinedList"/>
    <dgm:cxn modelId="{25F37088-F24F-47A9-AABB-DFBD86EBD501}" type="presParOf" srcId="{198A0EE6-4EA3-46E2-A6CD-040A4A4DAED4}" destId="{4C012AC5-82D0-44EF-9731-EAC3781F61E9}" srcOrd="7" destOrd="0" presId="urn:microsoft.com/office/officeart/2008/layout/LinedList"/>
    <dgm:cxn modelId="{B34E243A-A677-4E20-991C-411912623E78}" type="presParOf" srcId="{4C012AC5-82D0-44EF-9731-EAC3781F61E9}" destId="{55AE0375-CA91-4126-87C4-30E6289A0004}" srcOrd="0" destOrd="0" presId="urn:microsoft.com/office/officeart/2008/layout/LinedList"/>
    <dgm:cxn modelId="{6C5670FE-5588-4832-8F6A-312E93F14298}" type="presParOf" srcId="{4C012AC5-82D0-44EF-9731-EAC3781F61E9}" destId="{D54CE7C8-88A4-43DD-BA87-F38435323E51}" srcOrd="1" destOrd="0" presId="urn:microsoft.com/office/officeart/2008/layout/LinedList"/>
    <dgm:cxn modelId="{A3C4D802-D0D7-495B-BCCA-414D66382C4A}" type="presParOf" srcId="{4C012AC5-82D0-44EF-9731-EAC3781F61E9}" destId="{B8CD6A28-5EB4-4EB9-9761-3594C6812860}" srcOrd="2" destOrd="0" presId="urn:microsoft.com/office/officeart/2008/layout/LinedList"/>
    <dgm:cxn modelId="{ECDFD3FB-1E54-475A-BE6F-2290A921C909}" type="presParOf" srcId="{198A0EE6-4EA3-46E2-A6CD-040A4A4DAED4}" destId="{1E022EA3-E515-464E-AC28-6398E159F199}" srcOrd="8" destOrd="0" presId="urn:microsoft.com/office/officeart/2008/layout/LinedList"/>
    <dgm:cxn modelId="{B04AA9EE-2558-4A70-B59E-CFF0F1E92756}" type="presParOf" srcId="{198A0EE6-4EA3-46E2-A6CD-040A4A4DAED4}" destId="{040488DA-411C-437B-9F71-D9AF08C738B6}"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7B15F8-6CE8-48A7-8D73-5FCB085862F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384A371-4381-44BB-A94A-C3FA54B6E586}">
      <dgm:prSet/>
      <dgm:spPr/>
      <dgm:t>
        <a:bodyPr/>
        <a:lstStyle/>
        <a:p>
          <a:pPr>
            <a:lnSpc>
              <a:spcPct val="100000"/>
            </a:lnSpc>
          </a:pPr>
          <a:r>
            <a:rPr lang="en-US"/>
            <a:t>[NFR-P2] The system shall return internship search results within 2 seconds, assuming up to 500 results.</a:t>
          </a:r>
        </a:p>
      </dgm:t>
    </dgm:pt>
    <dgm:pt modelId="{E2690386-D3B9-4438-85C0-513283876D69}" type="parTrans" cxnId="{4D1610B4-BE8F-4C64-972C-56298879CA47}">
      <dgm:prSet/>
      <dgm:spPr/>
      <dgm:t>
        <a:bodyPr/>
        <a:lstStyle/>
        <a:p>
          <a:endParaRPr lang="en-US"/>
        </a:p>
      </dgm:t>
    </dgm:pt>
    <dgm:pt modelId="{FFF71A48-9414-4FC4-8A42-7BB7FB0F57A5}" type="sibTrans" cxnId="{4D1610B4-BE8F-4C64-972C-56298879CA47}">
      <dgm:prSet/>
      <dgm:spPr/>
      <dgm:t>
        <a:bodyPr/>
        <a:lstStyle/>
        <a:p>
          <a:pPr>
            <a:lnSpc>
              <a:spcPct val="100000"/>
            </a:lnSpc>
          </a:pPr>
          <a:endParaRPr lang="en-US"/>
        </a:p>
      </dgm:t>
    </dgm:pt>
    <dgm:pt modelId="{C993E902-1362-4B0D-912A-781641320C43}">
      <dgm:prSet/>
      <dgm:spPr/>
      <dgm:t>
        <a:bodyPr/>
        <a:lstStyle/>
        <a:p>
          <a:pPr>
            <a:lnSpc>
              <a:spcPct val="100000"/>
            </a:lnSpc>
          </a:pPr>
          <a:r>
            <a:rPr lang="en-US"/>
            <a:t>[NFR-P3] The system shall process and post a new internship advertisement within 15 seconds.</a:t>
          </a:r>
        </a:p>
      </dgm:t>
    </dgm:pt>
    <dgm:pt modelId="{8FD7CA36-F5D0-446A-BE2C-B9A4988FDD9A}" type="parTrans" cxnId="{0E6F1CE9-D57C-490A-99B4-EE8BEFD0FC09}">
      <dgm:prSet/>
      <dgm:spPr/>
      <dgm:t>
        <a:bodyPr/>
        <a:lstStyle/>
        <a:p>
          <a:endParaRPr lang="en-US"/>
        </a:p>
      </dgm:t>
    </dgm:pt>
    <dgm:pt modelId="{45D8538B-61D5-491F-A9F0-7FCE1D924149}" type="sibTrans" cxnId="{0E6F1CE9-D57C-490A-99B4-EE8BEFD0FC09}">
      <dgm:prSet/>
      <dgm:spPr/>
      <dgm:t>
        <a:bodyPr/>
        <a:lstStyle/>
        <a:p>
          <a:pPr>
            <a:lnSpc>
              <a:spcPct val="100000"/>
            </a:lnSpc>
          </a:pPr>
          <a:endParaRPr lang="en-US"/>
        </a:p>
      </dgm:t>
    </dgm:pt>
    <dgm:pt modelId="{6B367A2A-B735-4A50-A8DF-E400D3497695}">
      <dgm:prSet/>
      <dgm:spPr/>
      <dgm:t>
        <a:bodyPr/>
        <a:lstStyle/>
        <a:p>
          <a:pPr>
            <a:lnSpc>
              <a:spcPct val="100000"/>
            </a:lnSpc>
          </a:pPr>
          <a:r>
            <a:rPr lang="en-US"/>
            <a:t>[NFR-P4] The system shall support at least 30,000 concurrent users actively interacting with the platform.</a:t>
          </a:r>
        </a:p>
      </dgm:t>
    </dgm:pt>
    <dgm:pt modelId="{B9C4BE4E-16B7-48AC-8AB1-640F7F9CBA2A}" type="parTrans" cxnId="{68D41323-7D16-4B79-B68D-E781107A98E4}">
      <dgm:prSet/>
      <dgm:spPr/>
      <dgm:t>
        <a:bodyPr/>
        <a:lstStyle/>
        <a:p>
          <a:endParaRPr lang="en-US"/>
        </a:p>
      </dgm:t>
    </dgm:pt>
    <dgm:pt modelId="{5DC58E7D-8C98-4C0A-A44A-98ED5D2E0D31}" type="sibTrans" cxnId="{68D41323-7D16-4B79-B68D-E781107A98E4}">
      <dgm:prSet/>
      <dgm:spPr/>
      <dgm:t>
        <a:bodyPr/>
        <a:lstStyle/>
        <a:p>
          <a:pPr>
            <a:lnSpc>
              <a:spcPct val="100000"/>
            </a:lnSpc>
          </a:pPr>
          <a:endParaRPr lang="en-US"/>
        </a:p>
      </dgm:t>
    </dgm:pt>
    <dgm:pt modelId="{8F0D7CA4-436E-479A-BD15-3E9F37011EEC}">
      <dgm:prSet/>
      <dgm:spPr/>
      <dgm:t>
        <a:bodyPr/>
        <a:lstStyle/>
        <a:p>
          <a:pPr>
            <a:lnSpc>
              <a:spcPct val="100000"/>
            </a:lnSpc>
          </a:pPr>
          <a:r>
            <a:rPr lang="en-US"/>
            <a:t>[NFR-P6] The system shall maintain a response time under 5 seconds at all times.</a:t>
          </a:r>
        </a:p>
      </dgm:t>
    </dgm:pt>
    <dgm:pt modelId="{50732449-6D40-47FD-8728-E975F08ED7CE}" type="parTrans" cxnId="{1CD7E075-D034-4FE2-957A-E6915DDD7912}">
      <dgm:prSet/>
      <dgm:spPr/>
      <dgm:t>
        <a:bodyPr/>
        <a:lstStyle/>
        <a:p>
          <a:endParaRPr lang="en-US"/>
        </a:p>
      </dgm:t>
    </dgm:pt>
    <dgm:pt modelId="{DF06A3A4-2F18-4A39-B363-B566DFD880C5}" type="sibTrans" cxnId="{1CD7E075-D034-4FE2-957A-E6915DDD7912}">
      <dgm:prSet/>
      <dgm:spPr/>
      <dgm:t>
        <a:bodyPr/>
        <a:lstStyle/>
        <a:p>
          <a:endParaRPr lang="en-US"/>
        </a:p>
      </dgm:t>
    </dgm:pt>
    <dgm:pt modelId="{267D9A7D-A445-4A21-A4E4-95467C43E34E}" type="pres">
      <dgm:prSet presAssocID="{527B15F8-6CE8-48A7-8D73-5FCB085862FD}" presName="root" presStyleCnt="0">
        <dgm:presLayoutVars>
          <dgm:dir/>
          <dgm:resizeHandles val="exact"/>
        </dgm:presLayoutVars>
      </dgm:prSet>
      <dgm:spPr/>
    </dgm:pt>
    <dgm:pt modelId="{03FE34AD-3A4F-44BA-8D75-68E69D0F23F2}" type="pres">
      <dgm:prSet presAssocID="{527B15F8-6CE8-48A7-8D73-5FCB085862FD}" presName="container" presStyleCnt="0">
        <dgm:presLayoutVars>
          <dgm:dir/>
          <dgm:resizeHandles val="exact"/>
        </dgm:presLayoutVars>
      </dgm:prSet>
      <dgm:spPr/>
    </dgm:pt>
    <dgm:pt modelId="{C26F302C-B7DC-4388-9AB8-41ABE06BFF3B}" type="pres">
      <dgm:prSet presAssocID="{A384A371-4381-44BB-A94A-C3FA54B6E586}" presName="compNode" presStyleCnt="0"/>
      <dgm:spPr/>
    </dgm:pt>
    <dgm:pt modelId="{92E76C7E-A819-4673-B88C-F8AFA942A799}" type="pres">
      <dgm:prSet presAssocID="{A384A371-4381-44BB-A94A-C3FA54B6E586}" presName="iconBgRect" presStyleLbl="bgShp" presStyleIdx="0" presStyleCnt="4"/>
      <dgm:spPr/>
    </dgm:pt>
    <dgm:pt modelId="{4061BFC9-9738-4D3C-9E18-E4319B16DAA4}" type="pres">
      <dgm:prSet presAssocID="{A384A371-4381-44BB-A94A-C3FA54B6E58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udience"/>
        </a:ext>
      </dgm:extLst>
    </dgm:pt>
    <dgm:pt modelId="{E0790504-DA2D-47B6-8C4E-065AB4BA2936}" type="pres">
      <dgm:prSet presAssocID="{A384A371-4381-44BB-A94A-C3FA54B6E586}" presName="spaceRect" presStyleCnt="0"/>
      <dgm:spPr/>
    </dgm:pt>
    <dgm:pt modelId="{3B6EC310-8337-461A-818F-39387C95BCDC}" type="pres">
      <dgm:prSet presAssocID="{A384A371-4381-44BB-A94A-C3FA54B6E586}" presName="textRect" presStyleLbl="revTx" presStyleIdx="0" presStyleCnt="4">
        <dgm:presLayoutVars>
          <dgm:chMax val="1"/>
          <dgm:chPref val="1"/>
        </dgm:presLayoutVars>
      </dgm:prSet>
      <dgm:spPr/>
    </dgm:pt>
    <dgm:pt modelId="{50400903-57CE-4988-9E26-936E0B67065E}" type="pres">
      <dgm:prSet presAssocID="{FFF71A48-9414-4FC4-8A42-7BB7FB0F57A5}" presName="sibTrans" presStyleLbl="sibTrans2D1" presStyleIdx="0" presStyleCnt="0"/>
      <dgm:spPr/>
    </dgm:pt>
    <dgm:pt modelId="{04D4EF9A-E5DD-4B70-BE71-17FE5825FE93}" type="pres">
      <dgm:prSet presAssocID="{C993E902-1362-4B0D-912A-781641320C43}" presName="compNode" presStyleCnt="0"/>
      <dgm:spPr/>
    </dgm:pt>
    <dgm:pt modelId="{FF5C80BF-4E98-4E69-A98C-4D6AD73973FF}" type="pres">
      <dgm:prSet presAssocID="{C993E902-1362-4B0D-912A-781641320C43}" presName="iconBgRect" presStyleLbl="bgShp" presStyleIdx="1" presStyleCnt="4"/>
      <dgm:spPr/>
    </dgm:pt>
    <dgm:pt modelId="{E1225F07-2F73-4F76-A36E-F981AAC46B56}" type="pres">
      <dgm:prSet presAssocID="{C993E902-1362-4B0D-912A-781641320C4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ircles with Arrows"/>
        </a:ext>
      </dgm:extLst>
    </dgm:pt>
    <dgm:pt modelId="{E9662C2D-8878-41D7-94B0-577C823F6EF4}" type="pres">
      <dgm:prSet presAssocID="{C993E902-1362-4B0D-912A-781641320C43}" presName="spaceRect" presStyleCnt="0"/>
      <dgm:spPr/>
    </dgm:pt>
    <dgm:pt modelId="{3DCB94FB-7B65-4C1B-B349-8E4E83EAF1A8}" type="pres">
      <dgm:prSet presAssocID="{C993E902-1362-4B0D-912A-781641320C43}" presName="textRect" presStyleLbl="revTx" presStyleIdx="1" presStyleCnt="4">
        <dgm:presLayoutVars>
          <dgm:chMax val="1"/>
          <dgm:chPref val="1"/>
        </dgm:presLayoutVars>
      </dgm:prSet>
      <dgm:spPr/>
    </dgm:pt>
    <dgm:pt modelId="{8848A699-8D3E-4FD1-AFEF-913B1E426F29}" type="pres">
      <dgm:prSet presAssocID="{45D8538B-61D5-491F-A9F0-7FCE1D924149}" presName="sibTrans" presStyleLbl="sibTrans2D1" presStyleIdx="0" presStyleCnt="0"/>
      <dgm:spPr/>
    </dgm:pt>
    <dgm:pt modelId="{DCC6C852-665D-4C36-BDCE-103365B4312F}" type="pres">
      <dgm:prSet presAssocID="{6B367A2A-B735-4A50-A8DF-E400D3497695}" presName="compNode" presStyleCnt="0"/>
      <dgm:spPr/>
    </dgm:pt>
    <dgm:pt modelId="{43B26C80-B1FA-47DE-8BEB-AF555B303493}" type="pres">
      <dgm:prSet presAssocID="{6B367A2A-B735-4A50-A8DF-E400D3497695}" presName="iconBgRect" presStyleLbl="bgShp" presStyleIdx="2" presStyleCnt="4"/>
      <dgm:spPr/>
    </dgm:pt>
    <dgm:pt modelId="{FB64BA5C-F91E-4A71-8F27-55C73D5714D4}" type="pres">
      <dgm:prSet presAssocID="{6B367A2A-B735-4A50-A8DF-E400D349769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306CA982-22B3-4ACB-B2B0-E7AB256E03A6}" type="pres">
      <dgm:prSet presAssocID="{6B367A2A-B735-4A50-A8DF-E400D3497695}" presName="spaceRect" presStyleCnt="0"/>
      <dgm:spPr/>
    </dgm:pt>
    <dgm:pt modelId="{45F078C7-8248-40D4-99B5-3B988DF50683}" type="pres">
      <dgm:prSet presAssocID="{6B367A2A-B735-4A50-A8DF-E400D3497695}" presName="textRect" presStyleLbl="revTx" presStyleIdx="2" presStyleCnt="4">
        <dgm:presLayoutVars>
          <dgm:chMax val="1"/>
          <dgm:chPref val="1"/>
        </dgm:presLayoutVars>
      </dgm:prSet>
      <dgm:spPr/>
    </dgm:pt>
    <dgm:pt modelId="{201DFA36-C8C3-4B76-9B3F-4F2D75713EEB}" type="pres">
      <dgm:prSet presAssocID="{5DC58E7D-8C98-4C0A-A44A-98ED5D2E0D31}" presName="sibTrans" presStyleLbl="sibTrans2D1" presStyleIdx="0" presStyleCnt="0"/>
      <dgm:spPr/>
    </dgm:pt>
    <dgm:pt modelId="{74741DAC-724E-4B1A-A078-D418AAD2899B}" type="pres">
      <dgm:prSet presAssocID="{8F0D7CA4-436E-479A-BD15-3E9F37011EEC}" presName="compNode" presStyleCnt="0"/>
      <dgm:spPr/>
    </dgm:pt>
    <dgm:pt modelId="{80C208CF-8B73-40C2-8A15-3A489B4AA874}" type="pres">
      <dgm:prSet presAssocID="{8F0D7CA4-436E-479A-BD15-3E9F37011EEC}" presName="iconBgRect" presStyleLbl="bgShp" presStyleIdx="3" presStyleCnt="4"/>
      <dgm:spPr/>
    </dgm:pt>
    <dgm:pt modelId="{D2283527-DDC8-4E9F-8CA6-B6B9DF01C4D0}" type="pres">
      <dgm:prSet presAssocID="{8F0D7CA4-436E-479A-BD15-3E9F37011EE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opwatch"/>
        </a:ext>
      </dgm:extLst>
    </dgm:pt>
    <dgm:pt modelId="{A6B1FB6B-C6F3-41B7-A894-F2CC9305A20D}" type="pres">
      <dgm:prSet presAssocID="{8F0D7CA4-436E-479A-BD15-3E9F37011EEC}" presName="spaceRect" presStyleCnt="0"/>
      <dgm:spPr/>
    </dgm:pt>
    <dgm:pt modelId="{6D2B46C2-A0DA-458C-B832-0A7CBFD671EC}" type="pres">
      <dgm:prSet presAssocID="{8F0D7CA4-436E-479A-BD15-3E9F37011EEC}" presName="textRect" presStyleLbl="revTx" presStyleIdx="3" presStyleCnt="4">
        <dgm:presLayoutVars>
          <dgm:chMax val="1"/>
          <dgm:chPref val="1"/>
        </dgm:presLayoutVars>
      </dgm:prSet>
      <dgm:spPr/>
    </dgm:pt>
  </dgm:ptLst>
  <dgm:cxnLst>
    <dgm:cxn modelId="{53F02C21-8295-4278-BD04-E181C6E7C883}" type="presOf" srcId="{FFF71A48-9414-4FC4-8A42-7BB7FB0F57A5}" destId="{50400903-57CE-4988-9E26-936E0B67065E}" srcOrd="0" destOrd="0" presId="urn:microsoft.com/office/officeart/2018/2/layout/IconCircleList"/>
    <dgm:cxn modelId="{68D41323-7D16-4B79-B68D-E781107A98E4}" srcId="{527B15F8-6CE8-48A7-8D73-5FCB085862FD}" destId="{6B367A2A-B735-4A50-A8DF-E400D3497695}" srcOrd="2" destOrd="0" parTransId="{B9C4BE4E-16B7-48AC-8AB1-640F7F9CBA2A}" sibTransId="{5DC58E7D-8C98-4C0A-A44A-98ED5D2E0D31}"/>
    <dgm:cxn modelId="{D9C30E33-7653-4E32-81FF-9AB709BFAA57}" type="presOf" srcId="{527B15F8-6CE8-48A7-8D73-5FCB085862FD}" destId="{267D9A7D-A445-4A21-A4E4-95467C43E34E}" srcOrd="0" destOrd="0" presId="urn:microsoft.com/office/officeart/2018/2/layout/IconCircleList"/>
    <dgm:cxn modelId="{9F15F05E-BAED-4C5A-A4DC-364487608071}" type="presOf" srcId="{A384A371-4381-44BB-A94A-C3FA54B6E586}" destId="{3B6EC310-8337-461A-818F-39387C95BCDC}" srcOrd="0" destOrd="0" presId="urn:microsoft.com/office/officeart/2018/2/layout/IconCircleList"/>
    <dgm:cxn modelId="{CE997165-EE11-459F-BF6E-0A2ACA6ACD95}" type="presOf" srcId="{C993E902-1362-4B0D-912A-781641320C43}" destId="{3DCB94FB-7B65-4C1B-B349-8E4E83EAF1A8}" srcOrd="0" destOrd="0" presId="urn:microsoft.com/office/officeart/2018/2/layout/IconCircleList"/>
    <dgm:cxn modelId="{3CBF4969-670D-45F0-9FDB-9AFF83D22EEC}" type="presOf" srcId="{6B367A2A-B735-4A50-A8DF-E400D3497695}" destId="{45F078C7-8248-40D4-99B5-3B988DF50683}" srcOrd="0" destOrd="0" presId="urn:microsoft.com/office/officeart/2018/2/layout/IconCircleList"/>
    <dgm:cxn modelId="{1CD7E075-D034-4FE2-957A-E6915DDD7912}" srcId="{527B15F8-6CE8-48A7-8D73-5FCB085862FD}" destId="{8F0D7CA4-436E-479A-BD15-3E9F37011EEC}" srcOrd="3" destOrd="0" parTransId="{50732449-6D40-47FD-8728-E975F08ED7CE}" sibTransId="{DF06A3A4-2F18-4A39-B363-B566DFD880C5}"/>
    <dgm:cxn modelId="{4D1610B4-BE8F-4C64-972C-56298879CA47}" srcId="{527B15F8-6CE8-48A7-8D73-5FCB085862FD}" destId="{A384A371-4381-44BB-A94A-C3FA54B6E586}" srcOrd="0" destOrd="0" parTransId="{E2690386-D3B9-4438-85C0-513283876D69}" sibTransId="{FFF71A48-9414-4FC4-8A42-7BB7FB0F57A5}"/>
    <dgm:cxn modelId="{9EEB4AD7-B9A1-4546-92BA-6C40629CFDE1}" type="presOf" srcId="{5DC58E7D-8C98-4C0A-A44A-98ED5D2E0D31}" destId="{201DFA36-C8C3-4B76-9B3F-4F2D75713EEB}" srcOrd="0" destOrd="0" presId="urn:microsoft.com/office/officeart/2018/2/layout/IconCircleList"/>
    <dgm:cxn modelId="{939334D9-0EF5-4991-9652-AE0AD48BBAB8}" type="presOf" srcId="{8F0D7CA4-436E-479A-BD15-3E9F37011EEC}" destId="{6D2B46C2-A0DA-458C-B832-0A7CBFD671EC}" srcOrd="0" destOrd="0" presId="urn:microsoft.com/office/officeart/2018/2/layout/IconCircleList"/>
    <dgm:cxn modelId="{AEB20CDB-6001-423B-8A3C-126E197BB02D}" type="presOf" srcId="{45D8538B-61D5-491F-A9F0-7FCE1D924149}" destId="{8848A699-8D3E-4FD1-AFEF-913B1E426F29}" srcOrd="0" destOrd="0" presId="urn:microsoft.com/office/officeart/2018/2/layout/IconCircleList"/>
    <dgm:cxn modelId="{0E6F1CE9-D57C-490A-99B4-EE8BEFD0FC09}" srcId="{527B15F8-6CE8-48A7-8D73-5FCB085862FD}" destId="{C993E902-1362-4B0D-912A-781641320C43}" srcOrd="1" destOrd="0" parTransId="{8FD7CA36-F5D0-446A-BE2C-B9A4988FDD9A}" sibTransId="{45D8538B-61D5-491F-A9F0-7FCE1D924149}"/>
    <dgm:cxn modelId="{1D938167-EB85-43D8-B3FC-988BF6734AA6}" type="presParOf" srcId="{267D9A7D-A445-4A21-A4E4-95467C43E34E}" destId="{03FE34AD-3A4F-44BA-8D75-68E69D0F23F2}" srcOrd="0" destOrd="0" presId="urn:microsoft.com/office/officeart/2018/2/layout/IconCircleList"/>
    <dgm:cxn modelId="{A585B032-C68B-4372-ACE1-3D94381DB28D}" type="presParOf" srcId="{03FE34AD-3A4F-44BA-8D75-68E69D0F23F2}" destId="{C26F302C-B7DC-4388-9AB8-41ABE06BFF3B}" srcOrd="0" destOrd="0" presId="urn:microsoft.com/office/officeart/2018/2/layout/IconCircleList"/>
    <dgm:cxn modelId="{6351D8D0-B778-47CB-926A-4798107D9E11}" type="presParOf" srcId="{C26F302C-B7DC-4388-9AB8-41ABE06BFF3B}" destId="{92E76C7E-A819-4673-B88C-F8AFA942A799}" srcOrd="0" destOrd="0" presId="urn:microsoft.com/office/officeart/2018/2/layout/IconCircleList"/>
    <dgm:cxn modelId="{B930644A-EA53-412D-B61A-A9595BA37A66}" type="presParOf" srcId="{C26F302C-B7DC-4388-9AB8-41ABE06BFF3B}" destId="{4061BFC9-9738-4D3C-9E18-E4319B16DAA4}" srcOrd="1" destOrd="0" presId="urn:microsoft.com/office/officeart/2018/2/layout/IconCircleList"/>
    <dgm:cxn modelId="{931D01A1-2C48-4117-848F-5978F39C8BEE}" type="presParOf" srcId="{C26F302C-B7DC-4388-9AB8-41ABE06BFF3B}" destId="{E0790504-DA2D-47B6-8C4E-065AB4BA2936}" srcOrd="2" destOrd="0" presId="urn:microsoft.com/office/officeart/2018/2/layout/IconCircleList"/>
    <dgm:cxn modelId="{3C635236-D4CA-44FB-8E35-E0E76970B67E}" type="presParOf" srcId="{C26F302C-B7DC-4388-9AB8-41ABE06BFF3B}" destId="{3B6EC310-8337-461A-818F-39387C95BCDC}" srcOrd="3" destOrd="0" presId="urn:microsoft.com/office/officeart/2018/2/layout/IconCircleList"/>
    <dgm:cxn modelId="{08F4A002-B9B7-4694-901E-1430609DA2E7}" type="presParOf" srcId="{03FE34AD-3A4F-44BA-8D75-68E69D0F23F2}" destId="{50400903-57CE-4988-9E26-936E0B67065E}" srcOrd="1" destOrd="0" presId="urn:microsoft.com/office/officeart/2018/2/layout/IconCircleList"/>
    <dgm:cxn modelId="{5DB3514A-6EE1-4C72-B91E-49EF1FEF2042}" type="presParOf" srcId="{03FE34AD-3A4F-44BA-8D75-68E69D0F23F2}" destId="{04D4EF9A-E5DD-4B70-BE71-17FE5825FE93}" srcOrd="2" destOrd="0" presId="urn:microsoft.com/office/officeart/2018/2/layout/IconCircleList"/>
    <dgm:cxn modelId="{6900D2B1-D16E-416F-8235-7D17FE2927FD}" type="presParOf" srcId="{04D4EF9A-E5DD-4B70-BE71-17FE5825FE93}" destId="{FF5C80BF-4E98-4E69-A98C-4D6AD73973FF}" srcOrd="0" destOrd="0" presId="urn:microsoft.com/office/officeart/2018/2/layout/IconCircleList"/>
    <dgm:cxn modelId="{68088DDC-EA72-4429-AD09-11B7B60EA197}" type="presParOf" srcId="{04D4EF9A-E5DD-4B70-BE71-17FE5825FE93}" destId="{E1225F07-2F73-4F76-A36E-F981AAC46B56}" srcOrd="1" destOrd="0" presId="urn:microsoft.com/office/officeart/2018/2/layout/IconCircleList"/>
    <dgm:cxn modelId="{885FE2AF-95F9-4C49-82FA-153CAD1ABCBA}" type="presParOf" srcId="{04D4EF9A-E5DD-4B70-BE71-17FE5825FE93}" destId="{E9662C2D-8878-41D7-94B0-577C823F6EF4}" srcOrd="2" destOrd="0" presId="urn:microsoft.com/office/officeart/2018/2/layout/IconCircleList"/>
    <dgm:cxn modelId="{D0417B50-AF7C-494F-971D-D0529D6503B7}" type="presParOf" srcId="{04D4EF9A-E5DD-4B70-BE71-17FE5825FE93}" destId="{3DCB94FB-7B65-4C1B-B349-8E4E83EAF1A8}" srcOrd="3" destOrd="0" presId="urn:microsoft.com/office/officeart/2018/2/layout/IconCircleList"/>
    <dgm:cxn modelId="{371821B3-67D6-41D5-A928-0BD5BB3B1581}" type="presParOf" srcId="{03FE34AD-3A4F-44BA-8D75-68E69D0F23F2}" destId="{8848A699-8D3E-4FD1-AFEF-913B1E426F29}" srcOrd="3" destOrd="0" presId="urn:microsoft.com/office/officeart/2018/2/layout/IconCircleList"/>
    <dgm:cxn modelId="{03A7550A-4416-4D8E-B30E-2B48B685CF48}" type="presParOf" srcId="{03FE34AD-3A4F-44BA-8D75-68E69D0F23F2}" destId="{DCC6C852-665D-4C36-BDCE-103365B4312F}" srcOrd="4" destOrd="0" presId="urn:microsoft.com/office/officeart/2018/2/layout/IconCircleList"/>
    <dgm:cxn modelId="{5DA2BA3F-32A1-4C58-903F-51C59DCA2FD3}" type="presParOf" srcId="{DCC6C852-665D-4C36-BDCE-103365B4312F}" destId="{43B26C80-B1FA-47DE-8BEB-AF555B303493}" srcOrd="0" destOrd="0" presId="urn:microsoft.com/office/officeart/2018/2/layout/IconCircleList"/>
    <dgm:cxn modelId="{D1CF30D9-0C92-4EA5-B8FD-3C7C4BA06D77}" type="presParOf" srcId="{DCC6C852-665D-4C36-BDCE-103365B4312F}" destId="{FB64BA5C-F91E-4A71-8F27-55C73D5714D4}" srcOrd="1" destOrd="0" presId="urn:microsoft.com/office/officeart/2018/2/layout/IconCircleList"/>
    <dgm:cxn modelId="{2A81E7BF-2345-49B6-98A4-E4D3422BD418}" type="presParOf" srcId="{DCC6C852-665D-4C36-BDCE-103365B4312F}" destId="{306CA982-22B3-4ACB-B2B0-E7AB256E03A6}" srcOrd="2" destOrd="0" presId="urn:microsoft.com/office/officeart/2018/2/layout/IconCircleList"/>
    <dgm:cxn modelId="{9D34D8B0-1B4B-43A5-85B3-E025A7B5929A}" type="presParOf" srcId="{DCC6C852-665D-4C36-BDCE-103365B4312F}" destId="{45F078C7-8248-40D4-99B5-3B988DF50683}" srcOrd="3" destOrd="0" presId="urn:microsoft.com/office/officeart/2018/2/layout/IconCircleList"/>
    <dgm:cxn modelId="{B2E032C4-0BCF-4A40-A102-B7F87339981B}" type="presParOf" srcId="{03FE34AD-3A4F-44BA-8D75-68E69D0F23F2}" destId="{201DFA36-C8C3-4B76-9B3F-4F2D75713EEB}" srcOrd="5" destOrd="0" presId="urn:microsoft.com/office/officeart/2018/2/layout/IconCircleList"/>
    <dgm:cxn modelId="{CFA460DB-72E3-4C61-ACDB-B5AD7B3C5205}" type="presParOf" srcId="{03FE34AD-3A4F-44BA-8D75-68E69D0F23F2}" destId="{74741DAC-724E-4B1A-A078-D418AAD2899B}" srcOrd="6" destOrd="0" presId="urn:microsoft.com/office/officeart/2018/2/layout/IconCircleList"/>
    <dgm:cxn modelId="{1FD68D78-1E5A-4576-98D3-D49CF501BE38}" type="presParOf" srcId="{74741DAC-724E-4B1A-A078-D418AAD2899B}" destId="{80C208CF-8B73-40C2-8A15-3A489B4AA874}" srcOrd="0" destOrd="0" presId="urn:microsoft.com/office/officeart/2018/2/layout/IconCircleList"/>
    <dgm:cxn modelId="{4B518E74-E49A-42A0-9472-B63936CCF69D}" type="presParOf" srcId="{74741DAC-724E-4B1A-A078-D418AAD2899B}" destId="{D2283527-DDC8-4E9F-8CA6-B6B9DF01C4D0}" srcOrd="1" destOrd="0" presId="urn:microsoft.com/office/officeart/2018/2/layout/IconCircleList"/>
    <dgm:cxn modelId="{EB37EA9D-2758-4F10-B805-F888683693F8}" type="presParOf" srcId="{74741DAC-724E-4B1A-A078-D418AAD2899B}" destId="{A6B1FB6B-C6F3-41B7-A894-F2CC9305A20D}" srcOrd="2" destOrd="0" presId="urn:microsoft.com/office/officeart/2018/2/layout/IconCircleList"/>
    <dgm:cxn modelId="{EDB2CEF0-8356-4BC5-AEB3-ED6340D31F7C}" type="presParOf" srcId="{74741DAC-724E-4B1A-A078-D418AAD2899B}" destId="{6D2B46C2-A0DA-458C-B832-0A7CBFD671E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064AA4-D407-4264-96DA-ED42BFFA28BA}"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9134D3AD-2851-41DD-A0FE-D97CC6312122}">
      <dgm:prSet custT="1"/>
      <dgm:spPr/>
      <dgm:t>
        <a:bodyPr/>
        <a:lstStyle/>
        <a:p>
          <a:pPr>
            <a:lnSpc>
              <a:spcPct val="100000"/>
            </a:lnSpc>
          </a:pPr>
          <a:r>
            <a:rPr lang="en-US" sz="1400" dirty="0"/>
            <a:t>User must have a reliable internet connection.</a:t>
          </a:r>
        </a:p>
      </dgm:t>
    </dgm:pt>
    <dgm:pt modelId="{4EBD5478-F813-4192-826C-6EFFC6564D7C}" type="parTrans" cxnId="{FB21D924-063F-46D8-B52A-29EB61861683}">
      <dgm:prSet/>
      <dgm:spPr/>
      <dgm:t>
        <a:bodyPr/>
        <a:lstStyle/>
        <a:p>
          <a:endParaRPr lang="en-US"/>
        </a:p>
      </dgm:t>
    </dgm:pt>
    <dgm:pt modelId="{7E881291-AFCF-42B0-A27E-FE37F56E2E1F}" type="sibTrans" cxnId="{FB21D924-063F-46D8-B52A-29EB61861683}">
      <dgm:prSet/>
      <dgm:spPr/>
      <dgm:t>
        <a:bodyPr/>
        <a:lstStyle/>
        <a:p>
          <a:pPr>
            <a:lnSpc>
              <a:spcPct val="100000"/>
            </a:lnSpc>
          </a:pPr>
          <a:endParaRPr lang="en-US"/>
        </a:p>
      </dgm:t>
    </dgm:pt>
    <dgm:pt modelId="{46F567FE-4E48-481D-A98F-E6300FD07B81}">
      <dgm:prSet custT="1"/>
      <dgm:spPr/>
      <dgm:t>
        <a:bodyPr/>
        <a:lstStyle/>
        <a:p>
          <a:pPr>
            <a:lnSpc>
              <a:spcPct val="100000"/>
            </a:lnSpc>
          </a:pPr>
          <a:r>
            <a:rPr lang="en-US" sz="1400"/>
            <a:t>All users provide accurate information when creating profiles.</a:t>
          </a:r>
        </a:p>
      </dgm:t>
    </dgm:pt>
    <dgm:pt modelId="{5CEB26E6-57E0-4AF6-8AEC-C21E16E6CB41}" type="parTrans" cxnId="{5EBA4A49-5DB0-4403-BE4B-A8EFB4A4F0C2}">
      <dgm:prSet/>
      <dgm:spPr/>
      <dgm:t>
        <a:bodyPr/>
        <a:lstStyle/>
        <a:p>
          <a:endParaRPr lang="en-US"/>
        </a:p>
      </dgm:t>
    </dgm:pt>
    <dgm:pt modelId="{0B0F4F3D-4934-4B52-BB54-718301841087}" type="sibTrans" cxnId="{5EBA4A49-5DB0-4403-BE4B-A8EFB4A4F0C2}">
      <dgm:prSet/>
      <dgm:spPr/>
      <dgm:t>
        <a:bodyPr/>
        <a:lstStyle/>
        <a:p>
          <a:pPr>
            <a:lnSpc>
              <a:spcPct val="100000"/>
            </a:lnSpc>
          </a:pPr>
          <a:endParaRPr lang="en-US"/>
        </a:p>
      </dgm:t>
    </dgm:pt>
    <dgm:pt modelId="{6D9D0D2C-2B0F-4FD3-B9DA-CB318E9FECDF}">
      <dgm:prSet custT="1"/>
      <dgm:spPr/>
      <dgm:t>
        <a:bodyPr/>
        <a:lstStyle/>
        <a:p>
          <a:pPr>
            <a:lnSpc>
              <a:spcPct val="100000"/>
            </a:lnSpc>
          </a:pPr>
          <a:r>
            <a:rPr lang="en-US" sz="1400" dirty="0"/>
            <a:t>Universities actively engage with the platform for monitoring and complaint resolution.</a:t>
          </a:r>
        </a:p>
      </dgm:t>
    </dgm:pt>
    <dgm:pt modelId="{7E26C321-6CC8-4155-9808-684F8BF54CAD}" type="parTrans" cxnId="{7688C0C1-704C-47E7-A820-13ED04FA7642}">
      <dgm:prSet/>
      <dgm:spPr/>
      <dgm:t>
        <a:bodyPr/>
        <a:lstStyle/>
        <a:p>
          <a:endParaRPr lang="en-US"/>
        </a:p>
      </dgm:t>
    </dgm:pt>
    <dgm:pt modelId="{EE4F6F3A-F2B7-4818-BAD8-DB7B7CB41396}" type="sibTrans" cxnId="{7688C0C1-704C-47E7-A820-13ED04FA7642}">
      <dgm:prSet/>
      <dgm:spPr/>
      <dgm:t>
        <a:bodyPr/>
        <a:lstStyle/>
        <a:p>
          <a:pPr>
            <a:lnSpc>
              <a:spcPct val="100000"/>
            </a:lnSpc>
          </a:pPr>
          <a:endParaRPr lang="en-US"/>
        </a:p>
      </dgm:t>
    </dgm:pt>
    <dgm:pt modelId="{9B3ED8D8-05CC-4416-90AC-B0FCB3402A97}">
      <dgm:prSet custT="1"/>
      <dgm:spPr/>
      <dgm:t>
        <a:bodyPr/>
        <a:lstStyle/>
        <a:p>
          <a:pPr>
            <a:lnSpc>
              <a:spcPct val="100000"/>
            </a:lnSpc>
          </a:pPr>
          <a:r>
            <a:rPr lang="en-US" sz="1400"/>
            <a:t>Companies provide accurate information about an internship.</a:t>
          </a:r>
        </a:p>
      </dgm:t>
    </dgm:pt>
    <dgm:pt modelId="{58F21CB2-586B-44C0-9318-1C673ADDA0D2}" type="parTrans" cxnId="{A4DA851D-DD4C-4FF4-B359-515C91413B83}">
      <dgm:prSet/>
      <dgm:spPr/>
      <dgm:t>
        <a:bodyPr/>
        <a:lstStyle/>
        <a:p>
          <a:endParaRPr lang="en-US"/>
        </a:p>
      </dgm:t>
    </dgm:pt>
    <dgm:pt modelId="{DDE5E760-31D8-4D6C-BB01-8C51C0BEE501}" type="sibTrans" cxnId="{A4DA851D-DD4C-4FF4-B359-515C91413B83}">
      <dgm:prSet/>
      <dgm:spPr/>
      <dgm:t>
        <a:bodyPr/>
        <a:lstStyle/>
        <a:p>
          <a:pPr>
            <a:lnSpc>
              <a:spcPct val="100000"/>
            </a:lnSpc>
          </a:pPr>
          <a:endParaRPr lang="en-US"/>
        </a:p>
      </dgm:t>
    </dgm:pt>
    <dgm:pt modelId="{3A64F0A0-8910-44A5-A6FA-5535A2B7A00E}">
      <dgm:prSet custT="1"/>
      <dgm:spPr/>
      <dgm:t>
        <a:bodyPr/>
        <a:lstStyle/>
        <a:p>
          <a:pPr>
            <a:lnSpc>
              <a:spcPct val="100000"/>
            </a:lnSpc>
          </a:pPr>
          <a:r>
            <a:rPr lang="en-US" sz="1400"/>
            <a:t>The system will be available ensuring uninterrupted access to users.</a:t>
          </a:r>
        </a:p>
      </dgm:t>
    </dgm:pt>
    <dgm:pt modelId="{A2B0657C-A43B-470A-AB30-688566322255}" type="parTrans" cxnId="{1B2C21FA-DAE7-4628-B7EF-C05E615D0063}">
      <dgm:prSet/>
      <dgm:spPr/>
      <dgm:t>
        <a:bodyPr/>
        <a:lstStyle/>
        <a:p>
          <a:endParaRPr lang="en-US"/>
        </a:p>
      </dgm:t>
    </dgm:pt>
    <dgm:pt modelId="{9F35C440-213D-443B-AA1F-153658341469}" type="sibTrans" cxnId="{1B2C21FA-DAE7-4628-B7EF-C05E615D0063}">
      <dgm:prSet/>
      <dgm:spPr/>
      <dgm:t>
        <a:bodyPr/>
        <a:lstStyle/>
        <a:p>
          <a:pPr>
            <a:lnSpc>
              <a:spcPct val="100000"/>
            </a:lnSpc>
          </a:pPr>
          <a:endParaRPr lang="en-US"/>
        </a:p>
      </dgm:t>
    </dgm:pt>
    <dgm:pt modelId="{4EC60A32-BD4D-4D59-B5E2-20929D2D2017}">
      <dgm:prSet custT="1"/>
      <dgm:spPr/>
      <dgm:t>
        <a:bodyPr/>
        <a:lstStyle/>
        <a:p>
          <a:pPr>
            <a:lnSpc>
              <a:spcPct val="100000"/>
            </a:lnSpc>
          </a:pPr>
          <a:r>
            <a:rPr lang="en-US" sz="1400"/>
            <a:t>Submitted complaints are genuine and not misused to create unnecessary conflicts.</a:t>
          </a:r>
        </a:p>
      </dgm:t>
    </dgm:pt>
    <dgm:pt modelId="{BDAA8A90-DE78-41ED-88E2-FE08B5F4D488}" type="parTrans" cxnId="{70F0094D-906D-4616-BC18-7F1097AD945F}">
      <dgm:prSet/>
      <dgm:spPr/>
      <dgm:t>
        <a:bodyPr/>
        <a:lstStyle/>
        <a:p>
          <a:endParaRPr lang="en-US"/>
        </a:p>
      </dgm:t>
    </dgm:pt>
    <dgm:pt modelId="{7155D36B-5150-4876-B86A-886EF8A31159}" type="sibTrans" cxnId="{70F0094D-906D-4616-BC18-7F1097AD945F}">
      <dgm:prSet/>
      <dgm:spPr/>
      <dgm:t>
        <a:bodyPr/>
        <a:lstStyle/>
        <a:p>
          <a:pPr>
            <a:lnSpc>
              <a:spcPct val="100000"/>
            </a:lnSpc>
          </a:pPr>
          <a:endParaRPr lang="en-US"/>
        </a:p>
      </dgm:t>
    </dgm:pt>
    <dgm:pt modelId="{A1353609-AB34-46FB-9BC1-6E8F9503049A}">
      <dgm:prSet custT="1"/>
      <dgm:spPr/>
      <dgm:t>
        <a:bodyPr/>
        <a:lstStyle/>
        <a:p>
          <a:pPr>
            <a:lnSpc>
              <a:spcPct val="100000"/>
            </a:lnSpc>
          </a:pPr>
          <a:r>
            <a:rPr lang="en-US" sz="1400"/>
            <a:t>Companies respond to applications promptly.</a:t>
          </a:r>
        </a:p>
      </dgm:t>
    </dgm:pt>
    <dgm:pt modelId="{67BD2AA6-A540-42A0-BF7F-7ECFB98B8D52}" type="parTrans" cxnId="{73D58506-E982-4367-80A8-CE7A0D7DCC4D}">
      <dgm:prSet/>
      <dgm:spPr/>
      <dgm:t>
        <a:bodyPr/>
        <a:lstStyle/>
        <a:p>
          <a:endParaRPr lang="en-US"/>
        </a:p>
      </dgm:t>
    </dgm:pt>
    <dgm:pt modelId="{F52F10F0-01EE-4F16-926B-C8FBB80BF5D9}" type="sibTrans" cxnId="{73D58506-E982-4367-80A8-CE7A0D7DCC4D}">
      <dgm:prSet/>
      <dgm:spPr/>
      <dgm:t>
        <a:bodyPr/>
        <a:lstStyle/>
        <a:p>
          <a:pPr>
            <a:lnSpc>
              <a:spcPct val="100000"/>
            </a:lnSpc>
          </a:pPr>
          <a:endParaRPr lang="en-US"/>
        </a:p>
      </dgm:t>
    </dgm:pt>
    <dgm:pt modelId="{6B280489-347E-4A54-8BA0-8A639F4F8EB1}">
      <dgm:prSet custT="1"/>
      <dgm:spPr/>
      <dgm:t>
        <a:bodyPr/>
        <a:lstStyle/>
        <a:p>
          <a:pPr>
            <a:lnSpc>
              <a:spcPct val="100000"/>
            </a:lnSpc>
          </a:pPr>
          <a:r>
            <a:rPr lang="en-US" sz="1400" dirty="0"/>
            <a:t>Students complete selection process steps within deadlines.</a:t>
          </a:r>
        </a:p>
      </dgm:t>
    </dgm:pt>
    <dgm:pt modelId="{53363CB6-A0AF-45C9-8A80-076B98CEF99F}" type="parTrans" cxnId="{A2FBDB43-27A5-493E-8F1B-00245AF5F16F}">
      <dgm:prSet/>
      <dgm:spPr/>
      <dgm:t>
        <a:bodyPr/>
        <a:lstStyle/>
        <a:p>
          <a:endParaRPr lang="en-US"/>
        </a:p>
      </dgm:t>
    </dgm:pt>
    <dgm:pt modelId="{5DD4CF7E-5199-46EE-BA61-722797937AB5}" type="sibTrans" cxnId="{A2FBDB43-27A5-493E-8F1B-00245AF5F16F}">
      <dgm:prSet/>
      <dgm:spPr/>
      <dgm:t>
        <a:bodyPr/>
        <a:lstStyle/>
        <a:p>
          <a:endParaRPr lang="en-US"/>
        </a:p>
      </dgm:t>
    </dgm:pt>
    <dgm:pt modelId="{674D61AD-F944-409F-9FA9-C5ECA3516E15}" type="pres">
      <dgm:prSet presAssocID="{1D064AA4-D407-4264-96DA-ED42BFFA28BA}" presName="root" presStyleCnt="0">
        <dgm:presLayoutVars>
          <dgm:dir/>
          <dgm:resizeHandles val="exact"/>
        </dgm:presLayoutVars>
      </dgm:prSet>
      <dgm:spPr/>
    </dgm:pt>
    <dgm:pt modelId="{5CA8D342-E658-4AFD-8765-DC78740EBB52}" type="pres">
      <dgm:prSet presAssocID="{1D064AA4-D407-4264-96DA-ED42BFFA28BA}" presName="container" presStyleCnt="0">
        <dgm:presLayoutVars>
          <dgm:dir/>
          <dgm:resizeHandles val="exact"/>
        </dgm:presLayoutVars>
      </dgm:prSet>
      <dgm:spPr/>
    </dgm:pt>
    <dgm:pt modelId="{3581AA9E-126C-44CC-81FD-124BB71C2C3D}" type="pres">
      <dgm:prSet presAssocID="{9134D3AD-2851-41DD-A0FE-D97CC6312122}" presName="compNode" presStyleCnt="0"/>
      <dgm:spPr/>
    </dgm:pt>
    <dgm:pt modelId="{8187FB27-4EE0-4771-B25A-98354B7B2611}" type="pres">
      <dgm:prSet presAssocID="{9134D3AD-2851-41DD-A0FE-D97CC6312122}" presName="iconBgRect" presStyleLbl="bgShp" presStyleIdx="0" presStyleCnt="8"/>
      <dgm:spPr/>
    </dgm:pt>
    <dgm:pt modelId="{3614466A-08EB-464A-87AD-3FC6FEB0CADF}" type="pres">
      <dgm:prSet presAssocID="{9134D3AD-2851-41DD-A0FE-D97CC6312122}"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reless"/>
        </a:ext>
      </dgm:extLst>
    </dgm:pt>
    <dgm:pt modelId="{016D56A4-6C2A-4951-AA66-F13CB5AD3D1F}" type="pres">
      <dgm:prSet presAssocID="{9134D3AD-2851-41DD-A0FE-D97CC6312122}" presName="spaceRect" presStyleCnt="0"/>
      <dgm:spPr/>
    </dgm:pt>
    <dgm:pt modelId="{09F2D557-9DFB-4063-9B9E-7853B23ED21F}" type="pres">
      <dgm:prSet presAssocID="{9134D3AD-2851-41DD-A0FE-D97CC6312122}" presName="textRect" presStyleLbl="revTx" presStyleIdx="0" presStyleCnt="8">
        <dgm:presLayoutVars>
          <dgm:chMax val="1"/>
          <dgm:chPref val="1"/>
        </dgm:presLayoutVars>
      </dgm:prSet>
      <dgm:spPr/>
    </dgm:pt>
    <dgm:pt modelId="{A5F63BB5-5851-4980-B78B-28238DF08483}" type="pres">
      <dgm:prSet presAssocID="{7E881291-AFCF-42B0-A27E-FE37F56E2E1F}" presName="sibTrans" presStyleLbl="sibTrans2D1" presStyleIdx="0" presStyleCnt="0"/>
      <dgm:spPr/>
    </dgm:pt>
    <dgm:pt modelId="{C41A792C-834C-4705-B18A-ED3F6D7235EE}" type="pres">
      <dgm:prSet presAssocID="{46F567FE-4E48-481D-A98F-E6300FD07B81}" presName="compNode" presStyleCnt="0"/>
      <dgm:spPr/>
    </dgm:pt>
    <dgm:pt modelId="{B5B8EEB0-B713-4A55-945F-A90C06B3B717}" type="pres">
      <dgm:prSet presAssocID="{46F567FE-4E48-481D-A98F-E6300FD07B81}" presName="iconBgRect" presStyleLbl="bgShp" presStyleIdx="1" presStyleCnt="8"/>
      <dgm:spPr/>
    </dgm:pt>
    <dgm:pt modelId="{1F8AF185-FE7C-443C-8D90-8C15CCDD6C2A}" type="pres">
      <dgm:prSet presAssocID="{46F567FE-4E48-481D-A98F-E6300FD07B81}"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C6BAC4C2-F106-4047-A4E5-F5147410EBD3}" type="pres">
      <dgm:prSet presAssocID="{46F567FE-4E48-481D-A98F-E6300FD07B81}" presName="spaceRect" presStyleCnt="0"/>
      <dgm:spPr/>
    </dgm:pt>
    <dgm:pt modelId="{7B751DC6-3A99-444B-9587-67969072B672}" type="pres">
      <dgm:prSet presAssocID="{46F567FE-4E48-481D-A98F-E6300FD07B81}" presName="textRect" presStyleLbl="revTx" presStyleIdx="1" presStyleCnt="8">
        <dgm:presLayoutVars>
          <dgm:chMax val="1"/>
          <dgm:chPref val="1"/>
        </dgm:presLayoutVars>
      </dgm:prSet>
      <dgm:spPr/>
    </dgm:pt>
    <dgm:pt modelId="{016344C5-A424-49BD-AE37-69C93DDBC44A}" type="pres">
      <dgm:prSet presAssocID="{0B0F4F3D-4934-4B52-BB54-718301841087}" presName="sibTrans" presStyleLbl="sibTrans2D1" presStyleIdx="0" presStyleCnt="0"/>
      <dgm:spPr/>
    </dgm:pt>
    <dgm:pt modelId="{F327116D-5B8D-4B76-A1B8-23E111289326}" type="pres">
      <dgm:prSet presAssocID="{6D9D0D2C-2B0F-4FD3-B9DA-CB318E9FECDF}" presName="compNode" presStyleCnt="0"/>
      <dgm:spPr/>
    </dgm:pt>
    <dgm:pt modelId="{93C2B8C2-68FC-4CA9-95D6-B17F971A21CC}" type="pres">
      <dgm:prSet presAssocID="{6D9D0D2C-2B0F-4FD3-B9DA-CB318E9FECDF}" presName="iconBgRect" presStyleLbl="bgShp" presStyleIdx="2" presStyleCnt="8"/>
      <dgm:spPr/>
    </dgm:pt>
    <dgm:pt modelId="{BE6CC9C2-2D8C-4DC8-A33D-D20493D761C8}" type="pres">
      <dgm:prSet presAssocID="{6D9D0D2C-2B0F-4FD3-B9DA-CB318E9FECDF}"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assroom"/>
        </a:ext>
      </dgm:extLst>
    </dgm:pt>
    <dgm:pt modelId="{55525436-5822-4C30-854C-8E20059016CD}" type="pres">
      <dgm:prSet presAssocID="{6D9D0D2C-2B0F-4FD3-B9DA-CB318E9FECDF}" presName="spaceRect" presStyleCnt="0"/>
      <dgm:spPr/>
    </dgm:pt>
    <dgm:pt modelId="{5B7B0B5A-685A-4A86-8F3A-BDF8C2D168D9}" type="pres">
      <dgm:prSet presAssocID="{6D9D0D2C-2B0F-4FD3-B9DA-CB318E9FECDF}" presName="textRect" presStyleLbl="revTx" presStyleIdx="2" presStyleCnt="8">
        <dgm:presLayoutVars>
          <dgm:chMax val="1"/>
          <dgm:chPref val="1"/>
        </dgm:presLayoutVars>
      </dgm:prSet>
      <dgm:spPr/>
    </dgm:pt>
    <dgm:pt modelId="{39B7DB45-68DD-4970-AA53-D59E18D8C0B3}" type="pres">
      <dgm:prSet presAssocID="{EE4F6F3A-F2B7-4818-BAD8-DB7B7CB41396}" presName="sibTrans" presStyleLbl="sibTrans2D1" presStyleIdx="0" presStyleCnt="0"/>
      <dgm:spPr/>
    </dgm:pt>
    <dgm:pt modelId="{3B66BC51-2BAE-4604-BC3A-2D177B334091}" type="pres">
      <dgm:prSet presAssocID="{9B3ED8D8-05CC-4416-90AC-B0FCB3402A97}" presName="compNode" presStyleCnt="0"/>
      <dgm:spPr/>
    </dgm:pt>
    <dgm:pt modelId="{145A522C-13F7-4F16-8C89-71AA54576498}" type="pres">
      <dgm:prSet presAssocID="{9B3ED8D8-05CC-4416-90AC-B0FCB3402A97}" presName="iconBgRect" presStyleLbl="bgShp" presStyleIdx="3" presStyleCnt="8"/>
      <dgm:spPr/>
    </dgm:pt>
    <dgm:pt modelId="{937F5711-3202-4913-9AA4-C96F4E6B97D6}" type="pres">
      <dgm:prSet presAssocID="{9B3ED8D8-05CC-4416-90AC-B0FCB3402A97}"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llseye"/>
        </a:ext>
      </dgm:extLst>
    </dgm:pt>
    <dgm:pt modelId="{BE746FD1-D3ED-4A79-A508-9FC45504C335}" type="pres">
      <dgm:prSet presAssocID="{9B3ED8D8-05CC-4416-90AC-B0FCB3402A97}" presName="spaceRect" presStyleCnt="0"/>
      <dgm:spPr/>
    </dgm:pt>
    <dgm:pt modelId="{9479DC69-A023-4A46-8C3B-5286EBF51B90}" type="pres">
      <dgm:prSet presAssocID="{9B3ED8D8-05CC-4416-90AC-B0FCB3402A97}" presName="textRect" presStyleLbl="revTx" presStyleIdx="3" presStyleCnt="8">
        <dgm:presLayoutVars>
          <dgm:chMax val="1"/>
          <dgm:chPref val="1"/>
        </dgm:presLayoutVars>
      </dgm:prSet>
      <dgm:spPr/>
    </dgm:pt>
    <dgm:pt modelId="{D36C152A-D0AD-424B-AB87-4A3F7122D0C5}" type="pres">
      <dgm:prSet presAssocID="{DDE5E760-31D8-4D6C-BB01-8C51C0BEE501}" presName="sibTrans" presStyleLbl="sibTrans2D1" presStyleIdx="0" presStyleCnt="0"/>
      <dgm:spPr/>
    </dgm:pt>
    <dgm:pt modelId="{D3313B3A-04D6-432A-8189-7BB5D078450E}" type="pres">
      <dgm:prSet presAssocID="{3A64F0A0-8910-44A5-A6FA-5535A2B7A00E}" presName="compNode" presStyleCnt="0"/>
      <dgm:spPr/>
    </dgm:pt>
    <dgm:pt modelId="{83A94BCE-7684-4C08-8573-3D580F194465}" type="pres">
      <dgm:prSet presAssocID="{3A64F0A0-8910-44A5-A6FA-5535A2B7A00E}" presName="iconBgRect" presStyleLbl="bgShp" presStyleIdx="4" presStyleCnt="8"/>
      <dgm:spPr/>
    </dgm:pt>
    <dgm:pt modelId="{7865602D-99F5-4C0F-8D76-D64223DA8E45}" type="pres">
      <dgm:prSet presAssocID="{3A64F0A0-8910-44A5-A6FA-5535A2B7A00E}"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rowser Window"/>
        </a:ext>
      </dgm:extLst>
    </dgm:pt>
    <dgm:pt modelId="{DDB22F7F-3699-4CC5-9308-F9ED50B43F9D}" type="pres">
      <dgm:prSet presAssocID="{3A64F0A0-8910-44A5-A6FA-5535A2B7A00E}" presName="spaceRect" presStyleCnt="0"/>
      <dgm:spPr/>
    </dgm:pt>
    <dgm:pt modelId="{7EA18E71-558A-4717-9EB3-75741C863D52}" type="pres">
      <dgm:prSet presAssocID="{3A64F0A0-8910-44A5-A6FA-5535A2B7A00E}" presName="textRect" presStyleLbl="revTx" presStyleIdx="4" presStyleCnt="8">
        <dgm:presLayoutVars>
          <dgm:chMax val="1"/>
          <dgm:chPref val="1"/>
        </dgm:presLayoutVars>
      </dgm:prSet>
      <dgm:spPr/>
    </dgm:pt>
    <dgm:pt modelId="{5266578F-D0DC-4D99-A04D-5D9AF3E9E2B4}" type="pres">
      <dgm:prSet presAssocID="{9F35C440-213D-443B-AA1F-153658341469}" presName="sibTrans" presStyleLbl="sibTrans2D1" presStyleIdx="0" presStyleCnt="0"/>
      <dgm:spPr/>
    </dgm:pt>
    <dgm:pt modelId="{9797C313-216C-434F-BA5B-2CCE869891F1}" type="pres">
      <dgm:prSet presAssocID="{4EC60A32-BD4D-4D59-B5E2-20929D2D2017}" presName="compNode" presStyleCnt="0"/>
      <dgm:spPr/>
    </dgm:pt>
    <dgm:pt modelId="{70BD84CF-7F76-4E59-ADDD-79CBB61811D3}" type="pres">
      <dgm:prSet presAssocID="{4EC60A32-BD4D-4D59-B5E2-20929D2D2017}" presName="iconBgRect" presStyleLbl="bgShp" presStyleIdx="5" presStyleCnt="8"/>
      <dgm:spPr/>
    </dgm:pt>
    <dgm:pt modelId="{EA272FEE-A131-4FF1-8573-F0BA48A915B6}" type="pres">
      <dgm:prSet presAssocID="{4EC60A32-BD4D-4D59-B5E2-20929D2D2017}"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Irritant"/>
        </a:ext>
      </dgm:extLst>
    </dgm:pt>
    <dgm:pt modelId="{4674F752-2F87-47F7-854B-6E8A234DFCD2}" type="pres">
      <dgm:prSet presAssocID="{4EC60A32-BD4D-4D59-B5E2-20929D2D2017}" presName="spaceRect" presStyleCnt="0"/>
      <dgm:spPr/>
    </dgm:pt>
    <dgm:pt modelId="{F75EB9ED-A76E-4352-A8E2-0D91DFB41501}" type="pres">
      <dgm:prSet presAssocID="{4EC60A32-BD4D-4D59-B5E2-20929D2D2017}" presName="textRect" presStyleLbl="revTx" presStyleIdx="5" presStyleCnt="8">
        <dgm:presLayoutVars>
          <dgm:chMax val="1"/>
          <dgm:chPref val="1"/>
        </dgm:presLayoutVars>
      </dgm:prSet>
      <dgm:spPr/>
    </dgm:pt>
    <dgm:pt modelId="{F998CAA4-BCC3-4690-ABF1-BD5080D5D431}" type="pres">
      <dgm:prSet presAssocID="{7155D36B-5150-4876-B86A-886EF8A31159}" presName="sibTrans" presStyleLbl="sibTrans2D1" presStyleIdx="0" presStyleCnt="0"/>
      <dgm:spPr/>
    </dgm:pt>
    <dgm:pt modelId="{84940A3A-DF70-4785-A229-9D8CA45DDF32}" type="pres">
      <dgm:prSet presAssocID="{A1353609-AB34-46FB-9BC1-6E8F9503049A}" presName="compNode" presStyleCnt="0"/>
      <dgm:spPr/>
    </dgm:pt>
    <dgm:pt modelId="{1CF533AE-75B7-4658-B295-86CEAFE97602}" type="pres">
      <dgm:prSet presAssocID="{A1353609-AB34-46FB-9BC1-6E8F9503049A}" presName="iconBgRect" presStyleLbl="bgShp" presStyleIdx="6" presStyleCnt="8"/>
      <dgm:spPr/>
    </dgm:pt>
    <dgm:pt modelId="{3A9CB11B-464E-4FEC-8928-1ADEDDA7A6C5}" type="pres">
      <dgm:prSet presAssocID="{A1353609-AB34-46FB-9BC1-6E8F9503049A}"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Office Worker"/>
        </a:ext>
      </dgm:extLst>
    </dgm:pt>
    <dgm:pt modelId="{FA67FEF1-269A-4DA1-B831-1243FB55D8E9}" type="pres">
      <dgm:prSet presAssocID="{A1353609-AB34-46FB-9BC1-6E8F9503049A}" presName="spaceRect" presStyleCnt="0"/>
      <dgm:spPr/>
    </dgm:pt>
    <dgm:pt modelId="{4B9E32E3-544B-4044-AB89-7F8EE47A9294}" type="pres">
      <dgm:prSet presAssocID="{A1353609-AB34-46FB-9BC1-6E8F9503049A}" presName="textRect" presStyleLbl="revTx" presStyleIdx="6" presStyleCnt="8">
        <dgm:presLayoutVars>
          <dgm:chMax val="1"/>
          <dgm:chPref val="1"/>
        </dgm:presLayoutVars>
      </dgm:prSet>
      <dgm:spPr/>
    </dgm:pt>
    <dgm:pt modelId="{DD916A5D-517C-4A4E-B6E5-AA21E4EA6234}" type="pres">
      <dgm:prSet presAssocID="{F52F10F0-01EE-4F16-926B-C8FBB80BF5D9}" presName="sibTrans" presStyleLbl="sibTrans2D1" presStyleIdx="0" presStyleCnt="0"/>
      <dgm:spPr/>
    </dgm:pt>
    <dgm:pt modelId="{F7358358-D730-4349-90F1-6ED9BF94B9B0}" type="pres">
      <dgm:prSet presAssocID="{6B280489-347E-4A54-8BA0-8A639F4F8EB1}" presName="compNode" presStyleCnt="0"/>
      <dgm:spPr/>
    </dgm:pt>
    <dgm:pt modelId="{312259E8-D331-4631-8C9A-44F76A58FDAF}" type="pres">
      <dgm:prSet presAssocID="{6B280489-347E-4A54-8BA0-8A639F4F8EB1}" presName="iconBgRect" presStyleLbl="bgShp" presStyleIdx="7" presStyleCnt="8"/>
      <dgm:spPr/>
    </dgm:pt>
    <dgm:pt modelId="{1C2CC77F-4626-4423-A7FB-3211A00163D3}" type="pres">
      <dgm:prSet presAssocID="{6B280489-347E-4A54-8BA0-8A639F4F8EB1}"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Stopwatch"/>
        </a:ext>
      </dgm:extLst>
    </dgm:pt>
    <dgm:pt modelId="{BE2EC1C8-6170-4153-AD4E-9EFAA3BD9380}" type="pres">
      <dgm:prSet presAssocID="{6B280489-347E-4A54-8BA0-8A639F4F8EB1}" presName="spaceRect" presStyleCnt="0"/>
      <dgm:spPr/>
    </dgm:pt>
    <dgm:pt modelId="{F9CFDB4A-21B2-4F48-B2CE-3D0E3E157D8C}" type="pres">
      <dgm:prSet presAssocID="{6B280489-347E-4A54-8BA0-8A639F4F8EB1}" presName="textRect" presStyleLbl="revTx" presStyleIdx="7" presStyleCnt="8">
        <dgm:presLayoutVars>
          <dgm:chMax val="1"/>
          <dgm:chPref val="1"/>
        </dgm:presLayoutVars>
      </dgm:prSet>
      <dgm:spPr/>
    </dgm:pt>
  </dgm:ptLst>
  <dgm:cxnLst>
    <dgm:cxn modelId="{73D58506-E982-4367-80A8-CE7A0D7DCC4D}" srcId="{1D064AA4-D407-4264-96DA-ED42BFFA28BA}" destId="{A1353609-AB34-46FB-9BC1-6E8F9503049A}" srcOrd="6" destOrd="0" parTransId="{67BD2AA6-A540-42A0-BF7F-7ECFB98B8D52}" sibTransId="{F52F10F0-01EE-4F16-926B-C8FBB80BF5D9}"/>
    <dgm:cxn modelId="{D5997916-367B-4924-95CE-248B143E0EF3}" type="presOf" srcId="{9134D3AD-2851-41DD-A0FE-D97CC6312122}" destId="{09F2D557-9DFB-4063-9B9E-7853B23ED21F}" srcOrd="0" destOrd="0" presId="urn:microsoft.com/office/officeart/2018/2/layout/IconCircleList"/>
    <dgm:cxn modelId="{ECA3921C-F8D7-47C1-8A60-42AECBACAC1E}" type="presOf" srcId="{3A64F0A0-8910-44A5-A6FA-5535A2B7A00E}" destId="{7EA18E71-558A-4717-9EB3-75741C863D52}" srcOrd="0" destOrd="0" presId="urn:microsoft.com/office/officeart/2018/2/layout/IconCircleList"/>
    <dgm:cxn modelId="{A4DA851D-DD4C-4FF4-B359-515C91413B83}" srcId="{1D064AA4-D407-4264-96DA-ED42BFFA28BA}" destId="{9B3ED8D8-05CC-4416-90AC-B0FCB3402A97}" srcOrd="3" destOrd="0" parTransId="{58F21CB2-586B-44C0-9318-1C673ADDA0D2}" sibTransId="{DDE5E760-31D8-4D6C-BB01-8C51C0BEE501}"/>
    <dgm:cxn modelId="{FB21D924-063F-46D8-B52A-29EB61861683}" srcId="{1D064AA4-D407-4264-96DA-ED42BFFA28BA}" destId="{9134D3AD-2851-41DD-A0FE-D97CC6312122}" srcOrd="0" destOrd="0" parTransId="{4EBD5478-F813-4192-826C-6EFFC6564D7C}" sibTransId="{7E881291-AFCF-42B0-A27E-FE37F56E2E1F}"/>
    <dgm:cxn modelId="{9D8A4830-40DC-4B7A-AAA8-ADAEDD7A1D94}" type="presOf" srcId="{1D064AA4-D407-4264-96DA-ED42BFFA28BA}" destId="{674D61AD-F944-409F-9FA9-C5ECA3516E15}" srcOrd="0" destOrd="0" presId="urn:microsoft.com/office/officeart/2018/2/layout/IconCircleList"/>
    <dgm:cxn modelId="{F792CA5B-1D0B-4B9F-AD44-8F0A3250593C}" type="presOf" srcId="{A1353609-AB34-46FB-9BC1-6E8F9503049A}" destId="{4B9E32E3-544B-4044-AB89-7F8EE47A9294}" srcOrd="0" destOrd="0" presId="urn:microsoft.com/office/officeart/2018/2/layout/IconCircleList"/>
    <dgm:cxn modelId="{A2FBDB43-27A5-493E-8F1B-00245AF5F16F}" srcId="{1D064AA4-D407-4264-96DA-ED42BFFA28BA}" destId="{6B280489-347E-4A54-8BA0-8A639F4F8EB1}" srcOrd="7" destOrd="0" parTransId="{53363CB6-A0AF-45C9-8A80-076B98CEF99F}" sibTransId="{5DD4CF7E-5199-46EE-BA61-722797937AB5}"/>
    <dgm:cxn modelId="{5EBA4A49-5DB0-4403-BE4B-A8EFB4A4F0C2}" srcId="{1D064AA4-D407-4264-96DA-ED42BFFA28BA}" destId="{46F567FE-4E48-481D-A98F-E6300FD07B81}" srcOrd="1" destOrd="0" parTransId="{5CEB26E6-57E0-4AF6-8AEC-C21E16E6CB41}" sibTransId="{0B0F4F3D-4934-4B52-BB54-718301841087}"/>
    <dgm:cxn modelId="{5F6D2E4A-9577-4399-9A4A-81B0BD8517FB}" type="presOf" srcId="{7E881291-AFCF-42B0-A27E-FE37F56E2E1F}" destId="{A5F63BB5-5851-4980-B78B-28238DF08483}" srcOrd="0" destOrd="0" presId="urn:microsoft.com/office/officeart/2018/2/layout/IconCircleList"/>
    <dgm:cxn modelId="{70F0094D-906D-4616-BC18-7F1097AD945F}" srcId="{1D064AA4-D407-4264-96DA-ED42BFFA28BA}" destId="{4EC60A32-BD4D-4D59-B5E2-20929D2D2017}" srcOrd="5" destOrd="0" parTransId="{BDAA8A90-DE78-41ED-88E2-FE08B5F4D488}" sibTransId="{7155D36B-5150-4876-B86A-886EF8A31159}"/>
    <dgm:cxn modelId="{DEB07D6D-4D2E-4D02-8369-F5AE1229649E}" type="presOf" srcId="{F52F10F0-01EE-4F16-926B-C8FBB80BF5D9}" destId="{DD916A5D-517C-4A4E-B6E5-AA21E4EA6234}" srcOrd="0" destOrd="0" presId="urn:microsoft.com/office/officeart/2018/2/layout/IconCircleList"/>
    <dgm:cxn modelId="{BF841E54-39DC-47D7-96C4-7A88E1655EEC}" type="presOf" srcId="{46F567FE-4E48-481D-A98F-E6300FD07B81}" destId="{7B751DC6-3A99-444B-9587-67969072B672}" srcOrd="0" destOrd="0" presId="urn:microsoft.com/office/officeart/2018/2/layout/IconCircleList"/>
    <dgm:cxn modelId="{55024F79-7A75-4C0E-B50C-F196450C9E4D}" type="presOf" srcId="{EE4F6F3A-F2B7-4818-BAD8-DB7B7CB41396}" destId="{39B7DB45-68DD-4970-AA53-D59E18D8C0B3}" srcOrd="0" destOrd="0" presId="urn:microsoft.com/office/officeart/2018/2/layout/IconCircleList"/>
    <dgm:cxn modelId="{5020C184-E52D-40CD-A02A-D6D6B9D61825}" type="presOf" srcId="{6D9D0D2C-2B0F-4FD3-B9DA-CB318E9FECDF}" destId="{5B7B0B5A-685A-4A86-8F3A-BDF8C2D168D9}" srcOrd="0" destOrd="0" presId="urn:microsoft.com/office/officeart/2018/2/layout/IconCircleList"/>
    <dgm:cxn modelId="{9D0D39A0-DFA6-49E9-AFD0-0267E76343B9}" type="presOf" srcId="{9F35C440-213D-443B-AA1F-153658341469}" destId="{5266578F-D0DC-4D99-A04D-5D9AF3E9E2B4}" srcOrd="0" destOrd="0" presId="urn:microsoft.com/office/officeart/2018/2/layout/IconCircleList"/>
    <dgm:cxn modelId="{8E33B0B5-B18C-42F4-B60F-E5317FC77EA7}" type="presOf" srcId="{7155D36B-5150-4876-B86A-886EF8A31159}" destId="{F998CAA4-BCC3-4690-ABF1-BD5080D5D431}" srcOrd="0" destOrd="0" presId="urn:microsoft.com/office/officeart/2018/2/layout/IconCircleList"/>
    <dgm:cxn modelId="{1AF19ABA-F386-416F-8941-73F7ADB82D58}" type="presOf" srcId="{4EC60A32-BD4D-4D59-B5E2-20929D2D2017}" destId="{F75EB9ED-A76E-4352-A8E2-0D91DFB41501}" srcOrd="0" destOrd="0" presId="urn:microsoft.com/office/officeart/2018/2/layout/IconCircleList"/>
    <dgm:cxn modelId="{7688C0C1-704C-47E7-A820-13ED04FA7642}" srcId="{1D064AA4-D407-4264-96DA-ED42BFFA28BA}" destId="{6D9D0D2C-2B0F-4FD3-B9DA-CB318E9FECDF}" srcOrd="2" destOrd="0" parTransId="{7E26C321-6CC8-4155-9808-684F8BF54CAD}" sibTransId="{EE4F6F3A-F2B7-4818-BAD8-DB7B7CB41396}"/>
    <dgm:cxn modelId="{11EFE9C1-009D-417C-A3BD-C9505667736A}" type="presOf" srcId="{DDE5E760-31D8-4D6C-BB01-8C51C0BEE501}" destId="{D36C152A-D0AD-424B-AB87-4A3F7122D0C5}" srcOrd="0" destOrd="0" presId="urn:microsoft.com/office/officeart/2018/2/layout/IconCircleList"/>
    <dgm:cxn modelId="{2AE5F4C8-C222-42CC-8FE6-98781AEAC625}" type="presOf" srcId="{6B280489-347E-4A54-8BA0-8A639F4F8EB1}" destId="{F9CFDB4A-21B2-4F48-B2CE-3D0E3E157D8C}" srcOrd="0" destOrd="0" presId="urn:microsoft.com/office/officeart/2018/2/layout/IconCircleList"/>
    <dgm:cxn modelId="{1B2C21FA-DAE7-4628-B7EF-C05E615D0063}" srcId="{1D064AA4-D407-4264-96DA-ED42BFFA28BA}" destId="{3A64F0A0-8910-44A5-A6FA-5535A2B7A00E}" srcOrd="4" destOrd="0" parTransId="{A2B0657C-A43B-470A-AB30-688566322255}" sibTransId="{9F35C440-213D-443B-AA1F-153658341469}"/>
    <dgm:cxn modelId="{B19BE1FC-E387-45A1-85F5-4A7EA68353B3}" type="presOf" srcId="{9B3ED8D8-05CC-4416-90AC-B0FCB3402A97}" destId="{9479DC69-A023-4A46-8C3B-5286EBF51B90}" srcOrd="0" destOrd="0" presId="urn:microsoft.com/office/officeart/2018/2/layout/IconCircleList"/>
    <dgm:cxn modelId="{4A62B6FE-5599-4F97-AC03-033C9047F123}" type="presOf" srcId="{0B0F4F3D-4934-4B52-BB54-718301841087}" destId="{016344C5-A424-49BD-AE37-69C93DDBC44A}" srcOrd="0" destOrd="0" presId="urn:microsoft.com/office/officeart/2018/2/layout/IconCircleList"/>
    <dgm:cxn modelId="{CD86BA2D-27F7-4CEF-8043-5EC3BF404C82}" type="presParOf" srcId="{674D61AD-F944-409F-9FA9-C5ECA3516E15}" destId="{5CA8D342-E658-4AFD-8765-DC78740EBB52}" srcOrd="0" destOrd="0" presId="urn:microsoft.com/office/officeart/2018/2/layout/IconCircleList"/>
    <dgm:cxn modelId="{47BF4709-071F-4DE0-8284-1C027391F01A}" type="presParOf" srcId="{5CA8D342-E658-4AFD-8765-DC78740EBB52}" destId="{3581AA9E-126C-44CC-81FD-124BB71C2C3D}" srcOrd="0" destOrd="0" presId="urn:microsoft.com/office/officeart/2018/2/layout/IconCircleList"/>
    <dgm:cxn modelId="{1CB2F6B7-F2DE-45E2-9816-B3CC2F567FE1}" type="presParOf" srcId="{3581AA9E-126C-44CC-81FD-124BB71C2C3D}" destId="{8187FB27-4EE0-4771-B25A-98354B7B2611}" srcOrd="0" destOrd="0" presId="urn:microsoft.com/office/officeart/2018/2/layout/IconCircleList"/>
    <dgm:cxn modelId="{BFB8A0CC-8071-41E2-85B1-D30CCF1B17FD}" type="presParOf" srcId="{3581AA9E-126C-44CC-81FD-124BB71C2C3D}" destId="{3614466A-08EB-464A-87AD-3FC6FEB0CADF}" srcOrd="1" destOrd="0" presId="urn:microsoft.com/office/officeart/2018/2/layout/IconCircleList"/>
    <dgm:cxn modelId="{4753262C-7AB3-4D7E-8CBE-C530D849A6B1}" type="presParOf" srcId="{3581AA9E-126C-44CC-81FD-124BB71C2C3D}" destId="{016D56A4-6C2A-4951-AA66-F13CB5AD3D1F}" srcOrd="2" destOrd="0" presId="urn:microsoft.com/office/officeart/2018/2/layout/IconCircleList"/>
    <dgm:cxn modelId="{9317AE6E-FD58-4C34-8E49-E8E0B7BBEB35}" type="presParOf" srcId="{3581AA9E-126C-44CC-81FD-124BB71C2C3D}" destId="{09F2D557-9DFB-4063-9B9E-7853B23ED21F}" srcOrd="3" destOrd="0" presId="urn:microsoft.com/office/officeart/2018/2/layout/IconCircleList"/>
    <dgm:cxn modelId="{306090F4-9ED1-4CAB-B5E5-1387A4147FB4}" type="presParOf" srcId="{5CA8D342-E658-4AFD-8765-DC78740EBB52}" destId="{A5F63BB5-5851-4980-B78B-28238DF08483}" srcOrd="1" destOrd="0" presId="urn:microsoft.com/office/officeart/2018/2/layout/IconCircleList"/>
    <dgm:cxn modelId="{ECDE215F-DC7E-4115-AC42-587C65B61907}" type="presParOf" srcId="{5CA8D342-E658-4AFD-8765-DC78740EBB52}" destId="{C41A792C-834C-4705-B18A-ED3F6D7235EE}" srcOrd="2" destOrd="0" presId="urn:microsoft.com/office/officeart/2018/2/layout/IconCircleList"/>
    <dgm:cxn modelId="{AACD6436-C716-4583-93F7-E0A50B35172D}" type="presParOf" srcId="{C41A792C-834C-4705-B18A-ED3F6D7235EE}" destId="{B5B8EEB0-B713-4A55-945F-A90C06B3B717}" srcOrd="0" destOrd="0" presId="urn:microsoft.com/office/officeart/2018/2/layout/IconCircleList"/>
    <dgm:cxn modelId="{D4DE2EA2-85E6-4903-8A9D-DA82365B54E9}" type="presParOf" srcId="{C41A792C-834C-4705-B18A-ED3F6D7235EE}" destId="{1F8AF185-FE7C-443C-8D90-8C15CCDD6C2A}" srcOrd="1" destOrd="0" presId="urn:microsoft.com/office/officeart/2018/2/layout/IconCircleList"/>
    <dgm:cxn modelId="{488209BD-6C69-46A4-9748-40BC4D0A8E0B}" type="presParOf" srcId="{C41A792C-834C-4705-B18A-ED3F6D7235EE}" destId="{C6BAC4C2-F106-4047-A4E5-F5147410EBD3}" srcOrd="2" destOrd="0" presId="urn:microsoft.com/office/officeart/2018/2/layout/IconCircleList"/>
    <dgm:cxn modelId="{34DF55A7-2454-4615-8BE5-0499A1AE3CDA}" type="presParOf" srcId="{C41A792C-834C-4705-B18A-ED3F6D7235EE}" destId="{7B751DC6-3A99-444B-9587-67969072B672}" srcOrd="3" destOrd="0" presId="urn:microsoft.com/office/officeart/2018/2/layout/IconCircleList"/>
    <dgm:cxn modelId="{B8587EC6-C79C-49F7-BEE3-1B3AD74D94D2}" type="presParOf" srcId="{5CA8D342-E658-4AFD-8765-DC78740EBB52}" destId="{016344C5-A424-49BD-AE37-69C93DDBC44A}" srcOrd="3" destOrd="0" presId="urn:microsoft.com/office/officeart/2018/2/layout/IconCircleList"/>
    <dgm:cxn modelId="{5B0E5EDA-18BD-4DAA-8F56-01C4124F760F}" type="presParOf" srcId="{5CA8D342-E658-4AFD-8765-DC78740EBB52}" destId="{F327116D-5B8D-4B76-A1B8-23E111289326}" srcOrd="4" destOrd="0" presId="urn:microsoft.com/office/officeart/2018/2/layout/IconCircleList"/>
    <dgm:cxn modelId="{0B3568AC-3C3D-402B-BB4D-1F62BBC29B53}" type="presParOf" srcId="{F327116D-5B8D-4B76-A1B8-23E111289326}" destId="{93C2B8C2-68FC-4CA9-95D6-B17F971A21CC}" srcOrd="0" destOrd="0" presId="urn:microsoft.com/office/officeart/2018/2/layout/IconCircleList"/>
    <dgm:cxn modelId="{3F0AC0F1-E8B1-4DB5-82C0-78A85A9E2CDF}" type="presParOf" srcId="{F327116D-5B8D-4B76-A1B8-23E111289326}" destId="{BE6CC9C2-2D8C-4DC8-A33D-D20493D761C8}" srcOrd="1" destOrd="0" presId="urn:microsoft.com/office/officeart/2018/2/layout/IconCircleList"/>
    <dgm:cxn modelId="{B1C0DE5A-1BC0-4BD9-9F91-7F219240825D}" type="presParOf" srcId="{F327116D-5B8D-4B76-A1B8-23E111289326}" destId="{55525436-5822-4C30-854C-8E20059016CD}" srcOrd="2" destOrd="0" presId="urn:microsoft.com/office/officeart/2018/2/layout/IconCircleList"/>
    <dgm:cxn modelId="{0B3C6789-F2F1-419D-A7DF-62C35178F446}" type="presParOf" srcId="{F327116D-5B8D-4B76-A1B8-23E111289326}" destId="{5B7B0B5A-685A-4A86-8F3A-BDF8C2D168D9}" srcOrd="3" destOrd="0" presId="urn:microsoft.com/office/officeart/2018/2/layout/IconCircleList"/>
    <dgm:cxn modelId="{4B4E5BC8-205C-4F57-8945-FA847BAE93C6}" type="presParOf" srcId="{5CA8D342-E658-4AFD-8765-DC78740EBB52}" destId="{39B7DB45-68DD-4970-AA53-D59E18D8C0B3}" srcOrd="5" destOrd="0" presId="urn:microsoft.com/office/officeart/2018/2/layout/IconCircleList"/>
    <dgm:cxn modelId="{378594EC-9F56-466C-A5BD-C52E72E2A03B}" type="presParOf" srcId="{5CA8D342-E658-4AFD-8765-DC78740EBB52}" destId="{3B66BC51-2BAE-4604-BC3A-2D177B334091}" srcOrd="6" destOrd="0" presId="urn:microsoft.com/office/officeart/2018/2/layout/IconCircleList"/>
    <dgm:cxn modelId="{CEA38422-0EE5-4924-A0CB-09199DA5EDC8}" type="presParOf" srcId="{3B66BC51-2BAE-4604-BC3A-2D177B334091}" destId="{145A522C-13F7-4F16-8C89-71AA54576498}" srcOrd="0" destOrd="0" presId="urn:microsoft.com/office/officeart/2018/2/layout/IconCircleList"/>
    <dgm:cxn modelId="{E7DE37E1-6E96-4050-9FF2-083D59C52B40}" type="presParOf" srcId="{3B66BC51-2BAE-4604-BC3A-2D177B334091}" destId="{937F5711-3202-4913-9AA4-C96F4E6B97D6}" srcOrd="1" destOrd="0" presId="urn:microsoft.com/office/officeart/2018/2/layout/IconCircleList"/>
    <dgm:cxn modelId="{5BA8DA4B-80C0-4EEA-B875-7000820E40C9}" type="presParOf" srcId="{3B66BC51-2BAE-4604-BC3A-2D177B334091}" destId="{BE746FD1-D3ED-4A79-A508-9FC45504C335}" srcOrd="2" destOrd="0" presId="urn:microsoft.com/office/officeart/2018/2/layout/IconCircleList"/>
    <dgm:cxn modelId="{4C82DD5D-9F70-4CB8-A261-055E53E24970}" type="presParOf" srcId="{3B66BC51-2BAE-4604-BC3A-2D177B334091}" destId="{9479DC69-A023-4A46-8C3B-5286EBF51B90}" srcOrd="3" destOrd="0" presId="urn:microsoft.com/office/officeart/2018/2/layout/IconCircleList"/>
    <dgm:cxn modelId="{5C0AF2C6-ACF3-4D42-ADAC-F016F695918E}" type="presParOf" srcId="{5CA8D342-E658-4AFD-8765-DC78740EBB52}" destId="{D36C152A-D0AD-424B-AB87-4A3F7122D0C5}" srcOrd="7" destOrd="0" presId="urn:microsoft.com/office/officeart/2018/2/layout/IconCircleList"/>
    <dgm:cxn modelId="{3D7A494D-FB4D-439F-B2BB-F3EDB092C0A3}" type="presParOf" srcId="{5CA8D342-E658-4AFD-8765-DC78740EBB52}" destId="{D3313B3A-04D6-432A-8189-7BB5D078450E}" srcOrd="8" destOrd="0" presId="urn:microsoft.com/office/officeart/2018/2/layout/IconCircleList"/>
    <dgm:cxn modelId="{DC9E16FD-792C-4CE2-A75F-81DAE4CEFE28}" type="presParOf" srcId="{D3313B3A-04D6-432A-8189-7BB5D078450E}" destId="{83A94BCE-7684-4C08-8573-3D580F194465}" srcOrd="0" destOrd="0" presId="urn:microsoft.com/office/officeart/2018/2/layout/IconCircleList"/>
    <dgm:cxn modelId="{5F5C72F1-1DC5-4BCD-883F-B5251C50E7E4}" type="presParOf" srcId="{D3313B3A-04D6-432A-8189-7BB5D078450E}" destId="{7865602D-99F5-4C0F-8D76-D64223DA8E45}" srcOrd="1" destOrd="0" presId="urn:microsoft.com/office/officeart/2018/2/layout/IconCircleList"/>
    <dgm:cxn modelId="{46EEC43C-578C-4C7F-A875-F8E88DB1A781}" type="presParOf" srcId="{D3313B3A-04D6-432A-8189-7BB5D078450E}" destId="{DDB22F7F-3699-4CC5-9308-F9ED50B43F9D}" srcOrd="2" destOrd="0" presId="urn:microsoft.com/office/officeart/2018/2/layout/IconCircleList"/>
    <dgm:cxn modelId="{1DED3C5F-51A4-458D-B630-AFC2704B0E13}" type="presParOf" srcId="{D3313B3A-04D6-432A-8189-7BB5D078450E}" destId="{7EA18E71-558A-4717-9EB3-75741C863D52}" srcOrd="3" destOrd="0" presId="urn:microsoft.com/office/officeart/2018/2/layout/IconCircleList"/>
    <dgm:cxn modelId="{56908396-2EC5-45FA-80ED-0A8F5F117B39}" type="presParOf" srcId="{5CA8D342-E658-4AFD-8765-DC78740EBB52}" destId="{5266578F-D0DC-4D99-A04D-5D9AF3E9E2B4}" srcOrd="9" destOrd="0" presId="urn:microsoft.com/office/officeart/2018/2/layout/IconCircleList"/>
    <dgm:cxn modelId="{AC690343-E50A-4DF3-A14F-27ADE8B7F442}" type="presParOf" srcId="{5CA8D342-E658-4AFD-8765-DC78740EBB52}" destId="{9797C313-216C-434F-BA5B-2CCE869891F1}" srcOrd="10" destOrd="0" presId="urn:microsoft.com/office/officeart/2018/2/layout/IconCircleList"/>
    <dgm:cxn modelId="{18800931-E8C1-4292-B328-A1500BF196D7}" type="presParOf" srcId="{9797C313-216C-434F-BA5B-2CCE869891F1}" destId="{70BD84CF-7F76-4E59-ADDD-79CBB61811D3}" srcOrd="0" destOrd="0" presId="urn:microsoft.com/office/officeart/2018/2/layout/IconCircleList"/>
    <dgm:cxn modelId="{FB22557A-C7F9-43FF-9E90-8FC7619E7FAF}" type="presParOf" srcId="{9797C313-216C-434F-BA5B-2CCE869891F1}" destId="{EA272FEE-A131-4FF1-8573-F0BA48A915B6}" srcOrd="1" destOrd="0" presId="urn:microsoft.com/office/officeart/2018/2/layout/IconCircleList"/>
    <dgm:cxn modelId="{853531B7-5368-47DC-BB9C-E11A08A58C58}" type="presParOf" srcId="{9797C313-216C-434F-BA5B-2CCE869891F1}" destId="{4674F752-2F87-47F7-854B-6E8A234DFCD2}" srcOrd="2" destOrd="0" presId="urn:microsoft.com/office/officeart/2018/2/layout/IconCircleList"/>
    <dgm:cxn modelId="{3253D4B9-F0F9-4EEF-B923-EB266753560D}" type="presParOf" srcId="{9797C313-216C-434F-BA5B-2CCE869891F1}" destId="{F75EB9ED-A76E-4352-A8E2-0D91DFB41501}" srcOrd="3" destOrd="0" presId="urn:microsoft.com/office/officeart/2018/2/layout/IconCircleList"/>
    <dgm:cxn modelId="{439830A0-82F2-48A4-AF20-F4549C4CB0E5}" type="presParOf" srcId="{5CA8D342-E658-4AFD-8765-DC78740EBB52}" destId="{F998CAA4-BCC3-4690-ABF1-BD5080D5D431}" srcOrd="11" destOrd="0" presId="urn:microsoft.com/office/officeart/2018/2/layout/IconCircleList"/>
    <dgm:cxn modelId="{95BF57E3-9D6C-486A-A6AC-70C6081127FD}" type="presParOf" srcId="{5CA8D342-E658-4AFD-8765-DC78740EBB52}" destId="{84940A3A-DF70-4785-A229-9D8CA45DDF32}" srcOrd="12" destOrd="0" presId="urn:microsoft.com/office/officeart/2018/2/layout/IconCircleList"/>
    <dgm:cxn modelId="{A34A89F4-010D-4B49-B3EA-4861CF6CD88E}" type="presParOf" srcId="{84940A3A-DF70-4785-A229-9D8CA45DDF32}" destId="{1CF533AE-75B7-4658-B295-86CEAFE97602}" srcOrd="0" destOrd="0" presId="urn:microsoft.com/office/officeart/2018/2/layout/IconCircleList"/>
    <dgm:cxn modelId="{B00EF887-4BD9-4808-BEFE-450958451A71}" type="presParOf" srcId="{84940A3A-DF70-4785-A229-9D8CA45DDF32}" destId="{3A9CB11B-464E-4FEC-8928-1ADEDDA7A6C5}" srcOrd="1" destOrd="0" presId="urn:microsoft.com/office/officeart/2018/2/layout/IconCircleList"/>
    <dgm:cxn modelId="{32DEC51E-FE50-4717-838A-A96D7A700C4F}" type="presParOf" srcId="{84940A3A-DF70-4785-A229-9D8CA45DDF32}" destId="{FA67FEF1-269A-4DA1-B831-1243FB55D8E9}" srcOrd="2" destOrd="0" presId="urn:microsoft.com/office/officeart/2018/2/layout/IconCircleList"/>
    <dgm:cxn modelId="{85AC3387-18B0-456C-96DC-88C1996073E6}" type="presParOf" srcId="{84940A3A-DF70-4785-A229-9D8CA45DDF32}" destId="{4B9E32E3-544B-4044-AB89-7F8EE47A9294}" srcOrd="3" destOrd="0" presId="urn:microsoft.com/office/officeart/2018/2/layout/IconCircleList"/>
    <dgm:cxn modelId="{9D7EB07A-CA86-4A71-A006-6F740DB6AE62}" type="presParOf" srcId="{5CA8D342-E658-4AFD-8765-DC78740EBB52}" destId="{DD916A5D-517C-4A4E-B6E5-AA21E4EA6234}" srcOrd="13" destOrd="0" presId="urn:microsoft.com/office/officeart/2018/2/layout/IconCircleList"/>
    <dgm:cxn modelId="{BCE96D7C-C5C7-4655-83AD-22114646AD4A}" type="presParOf" srcId="{5CA8D342-E658-4AFD-8765-DC78740EBB52}" destId="{F7358358-D730-4349-90F1-6ED9BF94B9B0}" srcOrd="14" destOrd="0" presId="urn:microsoft.com/office/officeart/2018/2/layout/IconCircleList"/>
    <dgm:cxn modelId="{19E3F544-C2FC-4785-AE64-C9C181E79A6B}" type="presParOf" srcId="{F7358358-D730-4349-90F1-6ED9BF94B9B0}" destId="{312259E8-D331-4631-8C9A-44F76A58FDAF}" srcOrd="0" destOrd="0" presId="urn:microsoft.com/office/officeart/2018/2/layout/IconCircleList"/>
    <dgm:cxn modelId="{5D9203AD-5148-47F4-AFB9-34B915844E36}" type="presParOf" srcId="{F7358358-D730-4349-90F1-6ED9BF94B9B0}" destId="{1C2CC77F-4626-4423-A7FB-3211A00163D3}" srcOrd="1" destOrd="0" presId="urn:microsoft.com/office/officeart/2018/2/layout/IconCircleList"/>
    <dgm:cxn modelId="{CC7D95E0-8FED-4337-A586-269F336550CD}" type="presParOf" srcId="{F7358358-D730-4349-90F1-6ED9BF94B9B0}" destId="{BE2EC1C8-6170-4153-AD4E-9EFAA3BD9380}" srcOrd="2" destOrd="0" presId="urn:microsoft.com/office/officeart/2018/2/layout/IconCircleList"/>
    <dgm:cxn modelId="{BDC0C162-B7BB-4C5F-900A-B5561A14E61E}" type="presParOf" srcId="{F7358358-D730-4349-90F1-6ED9BF94B9B0}" destId="{F9CFDB4A-21B2-4F48-B2CE-3D0E3E157D8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EEE02-0D75-4AC5-B8C6-2F773A777809}">
      <dsp:nvSpPr>
        <dsp:cNvPr id="0" name=""/>
        <dsp:cNvSpPr/>
      </dsp:nvSpPr>
      <dsp:spPr>
        <a:xfrm>
          <a:off x="0" y="0"/>
          <a:ext cx="992276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30E05C-DD37-4049-926D-92ACB72EA87F}">
      <dsp:nvSpPr>
        <dsp:cNvPr id="0" name=""/>
        <dsp:cNvSpPr/>
      </dsp:nvSpPr>
      <dsp:spPr>
        <a:xfrm>
          <a:off x="0" y="0"/>
          <a:ext cx="1984552" cy="1919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RASD</a:t>
          </a:r>
        </a:p>
      </dsp:txBody>
      <dsp:txXfrm>
        <a:off x="0" y="0"/>
        <a:ext cx="1984552" cy="1919361"/>
      </dsp:txXfrm>
    </dsp:sp>
    <dsp:sp modelId="{227F7F1D-C9B6-44B5-B2E0-FE1E37E1A734}">
      <dsp:nvSpPr>
        <dsp:cNvPr id="0" name=""/>
        <dsp:cNvSpPr/>
      </dsp:nvSpPr>
      <dsp:spPr>
        <a:xfrm>
          <a:off x="2133394" y="22562"/>
          <a:ext cx="7789369" cy="451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Goals and Boundaries</a:t>
          </a:r>
        </a:p>
      </dsp:txBody>
      <dsp:txXfrm>
        <a:off x="2133394" y="22562"/>
        <a:ext cx="7789369" cy="451256"/>
      </dsp:txXfrm>
    </dsp:sp>
    <dsp:sp modelId="{797EE235-FE35-4375-8B61-5E6815438029}">
      <dsp:nvSpPr>
        <dsp:cNvPr id="0" name=""/>
        <dsp:cNvSpPr/>
      </dsp:nvSpPr>
      <dsp:spPr>
        <a:xfrm>
          <a:off x="1984552" y="473818"/>
          <a:ext cx="793821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F2C4AF-170C-46CC-ACE6-33A7370464D3}">
      <dsp:nvSpPr>
        <dsp:cNvPr id="0" name=""/>
        <dsp:cNvSpPr/>
      </dsp:nvSpPr>
      <dsp:spPr>
        <a:xfrm>
          <a:off x="2133394" y="496381"/>
          <a:ext cx="7789369" cy="451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Meaningful Use Case</a:t>
          </a:r>
        </a:p>
      </dsp:txBody>
      <dsp:txXfrm>
        <a:off x="2133394" y="496381"/>
        <a:ext cx="7789369" cy="451256"/>
      </dsp:txXfrm>
    </dsp:sp>
    <dsp:sp modelId="{C93D1EE8-8925-44B2-AF0C-1EDEF02502B5}">
      <dsp:nvSpPr>
        <dsp:cNvPr id="0" name=""/>
        <dsp:cNvSpPr/>
      </dsp:nvSpPr>
      <dsp:spPr>
        <a:xfrm>
          <a:off x="1984552" y="947637"/>
          <a:ext cx="793821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C9029B-3C34-4248-AD23-D06F1E82E896}">
      <dsp:nvSpPr>
        <dsp:cNvPr id="0" name=""/>
        <dsp:cNvSpPr/>
      </dsp:nvSpPr>
      <dsp:spPr>
        <a:xfrm>
          <a:off x="2133394" y="970200"/>
          <a:ext cx="7789369" cy="451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Requirements and Assumptions</a:t>
          </a:r>
        </a:p>
      </dsp:txBody>
      <dsp:txXfrm>
        <a:off x="2133394" y="970200"/>
        <a:ext cx="7789369" cy="451256"/>
      </dsp:txXfrm>
    </dsp:sp>
    <dsp:sp modelId="{5427A55C-E0CD-424B-A9F1-51B76CEB3799}">
      <dsp:nvSpPr>
        <dsp:cNvPr id="0" name=""/>
        <dsp:cNvSpPr/>
      </dsp:nvSpPr>
      <dsp:spPr>
        <a:xfrm>
          <a:off x="1984552" y="1421456"/>
          <a:ext cx="793821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C32496-B509-4638-9DAC-85E23FF07FCD}">
      <dsp:nvSpPr>
        <dsp:cNvPr id="0" name=""/>
        <dsp:cNvSpPr/>
      </dsp:nvSpPr>
      <dsp:spPr>
        <a:xfrm>
          <a:off x="2133394" y="1444019"/>
          <a:ext cx="7789369" cy="451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Alloy model</a:t>
          </a:r>
        </a:p>
      </dsp:txBody>
      <dsp:txXfrm>
        <a:off x="2133394" y="1444019"/>
        <a:ext cx="7789369" cy="451256"/>
      </dsp:txXfrm>
    </dsp:sp>
    <dsp:sp modelId="{ABE5A946-48A6-4D43-BE13-6FE3D2859679}">
      <dsp:nvSpPr>
        <dsp:cNvPr id="0" name=""/>
        <dsp:cNvSpPr/>
      </dsp:nvSpPr>
      <dsp:spPr>
        <a:xfrm>
          <a:off x="1984552" y="1895275"/>
          <a:ext cx="793821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A56D7D-BEC4-4834-A76E-6CFAF47E227E}">
      <dsp:nvSpPr>
        <dsp:cNvPr id="0" name=""/>
        <dsp:cNvSpPr/>
      </dsp:nvSpPr>
      <dsp:spPr>
        <a:xfrm>
          <a:off x="0" y="1919361"/>
          <a:ext cx="992276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5E3097-A9FD-4524-9B3D-D9F5B57655B2}">
      <dsp:nvSpPr>
        <dsp:cNvPr id="0" name=""/>
        <dsp:cNvSpPr/>
      </dsp:nvSpPr>
      <dsp:spPr>
        <a:xfrm>
          <a:off x="0" y="1919361"/>
          <a:ext cx="1984552" cy="1919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DD</a:t>
          </a:r>
        </a:p>
      </dsp:txBody>
      <dsp:txXfrm>
        <a:off x="0" y="1919361"/>
        <a:ext cx="1984552" cy="1919361"/>
      </dsp:txXfrm>
    </dsp:sp>
    <dsp:sp modelId="{C50A90C2-E760-4A78-B40D-976A5352BD3F}">
      <dsp:nvSpPr>
        <dsp:cNvPr id="0" name=""/>
        <dsp:cNvSpPr/>
      </dsp:nvSpPr>
      <dsp:spPr>
        <a:xfrm>
          <a:off x="2133394" y="1949351"/>
          <a:ext cx="7789369" cy="599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Components and Interfaces</a:t>
          </a:r>
        </a:p>
      </dsp:txBody>
      <dsp:txXfrm>
        <a:off x="2133394" y="1949351"/>
        <a:ext cx="7789369" cy="599800"/>
      </dsp:txXfrm>
    </dsp:sp>
    <dsp:sp modelId="{ED79DBA5-BDA5-48A2-A697-A0E4519AD830}">
      <dsp:nvSpPr>
        <dsp:cNvPr id="0" name=""/>
        <dsp:cNvSpPr/>
      </dsp:nvSpPr>
      <dsp:spPr>
        <a:xfrm>
          <a:off x="1984552" y="2549151"/>
          <a:ext cx="793821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BFCF7D-44B9-434F-B5C7-F06159C7C8F9}">
      <dsp:nvSpPr>
        <dsp:cNvPr id="0" name=""/>
        <dsp:cNvSpPr/>
      </dsp:nvSpPr>
      <dsp:spPr>
        <a:xfrm>
          <a:off x="2133394" y="2579141"/>
          <a:ext cx="7789369" cy="599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Architectural styles, meaningful interactions</a:t>
          </a:r>
        </a:p>
      </dsp:txBody>
      <dsp:txXfrm>
        <a:off x="2133394" y="2579141"/>
        <a:ext cx="7789369" cy="599800"/>
      </dsp:txXfrm>
    </dsp:sp>
    <dsp:sp modelId="{ABE974BE-DCBA-4C25-8B7A-0916CF12176C}">
      <dsp:nvSpPr>
        <dsp:cNvPr id="0" name=""/>
        <dsp:cNvSpPr/>
      </dsp:nvSpPr>
      <dsp:spPr>
        <a:xfrm>
          <a:off x="1984552" y="3178941"/>
          <a:ext cx="793821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4CE7C8-88A4-43DD-BA87-F38435323E51}">
      <dsp:nvSpPr>
        <dsp:cNvPr id="0" name=""/>
        <dsp:cNvSpPr/>
      </dsp:nvSpPr>
      <dsp:spPr>
        <a:xfrm>
          <a:off x="2133394" y="3208931"/>
          <a:ext cx="7789369" cy="599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Implementation, Integration and Testing</a:t>
          </a:r>
        </a:p>
      </dsp:txBody>
      <dsp:txXfrm>
        <a:off x="2133394" y="3208931"/>
        <a:ext cx="7789369" cy="599800"/>
      </dsp:txXfrm>
    </dsp:sp>
    <dsp:sp modelId="{1E022EA3-E515-464E-AC28-6398E159F199}">
      <dsp:nvSpPr>
        <dsp:cNvPr id="0" name=""/>
        <dsp:cNvSpPr/>
      </dsp:nvSpPr>
      <dsp:spPr>
        <a:xfrm>
          <a:off x="1984552" y="3808731"/>
          <a:ext cx="793821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E76C7E-A819-4673-B88C-F8AFA942A799}">
      <dsp:nvSpPr>
        <dsp:cNvPr id="0" name=""/>
        <dsp:cNvSpPr/>
      </dsp:nvSpPr>
      <dsp:spPr>
        <a:xfrm>
          <a:off x="111831" y="309027"/>
          <a:ext cx="1284041" cy="128404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61BFC9-9738-4D3C-9E18-E4319B16DAA4}">
      <dsp:nvSpPr>
        <dsp:cNvPr id="0" name=""/>
        <dsp:cNvSpPr/>
      </dsp:nvSpPr>
      <dsp:spPr>
        <a:xfrm>
          <a:off x="381479" y="578676"/>
          <a:ext cx="744744" cy="7447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6EC310-8337-461A-818F-39387C95BCDC}">
      <dsp:nvSpPr>
        <dsp:cNvPr id="0" name=""/>
        <dsp:cNvSpPr/>
      </dsp:nvSpPr>
      <dsp:spPr>
        <a:xfrm>
          <a:off x="1671024" y="309027"/>
          <a:ext cx="3026670" cy="1284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[NFR-P2] The system shall return internship search results within 2 seconds, assuming up to 500 results.</a:t>
          </a:r>
        </a:p>
      </dsp:txBody>
      <dsp:txXfrm>
        <a:off x="1671024" y="309027"/>
        <a:ext cx="3026670" cy="1284041"/>
      </dsp:txXfrm>
    </dsp:sp>
    <dsp:sp modelId="{FF5C80BF-4E98-4E69-A98C-4D6AD73973FF}">
      <dsp:nvSpPr>
        <dsp:cNvPr id="0" name=""/>
        <dsp:cNvSpPr/>
      </dsp:nvSpPr>
      <dsp:spPr>
        <a:xfrm>
          <a:off x="5225069" y="309027"/>
          <a:ext cx="1284041" cy="128404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225F07-2F73-4F76-A36E-F981AAC46B56}">
      <dsp:nvSpPr>
        <dsp:cNvPr id="0" name=""/>
        <dsp:cNvSpPr/>
      </dsp:nvSpPr>
      <dsp:spPr>
        <a:xfrm>
          <a:off x="5494717" y="578676"/>
          <a:ext cx="744744" cy="7447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CB94FB-7B65-4C1B-B349-8E4E83EAF1A8}">
      <dsp:nvSpPr>
        <dsp:cNvPr id="0" name=""/>
        <dsp:cNvSpPr/>
      </dsp:nvSpPr>
      <dsp:spPr>
        <a:xfrm>
          <a:off x="6784262" y="309027"/>
          <a:ext cx="3026670" cy="1284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[NFR-P3] The system shall process and post a new internship advertisement within 15 seconds.</a:t>
          </a:r>
        </a:p>
      </dsp:txBody>
      <dsp:txXfrm>
        <a:off x="6784262" y="309027"/>
        <a:ext cx="3026670" cy="1284041"/>
      </dsp:txXfrm>
    </dsp:sp>
    <dsp:sp modelId="{43B26C80-B1FA-47DE-8BEB-AF555B303493}">
      <dsp:nvSpPr>
        <dsp:cNvPr id="0" name=""/>
        <dsp:cNvSpPr/>
      </dsp:nvSpPr>
      <dsp:spPr>
        <a:xfrm>
          <a:off x="111831" y="2245652"/>
          <a:ext cx="1284041" cy="128404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64BA5C-F91E-4A71-8F27-55C73D5714D4}">
      <dsp:nvSpPr>
        <dsp:cNvPr id="0" name=""/>
        <dsp:cNvSpPr/>
      </dsp:nvSpPr>
      <dsp:spPr>
        <a:xfrm>
          <a:off x="381479" y="2515301"/>
          <a:ext cx="744744" cy="7447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F078C7-8248-40D4-99B5-3B988DF50683}">
      <dsp:nvSpPr>
        <dsp:cNvPr id="0" name=""/>
        <dsp:cNvSpPr/>
      </dsp:nvSpPr>
      <dsp:spPr>
        <a:xfrm>
          <a:off x="1671024" y="2245652"/>
          <a:ext cx="3026670" cy="1284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[NFR-P4] The system shall support at least 30,000 concurrent users actively interacting with the platform.</a:t>
          </a:r>
        </a:p>
      </dsp:txBody>
      <dsp:txXfrm>
        <a:off x="1671024" y="2245652"/>
        <a:ext cx="3026670" cy="1284041"/>
      </dsp:txXfrm>
    </dsp:sp>
    <dsp:sp modelId="{80C208CF-8B73-40C2-8A15-3A489B4AA874}">
      <dsp:nvSpPr>
        <dsp:cNvPr id="0" name=""/>
        <dsp:cNvSpPr/>
      </dsp:nvSpPr>
      <dsp:spPr>
        <a:xfrm>
          <a:off x="5225069" y="2245652"/>
          <a:ext cx="1284041" cy="128404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283527-DDC8-4E9F-8CA6-B6B9DF01C4D0}">
      <dsp:nvSpPr>
        <dsp:cNvPr id="0" name=""/>
        <dsp:cNvSpPr/>
      </dsp:nvSpPr>
      <dsp:spPr>
        <a:xfrm>
          <a:off x="5494717" y="2515301"/>
          <a:ext cx="744744" cy="7447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2B46C2-A0DA-458C-B832-0A7CBFD671EC}">
      <dsp:nvSpPr>
        <dsp:cNvPr id="0" name=""/>
        <dsp:cNvSpPr/>
      </dsp:nvSpPr>
      <dsp:spPr>
        <a:xfrm>
          <a:off x="6784262" y="2245652"/>
          <a:ext cx="3026670" cy="1284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[NFR-P6] The system shall maintain a response time under 5 seconds at all times.</a:t>
          </a:r>
        </a:p>
      </dsp:txBody>
      <dsp:txXfrm>
        <a:off x="6784262" y="2245652"/>
        <a:ext cx="3026670" cy="12840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87FB27-4EE0-4771-B25A-98354B7B2611}">
      <dsp:nvSpPr>
        <dsp:cNvPr id="0" name=""/>
        <dsp:cNvSpPr/>
      </dsp:nvSpPr>
      <dsp:spPr>
        <a:xfrm>
          <a:off x="297651" y="53919"/>
          <a:ext cx="808572" cy="8085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14466A-08EB-464A-87AD-3FC6FEB0CADF}">
      <dsp:nvSpPr>
        <dsp:cNvPr id="0" name=""/>
        <dsp:cNvSpPr/>
      </dsp:nvSpPr>
      <dsp:spPr>
        <a:xfrm>
          <a:off x="467451" y="223719"/>
          <a:ext cx="468972" cy="4689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F2D557-9DFB-4063-9B9E-7853B23ED21F}">
      <dsp:nvSpPr>
        <dsp:cNvPr id="0" name=""/>
        <dsp:cNvSpPr/>
      </dsp:nvSpPr>
      <dsp:spPr>
        <a:xfrm>
          <a:off x="1279489" y="53919"/>
          <a:ext cx="1905921" cy="808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User must have a reliable internet connection.</a:t>
          </a:r>
        </a:p>
      </dsp:txBody>
      <dsp:txXfrm>
        <a:off x="1279489" y="53919"/>
        <a:ext cx="1905921" cy="808572"/>
      </dsp:txXfrm>
    </dsp:sp>
    <dsp:sp modelId="{B5B8EEB0-B713-4A55-945F-A90C06B3B717}">
      <dsp:nvSpPr>
        <dsp:cNvPr id="0" name=""/>
        <dsp:cNvSpPr/>
      </dsp:nvSpPr>
      <dsp:spPr>
        <a:xfrm>
          <a:off x="3517502" y="53919"/>
          <a:ext cx="808572" cy="8085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8AF185-FE7C-443C-8D90-8C15CCDD6C2A}">
      <dsp:nvSpPr>
        <dsp:cNvPr id="0" name=""/>
        <dsp:cNvSpPr/>
      </dsp:nvSpPr>
      <dsp:spPr>
        <a:xfrm>
          <a:off x="3687302" y="223719"/>
          <a:ext cx="468972" cy="4689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751DC6-3A99-444B-9587-67969072B672}">
      <dsp:nvSpPr>
        <dsp:cNvPr id="0" name=""/>
        <dsp:cNvSpPr/>
      </dsp:nvSpPr>
      <dsp:spPr>
        <a:xfrm>
          <a:off x="4499340" y="53919"/>
          <a:ext cx="1905921" cy="808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All users provide accurate information when creating profiles.</a:t>
          </a:r>
        </a:p>
      </dsp:txBody>
      <dsp:txXfrm>
        <a:off x="4499340" y="53919"/>
        <a:ext cx="1905921" cy="808572"/>
      </dsp:txXfrm>
    </dsp:sp>
    <dsp:sp modelId="{93C2B8C2-68FC-4CA9-95D6-B17F971A21CC}">
      <dsp:nvSpPr>
        <dsp:cNvPr id="0" name=""/>
        <dsp:cNvSpPr/>
      </dsp:nvSpPr>
      <dsp:spPr>
        <a:xfrm>
          <a:off x="6737353" y="53919"/>
          <a:ext cx="808572" cy="8085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6CC9C2-2D8C-4DC8-A33D-D20493D761C8}">
      <dsp:nvSpPr>
        <dsp:cNvPr id="0" name=""/>
        <dsp:cNvSpPr/>
      </dsp:nvSpPr>
      <dsp:spPr>
        <a:xfrm>
          <a:off x="6907154" y="223719"/>
          <a:ext cx="468972" cy="4689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B0B5A-685A-4A86-8F3A-BDF8C2D168D9}">
      <dsp:nvSpPr>
        <dsp:cNvPr id="0" name=""/>
        <dsp:cNvSpPr/>
      </dsp:nvSpPr>
      <dsp:spPr>
        <a:xfrm>
          <a:off x="7719191" y="53919"/>
          <a:ext cx="1905921" cy="808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Universities actively engage with the platform for monitoring and complaint resolution.</a:t>
          </a:r>
        </a:p>
      </dsp:txBody>
      <dsp:txXfrm>
        <a:off x="7719191" y="53919"/>
        <a:ext cx="1905921" cy="808572"/>
      </dsp:txXfrm>
    </dsp:sp>
    <dsp:sp modelId="{145A522C-13F7-4F16-8C89-71AA54576498}">
      <dsp:nvSpPr>
        <dsp:cNvPr id="0" name=""/>
        <dsp:cNvSpPr/>
      </dsp:nvSpPr>
      <dsp:spPr>
        <a:xfrm>
          <a:off x="297651" y="1515074"/>
          <a:ext cx="808572" cy="8085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7F5711-3202-4913-9AA4-C96F4E6B97D6}">
      <dsp:nvSpPr>
        <dsp:cNvPr id="0" name=""/>
        <dsp:cNvSpPr/>
      </dsp:nvSpPr>
      <dsp:spPr>
        <a:xfrm>
          <a:off x="467451" y="1684874"/>
          <a:ext cx="468972" cy="4689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79DC69-A023-4A46-8C3B-5286EBF51B90}">
      <dsp:nvSpPr>
        <dsp:cNvPr id="0" name=""/>
        <dsp:cNvSpPr/>
      </dsp:nvSpPr>
      <dsp:spPr>
        <a:xfrm>
          <a:off x="1279489" y="1515074"/>
          <a:ext cx="1905921" cy="808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Companies provide accurate information about an internship.</a:t>
          </a:r>
        </a:p>
      </dsp:txBody>
      <dsp:txXfrm>
        <a:off x="1279489" y="1515074"/>
        <a:ext cx="1905921" cy="808572"/>
      </dsp:txXfrm>
    </dsp:sp>
    <dsp:sp modelId="{83A94BCE-7684-4C08-8573-3D580F194465}">
      <dsp:nvSpPr>
        <dsp:cNvPr id="0" name=""/>
        <dsp:cNvSpPr/>
      </dsp:nvSpPr>
      <dsp:spPr>
        <a:xfrm>
          <a:off x="3517502" y="1515074"/>
          <a:ext cx="808572" cy="8085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65602D-99F5-4C0F-8D76-D64223DA8E45}">
      <dsp:nvSpPr>
        <dsp:cNvPr id="0" name=""/>
        <dsp:cNvSpPr/>
      </dsp:nvSpPr>
      <dsp:spPr>
        <a:xfrm>
          <a:off x="3687302" y="1684874"/>
          <a:ext cx="468972" cy="46897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A18E71-558A-4717-9EB3-75741C863D52}">
      <dsp:nvSpPr>
        <dsp:cNvPr id="0" name=""/>
        <dsp:cNvSpPr/>
      </dsp:nvSpPr>
      <dsp:spPr>
        <a:xfrm>
          <a:off x="4499340" y="1515074"/>
          <a:ext cx="1905921" cy="808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The system will be available ensuring uninterrupted access to users.</a:t>
          </a:r>
        </a:p>
      </dsp:txBody>
      <dsp:txXfrm>
        <a:off x="4499340" y="1515074"/>
        <a:ext cx="1905921" cy="808572"/>
      </dsp:txXfrm>
    </dsp:sp>
    <dsp:sp modelId="{70BD84CF-7F76-4E59-ADDD-79CBB61811D3}">
      <dsp:nvSpPr>
        <dsp:cNvPr id="0" name=""/>
        <dsp:cNvSpPr/>
      </dsp:nvSpPr>
      <dsp:spPr>
        <a:xfrm>
          <a:off x="6737353" y="1515074"/>
          <a:ext cx="808572" cy="8085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272FEE-A131-4FF1-8573-F0BA48A915B6}">
      <dsp:nvSpPr>
        <dsp:cNvPr id="0" name=""/>
        <dsp:cNvSpPr/>
      </dsp:nvSpPr>
      <dsp:spPr>
        <a:xfrm>
          <a:off x="6907154" y="1684874"/>
          <a:ext cx="468972" cy="46897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5EB9ED-A76E-4352-A8E2-0D91DFB41501}">
      <dsp:nvSpPr>
        <dsp:cNvPr id="0" name=""/>
        <dsp:cNvSpPr/>
      </dsp:nvSpPr>
      <dsp:spPr>
        <a:xfrm>
          <a:off x="7719191" y="1515074"/>
          <a:ext cx="1905921" cy="808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Submitted complaints are genuine and not misused to create unnecessary conflicts.</a:t>
          </a:r>
        </a:p>
      </dsp:txBody>
      <dsp:txXfrm>
        <a:off x="7719191" y="1515074"/>
        <a:ext cx="1905921" cy="808572"/>
      </dsp:txXfrm>
    </dsp:sp>
    <dsp:sp modelId="{1CF533AE-75B7-4658-B295-86CEAFE97602}">
      <dsp:nvSpPr>
        <dsp:cNvPr id="0" name=""/>
        <dsp:cNvSpPr/>
      </dsp:nvSpPr>
      <dsp:spPr>
        <a:xfrm>
          <a:off x="297651" y="2976230"/>
          <a:ext cx="808572" cy="8085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9CB11B-464E-4FEC-8928-1ADEDDA7A6C5}">
      <dsp:nvSpPr>
        <dsp:cNvPr id="0" name=""/>
        <dsp:cNvSpPr/>
      </dsp:nvSpPr>
      <dsp:spPr>
        <a:xfrm>
          <a:off x="467451" y="3146030"/>
          <a:ext cx="468972" cy="46897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9E32E3-544B-4044-AB89-7F8EE47A9294}">
      <dsp:nvSpPr>
        <dsp:cNvPr id="0" name=""/>
        <dsp:cNvSpPr/>
      </dsp:nvSpPr>
      <dsp:spPr>
        <a:xfrm>
          <a:off x="1279489" y="2976230"/>
          <a:ext cx="1905921" cy="808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Companies respond to applications promptly.</a:t>
          </a:r>
        </a:p>
      </dsp:txBody>
      <dsp:txXfrm>
        <a:off x="1279489" y="2976230"/>
        <a:ext cx="1905921" cy="808572"/>
      </dsp:txXfrm>
    </dsp:sp>
    <dsp:sp modelId="{312259E8-D331-4631-8C9A-44F76A58FDAF}">
      <dsp:nvSpPr>
        <dsp:cNvPr id="0" name=""/>
        <dsp:cNvSpPr/>
      </dsp:nvSpPr>
      <dsp:spPr>
        <a:xfrm>
          <a:off x="3517502" y="2976230"/>
          <a:ext cx="808572" cy="8085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2CC77F-4626-4423-A7FB-3211A00163D3}">
      <dsp:nvSpPr>
        <dsp:cNvPr id="0" name=""/>
        <dsp:cNvSpPr/>
      </dsp:nvSpPr>
      <dsp:spPr>
        <a:xfrm>
          <a:off x="3687302" y="3146030"/>
          <a:ext cx="468972" cy="468972"/>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CFDB4A-21B2-4F48-B2CE-3D0E3E157D8C}">
      <dsp:nvSpPr>
        <dsp:cNvPr id="0" name=""/>
        <dsp:cNvSpPr/>
      </dsp:nvSpPr>
      <dsp:spPr>
        <a:xfrm>
          <a:off x="4499340" y="2976230"/>
          <a:ext cx="1905921" cy="808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Students complete selection process steps within deadlines.</a:t>
          </a:r>
        </a:p>
      </dsp:txBody>
      <dsp:txXfrm>
        <a:off x="4499340" y="2976230"/>
        <a:ext cx="1905921" cy="80857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16-Jan-25</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252296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16-Jan-25</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997090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16-Jan-25</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586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16-Jan-25</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014414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16-Jan-25</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360687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16-Jan-25</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057924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16-Jan-25</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24403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16-Jan-25</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086133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16-Jan-25</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272246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16-Jan-25</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681199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16-Jan-25</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905251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16-Jan-25</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94995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E54A2A-DF49-4800-82E7-3AF9353F8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125ED7-F0CF-40D9-8C60-51E188053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squares on a white background&#10;&#10;Description automatically generated">
            <a:extLst>
              <a:ext uri="{FF2B5EF4-FFF2-40B4-BE49-F238E27FC236}">
                <a16:creationId xmlns:a16="http://schemas.microsoft.com/office/drawing/2014/main" id="{E3DCA08F-3622-7253-891E-D9CEF27B3656}"/>
              </a:ext>
            </a:extLst>
          </p:cNvPr>
          <p:cNvPicPr>
            <a:picLocks noChangeAspect="1"/>
          </p:cNvPicPr>
          <p:nvPr/>
        </p:nvPicPr>
        <p:blipFill>
          <a:blip r:embed="rId2">
            <a:alphaModFix amt="60000"/>
          </a:blip>
          <a:srcRect t="16427" b="20014"/>
          <a:stretch/>
        </p:blipFill>
        <p:spPr>
          <a:xfrm>
            <a:off x="20" y="10"/>
            <a:ext cx="12191980" cy="6857990"/>
          </a:xfrm>
          <a:prstGeom prst="rect">
            <a:avLst/>
          </a:prstGeom>
        </p:spPr>
      </p:pic>
      <p:sp>
        <p:nvSpPr>
          <p:cNvPr id="2" name="Title 1">
            <a:extLst>
              <a:ext uri="{FF2B5EF4-FFF2-40B4-BE49-F238E27FC236}">
                <a16:creationId xmlns:a16="http://schemas.microsoft.com/office/drawing/2014/main" id="{F8820A04-804E-6616-7BE3-DBCD8150B29B}"/>
              </a:ext>
            </a:extLst>
          </p:cNvPr>
          <p:cNvSpPr>
            <a:spLocks noGrp="1"/>
          </p:cNvSpPr>
          <p:nvPr>
            <p:ph type="ctrTitle"/>
          </p:nvPr>
        </p:nvSpPr>
        <p:spPr>
          <a:xfrm>
            <a:off x="1052146" y="1077626"/>
            <a:ext cx="9958754" cy="3317443"/>
          </a:xfrm>
        </p:spPr>
        <p:txBody>
          <a:bodyPr anchor="t">
            <a:normAutofit/>
          </a:bodyPr>
          <a:lstStyle/>
          <a:p>
            <a:r>
              <a:rPr lang="en-US" sz="8000">
                <a:solidFill>
                  <a:srgbClr val="FFFFFF"/>
                </a:solidFill>
              </a:rPr>
              <a:t>Students &amp; Companies</a:t>
            </a:r>
            <a:br>
              <a:rPr lang="en-US" sz="8000">
                <a:solidFill>
                  <a:srgbClr val="FFFFFF"/>
                </a:solidFill>
              </a:rPr>
            </a:br>
            <a:r>
              <a:rPr lang="en-US" sz="8000">
                <a:solidFill>
                  <a:srgbClr val="FFFFFF"/>
                </a:solidFill>
              </a:rPr>
              <a:t>R&amp;DD Project</a:t>
            </a:r>
          </a:p>
        </p:txBody>
      </p:sp>
      <p:sp>
        <p:nvSpPr>
          <p:cNvPr id="3" name="Subtitle 2">
            <a:extLst>
              <a:ext uri="{FF2B5EF4-FFF2-40B4-BE49-F238E27FC236}">
                <a16:creationId xmlns:a16="http://schemas.microsoft.com/office/drawing/2014/main" id="{D1DDAC0A-8296-072B-8E88-89D9B95652A3}"/>
              </a:ext>
            </a:extLst>
          </p:cNvPr>
          <p:cNvSpPr>
            <a:spLocks noGrp="1"/>
          </p:cNvSpPr>
          <p:nvPr>
            <p:ph type="subTitle" idx="1"/>
          </p:nvPr>
        </p:nvSpPr>
        <p:spPr>
          <a:xfrm>
            <a:off x="1052146" y="4771176"/>
            <a:ext cx="9257512" cy="1263047"/>
          </a:xfrm>
        </p:spPr>
        <p:txBody>
          <a:bodyPr anchor="b">
            <a:noAutofit/>
          </a:bodyPr>
          <a:lstStyle/>
          <a:p>
            <a:pPr>
              <a:lnSpc>
                <a:spcPct val="110000"/>
              </a:lnSpc>
            </a:pPr>
            <a:r>
              <a:rPr lang="en-US" sz="1500" dirty="0">
                <a:solidFill>
                  <a:srgbClr val="FFFFFF"/>
                </a:solidFill>
              </a:rPr>
              <a:t>Software Engineering 2 – Matteo </a:t>
            </a:r>
            <a:r>
              <a:rPr lang="en-US" sz="1500" dirty="0" err="1">
                <a:solidFill>
                  <a:srgbClr val="FFFFFF"/>
                </a:solidFill>
              </a:rPr>
              <a:t>Camilli</a:t>
            </a:r>
            <a:endParaRPr lang="en-US" sz="1500" dirty="0">
              <a:solidFill>
                <a:srgbClr val="FFFFFF"/>
              </a:solidFill>
            </a:endParaRPr>
          </a:p>
          <a:p>
            <a:pPr>
              <a:lnSpc>
                <a:spcPct val="110000"/>
              </a:lnSpc>
            </a:pPr>
            <a:r>
              <a:rPr lang="en-US" sz="1500" dirty="0">
                <a:solidFill>
                  <a:srgbClr val="FFFFFF"/>
                </a:solidFill>
              </a:rPr>
              <a:t>A presentation by</a:t>
            </a:r>
            <a:endParaRPr lang="bs-Latn-BA" sz="1500" dirty="0">
              <a:solidFill>
                <a:srgbClr val="FFFFFF"/>
              </a:solidFill>
            </a:endParaRPr>
          </a:p>
          <a:p>
            <a:pPr>
              <a:lnSpc>
                <a:spcPct val="110000"/>
              </a:lnSpc>
            </a:pPr>
            <a:r>
              <a:rPr lang="bs-Latn-BA" sz="1500" dirty="0">
                <a:solidFill>
                  <a:srgbClr val="FFFFFF"/>
                </a:solidFill>
              </a:rPr>
              <a:t>Dimić Nikol</a:t>
            </a:r>
            <a:r>
              <a:rPr lang="en-US" sz="1500" dirty="0">
                <a:solidFill>
                  <a:srgbClr val="FFFFFF"/>
                </a:solidFill>
              </a:rPr>
              <a:t>a</a:t>
            </a:r>
          </a:p>
          <a:p>
            <a:pPr>
              <a:lnSpc>
                <a:spcPct val="110000"/>
              </a:lnSpc>
            </a:pPr>
            <a:r>
              <a:rPr lang="en-US" sz="1500" dirty="0" err="1">
                <a:solidFill>
                  <a:srgbClr val="FFFFFF"/>
                </a:solidFill>
              </a:rPr>
              <a:t>Tatalovi</a:t>
            </a:r>
            <a:r>
              <a:rPr lang="bs-Latn-BA" sz="1500" dirty="0">
                <a:solidFill>
                  <a:srgbClr val="FFFFFF"/>
                </a:solidFill>
              </a:rPr>
              <a:t>ć Veljko</a:t>
            </a:r>
            <a:endParaRPr lang="en-US" sz="1500" dirty="0">
              <a:solidFill>
                <a:srgbClr val="FFFFFF"/>
              </a:solidFill>
            </a:endParaRPr>
          </a:p>
          <a:p>
            <a:pPr>
              <a:lnSpc>
                <a:spcPct val="110000"/>
              </a:lnSpc>
            </a:pPr>
            <a:r>
              <a:rPr lang="bs-Latn-BA" sz="1500" dirty="0">
                <a:solidFill>
                  <a:srgbClr val="FFFFFF"/>
                </a:solidFill>
              </a:rPr>
              <a:t>Žiga Edin</a:t>
            </a:r>
            <a:endParaRPr lang="en-US" sz="1500" dirty="0">
              <a:solidFill>
                <a:srgbClr val="FFFFFF"/>
              </a:solidFill>
            </a:endParaRPr>
          </a:p>
        </p:txBody>
      </p:sp>
      <p:cxnSp>
        <p:nvCxnSpPr>
          <p:cNvPr id="13" name="Straight Connector 12">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06934"/>
            <a:ext cx="804195" cy="0"/>
          </a:xfrm>
          <a:prstGeom prst="line">
            <a:avLst/>
          </a:prstGeom>
          <a:ln w="123825">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7F336151-E514-2FA1-55B8-87BF9F59DE62}"/>
              </a:ext>
            </a:extLst>
          </p:cNvPr>
          <p:cNvSpPr txBox="1">
            <a:spLocks/>
          </p:cNvSpPr>
          <p:nvPr/>
        </p:nvSpPr>
        <p:spPr>
          <a:xfrm>
            <a:off x="1052146" y="6259394"/>
            <a:ext cx="9257512" cy="301871"/>
          </a:xfrm>
          <a:prstGeom prst="rect">
            <a:avLst/>
          </a:prstGeom>
        </p:spPr>
        <p:txBody>
          <a:bodyPr vert="horz" lIns="91440" tIns="45720" rIns="91440" bIns="45720" rtlCol="0" anchor="b">
            <a:noAutofit/>
          </a:bodyPr>
          <a:lstStyle>
            <a:lvl1pPr marL="0" indent="0" algn="l" defTabSz="914400" rtl="0" eaLnBrk="1" latinLnBrk="0" hangingPunct="1">
              <a:lnSpc>
                <a:spcPct val="120000"/>
              </a:lnSpc>
              <a:spcBef>
                <a:spcPts val="1000"/>
              </a:spcBef>
              <a:buFont typeface="Neue Haas Grotesk Text Pro" panose="020B05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Neue Haas Grotesk Text Pro" panose="020B05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Neue Haas Grotesk Text Pro" panose="020B05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10000"/>
              </a:lnSpc>
            </a:pPr>
            <a:r>
              <a:rPr lang="en-US" sz="1500" dirty="0">
                <a:solidFill>
                  <a:srgbClr val="FFFFFF"/>
                </a:solidFill>
              </a:rPr>
              <a:t>17</a:t>
            </a:r>
            <a:r>
              <a:rPr lang="en-US" sz="1500" baseline="30000" dirty="0">
                <a:solidFill>
                  <a:srgbClr val="FFFFFF"/>
                </a:solidFill>
              </a:rPr>
              <a:t>th</a:t>
            </a:r>
            <a:r>
              <a:rPr lang="en-US" sz="1500" dirty="0">
                <a:solidFill>
                  <a:srgbClr val="FFFFFF"/>
                </a:solidFill>
              </a:rPr>
              <a:t> of January 2025 – </a:t>
            </a:r>
            <a:r>
              <a:rPr lang="en-US" sz="1500" dirty="0" err="1">
                <a:solidFill>
                  <a:srgbClr val="FFFFFF"/>
                </a:solidFill>
              </a:rPr>
              <a:t>Politecnico</a:t>
            </a:r>
            <a:r>
              <a:rPr lang="en-US" sz="1500" dirty="0">
                <a:solidFill>
                  <a:srgbClr val="FFFFFF"/>
                </a:solidFill>
              </a:rPr>
              <a:t> di Milano</a:t>
            </a:r>
          </a:p>
        </p:txBody>
      </p:sp>
    </p:spTree>
    <p:extLst>
      <p:ext uri="{BB962C8B-B14F-4D97-AF65-F5344CB8AC3E}">
        <p14:creationId xmlns:p14="http://schemas.microsoft.com/office/powerpoint/2010/main" val="1168815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6B7F-AB8E-4785-2AD8-333353427690}"/>
              </a:ext>
            </a:extLst>
          </p:cNvPr>
          <p:cNvSpPr>
            <a:spLocks noGrp="1"/>
          </p:cNvSpPr>
          <p:nvPr>
            <p:ph type="title"/>
          </p:nvPr>
        </p:nvSpPr>
        <p:spPr/>
        <p:txBody>
          <a:bodyPr/>
          <a:lstStyle/>
          <a:p>
            <a:r>
              <a:rPr lang="en-US"/>
              <a:t>Highlighted Functional Requirements</a:t>
            </a:r>
            <a:endParaRPr lang="en-US" dirty="0"/>
          </a:p>
        </p:txBody>
      </p:sp>
      <p:sp>
        <p:nvSpPr>
          <p:cNvPr id="3" name="Content Placeholder 2">
            <a:extLst>
              <a:ext uri="{FF2B5EF4-FFF2-40B4-BE49-F238E27FC236}">
                <a16:creationId xmlns:a16="http://schemas.microsoft.com/office/drawing/2014/main" id="{6E13C01E-3912-D1E7-7971-2AD3A30CBE48}"/>
              </a:ext>
            </a:extLst>
          </p:cNvPr>
          <p:cNvSpPr>
            <a:spLocks noGrp="1"/>
          </p:cNvSpPr>
          <p:nvPr>
            <p:ph idx="1"/>
          </p:nvPr>
        </p:nvSpPr>
        <p:spPr/>
        <p:txBody>
          <a:bodyPr>
            <a:normAutofit lnSpcReduction="10000"/>
          </a:bodyPr>
          <a:lstStyle/>
          <a:p>
            <a:r>
              <a:rPr lang="en-US" dirty="0"/>
              <a:t>[FR1] The system shall allow new student users to register on the platform using their respective institutional accounts.</a:t>
            </a:r>
          </a:p>
          <a:p>
            <a:r>
              <a:rPr lang="en-US" dirty="0"/>
              <a:t>[FR16] The system shall allow each field to be configured as public or private, provided that data is present in the respective field.</a:t>
            </a:r>
          </a:p>
          <a:p>
            <a:r>
              <a:rPr lang="en-US" dirty="0"/>
              <a:t>[FR18] The system shall allow all users to provide public hyperlinks to other platforms which the system shall display in a format that clearly indicates the platform to which the hyperlink leads to.</a:t>
            </a:r>
          </a:p>
          <a:p>
            <a:r>
              <a:rPr lang="en-US" dirty="0"/>
              <a:t>[FR26] The system shall analyze the profile of the student user upon lo- gin and recommend 3 internship advertisements based on matching qualifications and background, and display these recommendations prominently to the student user.</a:t>
            </a:r>
          </a:p>
        </p:txBody>
      </p:sp>
    </p:spTree>
    <p:extLst>
      <p:ext uri="{BB962C8B-B14F-4D97-AF65-F5344CB8AC3E}">
        <p14:creationId xmlns:p14="http://schemas.microsoft.com/office/powerpoint/2010/main" val="2841804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2386-3C28-EF54-0420-C8706B2CBBAB}"/>
              </a:ext>
            </a:extLst>
          </p:cNvPr>
          <p:cNvSpPr>
            <a:spLocks noGrp="1"/>
          </p:cNvSpPr>
          <p:nvPr>
            <p:ph type="title"/>
          </p:nvPr>
        </p:nvSpPr>
        <p:spPr/>
        <p:txBody>
          <a:bodyPr/>
          <a:lstStyle/>
          <a:p>
            <a:r>
              <a:rPr lang="en-US"/>
              <a:t>Highlighted Non-Functional Requirements</a:t>
            </a:r>
            <a:endParaRPr lang="en-US" dirty="0"/>
          </a:p>
        </p:txBody>
      </p:sp>
      <p:graphicFrame>
        <p:nvGraphicFramePr>
          <p:cNvPr id="13" name="Content Placeholder 2">
            <a:extLst>
              <a:ext uri="{FF2B5EF4-FFF2-40B4-BE49-F238E27FC236}">
                <a16:creationId xmlns:a16="http://schemas.microsoft.com/office/drawing/2014/main" id="{265D1099-A7E4-3D8E-D78B-8AC6CB341B42}"/>
              </a:ext>
            </a:extLst>
          </p:cNvPr>
          <p:cNvGraphicFramePr>
            <a:graphicFrameLocks noGrp="1"/>
          </p:cNvGraphicFramePr>
          <p:nvPr>
            <p:ph idx="1"/>
          </p:nvPr>
        </p:nvGraphicFramePr>
        <p:xfrm>
          <a:off x="1088136" y="2447778"/>
          <a:ext cx="9922764" cy="3838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9307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60592-8A70-B0EC-52DC-9B71B48064AB}"/>
              </a:ext>
            </a:extLst>
          </p:cNvPr>
          <p:cNvSpPr>
            <a:spLocks noGrp="1"/>
          </p:cNvSpPr>
          <p:nvPr>
            <p:ph type="title"/>
          </p:nvPr>
        </p:nvSpPr>
        <p:spPr/>
        <p:txBody>
          <a:bodyPr/>
          <a:lstStyle/>
          <a:p>
            <a:r>
              <a:rPr lang="en-US"/>
              <a:t>Domain Assumptions</a:t>
            </a:r>
            <a:endParaRPr lang="en-US" dirty="0"/>
          </a:p>
        </p:txBody>
      </p:sp>
      <p:graphicFrame>
        <p:nvGraphicFramePr>
          <p:cNvPr id="5" name="Content Placeholder 2">
            <a:extLst>
              <a:ext uri="{FF2B5EF4-FFF2-40B4-BE49-F238E27FC236}">
                <a16:creationId xmlns:a16="http://schemas.microsoft.com/office/drawing/2014/main" id="{D63DB2C0-0B22-CF4B-A20E-37A795132284}"/>
              </a:ext>
            </a:extLst>
          </p:cNvPr>
          <p:cNvGraphicFramePr>
            <a:graphicFrameLocks noGrp="1"/>
          </p:cNvGraphicFramePr>
          <p:nvPr>
            <p:ph idx="1"/>
            <p:extLst>
              <p:ext uri="{D42A27DB-BD31-4B8C-83A1-F6EECF244321}">
                <p14:modId xmlns:p14="http://schemas.microsoft.com/office/powerpoint/2010/main" val="687103916"/>
              </p:ext>
            </p:extLst>
          </p:nvPr>
        </p:nvGraphicFramePr>
        <p:xfrm>
          <a:off x="1088136" y="2447778"/>
          <a:ext cx="9922764" cy="3838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1754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54B5B241-837D-4FC3-92DF-8E4678289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D7BC98-7BD4-7B6D-139B-6DC8BF454354}"/>
              </a:ext>
            </a:extLst>
          </p:cNvPr>
          <p:cNvSpPr>
            <a:spLocks noGrp="1"/>
          </p:cNvSpPr>
          <p:nvPr>
            <p:ph type="title"/>
          </p:nvPr>
        </p:nvSpPr>
        <p:spPr>
          <a:xfrm>
            <a:off x="1088137" y="1088136"/>
            <a:ext cx="5436079" cy="1835528"/>
          </a:xfrm>
        </p:spPr>
        <p:txBody>
          <a:bodyPr vert="horz" lIns="91440" tIns="45720" rIns="91440" bIns="45720" rtlCol="0" anchor="t">
            <a:normAutofit/>
          </a:bodyPr>
          <a:lstStyle/>
          <a:p>
            <a:r>
              <a:rPr lang="en-US" sz="4000" cap="all"/>
              <a:t>Alloy model</a:t>
            </a:r>
          </a:p>
        </p:txBody>
      </p:sp>
      <p:cxnSp>
        <p:nvCxnSpPr>
          <p:cNvPr id="14" name="Straight Connector 13">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27" y="118634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diagram of a diagram&#10;&#10;Description automatically generated">
            <a:extLst>
              <a:ext uri="{FF2B5EF4-FFF2-40B4-BE49-F238E27FC236}">
                <a16:creationId xmlns:a16="http://schemas.microsoft.com/office/drawing/2014/main" id="{52A59A97-DB0C-1ABB-593E-FF8B378E441B}"/>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288404" y="2226210"/>
            <a:ext cx="12539397" cy="2664621"/>
          </a:xfrm>
          <a:prstGeom prst="rect">
            <a:avLst/>
          </a:prstGeom>
        </p:spPr>
      </p:pic>
    </p:spTree>
    <p:extLst>
      <p:ext uri="{BB962C8B-B14F-4D97-AF65-F5344CB8AC3E}">
        <p14:creationId xmlns:p14="http://schemas.microsoft.com/office/powerpoint/2010/main" val="3542358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software system&#10;&#10;Description automatically generated">
            <a:extLst>
              <a:ext uri="{FF2B5EF4-FFF2-40B4-BE49-F238E27FC236}">
                <a16:creationId xmlns:a16="http://schemas.microsoft.com/office/drawing/2014/main" id="{F1301859-239B-7E8E-CE03-BCC7C98ED8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6678" y="831748"/>
            <a:ext cx="7218643" cy="5782234"/>
          </a:xfrm>
        </p:spPr>
      </p:pic>
      <p:sp>
        <p:nvSpPr>
          <p:cNvPr id="8" name="Title 1">
            <a:extLst>
              <a:ext uri="{FF2B5EF4-FFF2-40B4-BE49-F238E27FC236}">
                <a16:creationId xmlns:a16="http://schemas.microsoft.com/office/drawing/2014/main" id="{686CEC19-05C7-3430-0036-6CE2942C7A14}"/>
              </a:ext>
            </a:extLst>
          </p:cNvPr>
          <p:cNvSpPr>
            <a:spLocks noGrp="1"/>
          </p:cNvSpPr>
          <p:nvPr>
            <p:ph type="title"/>
          </p:nvPr>
        </p:nvSpPr>
        <p:spPr>
          <a:xfrm>
            <a:off x="116852" y="244018"/>
            <a:ext cx="2834578" cy="744766"/>
          </a:xfrm>
        </p:spPr>
        <p:txBody>
          <a:bodyPr>
            <a:normAutofit/>
          </a:bodyPr>
          <a:lstStyle/>
          <a:p>
            <a:r>
              <a:rPr lang="en-US" sz="2400" dirty="0"/>
              <a:t>Component View Diagram</a:t>
            </a:r>
          </a:p>
        </p:txBody>
      </p:sp>
    </p:spTree>
    <p:extLst>
      <p:ext uri="{BB962C8B-B14F-4D97-AF65-F5344CB8AC3E}">
        <p14:creationId xmlns:p14="http://schemas.microsoft.com/office/powerpoint/2010/main" val="3188986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FA9A-FE89-44FC-57EE-DCD66BDB2928}"/>
              </a:ext>
            </a:extLst>
          </p:cNvPr>
          <p:cNvSpPr>
            <a:spLocks noGrp="1"/>
          </p:cNvSpPr>
          <p:nvPr>
            <p:ph type="title"/>
          </p:nvPr>
        </p:nvSpPr>
        <p:spPr/>
        <p:txBody>
          <a:bodyPr/>
          <a:lstStyle/>
          <a:p>
            <a:r>
              <a:rPr lang="en-US"/>
              <a:t>Components Listed</a:t>
            </a:r>
            <a:endParaRPr lang="en-US" dirty="0"/>
          </a:p>
        </p:txBody>
      </p:sp>
      <p:sp>
        <p:nvSpPr>
          <p:cNvPr id="3" name="Content Placeholder 2">
            <a:extLst>
              <a:ext uri="{FF2B5EF4-FFF2-40B4-BE49-F238E27FC236}">
                <a16:creationId xmlns:a16="http://schemas.microsoft.com/office/drawing/2014/main" id="{27E75447-1DE9-0832-113A-8FAAC483FC31}"/>
              </a:ext>
            </a:extLst>
          </p:cNvPr>
          <p:cNvSpPr>
            <a:spLocks noGrp="1"/>
          </p:cNvSpPr>
          <p:nvPr>
            <p:ph idx="1"/>
          </p:nvPr>
        </p:nvSpPr>
        <p:spPr/>
        <p:txBody>
          <a:bodyPr>
            <a:normAutofit fontScale="70000" lnSpcReduction="20000"/>
          </a:bodyPr>
          <a:lstStyle/>
          <a:p>
            <a:r>
              <a:rPr lang="en-US" b="1" dirty="0" err="1"/>
              <a:t>ApplicationManager</a:t>
            </a:r>
            <a:r>
              <a:rPr lang="en-US" dirty="0"/>
              <a:t>: Processes student internship applications, including stage transitions, rejections, acceptances, and internship initialization.</a:t>
            </a:r>
          </a:p>
          <a:p>
            <a:r>
              <a:rPr lang="en-US" b="1" dirty="0" err="1"/>
              <a:t>AuthenticationManager</a:t>
            </a:r>
            <a:r>
              <a:rPr lang="en-US" dirty="0"/>
              <a:t>: Handles user authentication and routes authentication requests to institutional authenticators.</a:t>
            </a:r>
          </a:p>
          <a:p>
            <a:r>
              <a:rPr lang="en-US" b="1" dirty="0" err="1"/>
              <a:t>ComplaintManager</a:t>
            </a:r>
            <a:r>
              <a:rPr lang="en-US" dirty="0"/>
              <a:t>: Processes the submission of complaints during active internships.</a:t>
            </a:r>
          </a:p>
          <a:p>
            <a:r>
              <a:rPr lang="en-US" b="1" dirty="0" err="1"/>
              <a:t>FeedbackManager</a:t>
            </a:r>
            <a:r>
              <a:rPr lang="en-US" dirty="0"/>
              <a:t>: Processes feedback for users involved in internships.</a:t>
            </a:r>
          </a:p>
          <a:p>
            <a:r>
              <a:rPr lang="en-US" b="1" dirty="0" err="1"/>
              <a:t>InternshipManager</a:t>
            </a:r>
            <a:r>
              <a:rPr lang="en-US" dirty="0"/>
              <a:t>: Manages internships and the associated users. Handles user state transitions during internships and initiates feedback requests.</a:t>
            </a:r>
          </a:p>
          <a:p>
            <a:r>
              <a:rPr lang="en-US" b="1" dirty="0" err="1"/>
              <a:t>RecommendationManager</a:t>
            </a:r>
            <a:r>
              <a:rPr lang="en-US" dirty="0"/>
              <a:t>: Provides recommendations to students based on user data.</a:t>
            </a:r>
          </a:p>
          <a:p>
            <a:pPr marL="0" indent="0">
              <a:buNone/>
            </a:pPr>
            <a:r>
              <a:rPr lang="en-US" b="1" dirty="0"/>
              <a:t>Presentation Layer and Database Layer components:</a:t>
            </a:r>
          </a:p>
          <a:p>
            <a:r>
              <a:rPr lang="en-US" b="1" dirty="0"/>
              <a:t>Database</a:t>
            </a:r>
            <a:r>
              <a:rPr lang="en-US" dirty="0"/>
              <a:t>: Stores platform data (Layer 3).</a:t>
            </a:r>
          </a:p>
          <a:p>
            <a:r>
              <a:rPr lang="en-US" b="1" dirty="0"/>
              <a:t>Institutional Authenticator</a:t>
            </a:r>
            <a:r>
              <a:rPr lang="en-US" dirty="0"/>
              <a:t>: An external service whose API enables institutional login for users.</a:t>
            </a:r>
          </a:p>
          <a:p>
            <a:r>
              <a:rPr lang="en-US" b="1" dirty="0"/>
              <a:t>S&amp;C Web App Instance</a:t>
            </a:r>
            <a:r>
              <a:rPr lang="en-US" dirty="0"/>
              <a:t>: An instance of the web application (Layer 1).</a:t>
            </a:r>
          </a:p>
        </p:txBody>
      </p:sp>
    </p:spTree>
    <p:extLst>
      <p:ext uri="{BB962C8B-B14F-4D97-AF65-F5344CB8AC3E}">
        <p14:creationId xmlns:p14="http://schemas.microsoft.com/office/powerpoint/2010/main" val="2824940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639DB-6E81-ABAD-9859-6BFF24EFC747}"/>
              </a:ext>
            </a:extLst>
          </p:cNvPr>
          <p:cNvSpPr>
            <a:spLocks noGrp="1"/>
          </p:cNvSpPr>
          <p:nvPr>
            <p:ph type="title"/>
          </p:nvPr>
        </p:nvSpPr>
        <p:spPr/>
        <p:txBody>
          <a:bodyPr>
            <a:normAutofit/>
          </a:bodyPr>
          <a:lstStyle/>
          <a:p>
            <a:r>
              <a:rPr lang="en-US" sz="3600" dirty="0"/>
              <a:t>Architectural Styles and Patters</a:t>
            </a:r>
          </a:p>
        </p:txBody>
      </p:sp>
      <p:pic>
        <p:nvPicPr>
          <p:cNvPr id="7" name="Picture 6" descr="A logo of a company&#10;&#10;Description automatically generated">
            <a:extLst>
              <a:ext uri="{FF2B5EF4-FFF2-40B4-BE49-F238E27FC236}">
                <a16:creationId xmlns:a16="http://schemas.microsoft.com/office/drawing/2014/main" id="{D51033CB-F549-3CE6-E5B5-67E7B13202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8127" y="378032"/>
            <a:ext cx="1825545" cy="1093806"/>
          </a:xfrm>
          <a:prstGeom prst="rect">
            <a:avLst/>
          </a:prstGeom>
        </p:spPr>
      </p:pic>
      <p:sp>
        <p:nvSpPr>
          <p:cNvPr id="9" name="Content Placeholder 8">
            <a:extLst>
              <a:ext uri="{FF2B5EF4-FFF2-40B4-BE49-F238E27FC236}">
                <a16:creationId xmlns:a16="http://schemas.microsoft.com/office/drawing/2014/main" id="{8AC2B36E-09CF-7503-A90E-0E0C03693177}"/>
              </a:ext>
            </a:extLst>
          </p:cNvPr>
          <p:cNvSpPr>
            <a:spLocks noGrp="1"/>
          </p:cNvSpPr>
          <p:nvPr>
            <p:ph idx="1"/>
          </p:nvPr>
        </p:nvSpPr>
        <p:spPr>
          <a:xfrm>
            <a:off x="1088136" y="1950152"/>
            <a:ext cx="8560689" cy="2069587"/>
          </a:xfrm>
        </p:spPr>
        <p:txBody>
          <a:bodyPr/>
          <a:lstStyle/>
          <a:p>
            <a:r>
              <a:rPr lang="en-US" dirty="0"/>
              <a:t>All implemented using Amazon Web Services (AWS)</a:t>
            </a:r>
          </a:p>
          <a:p>
            <a:r>
              <a:rPr lang="en-US" dirty="0"/>
              <a:t>Three tier Architecture</a:t>
            </a:r>
          </a:p>
          <a:p>
            <a:r>
              <a:rPr lang="en-US" dirty="0"/>
              <a:t>Model View Controller Pattern</a:t>
            </a:r>
          </a:p>
          <a:p>
            <a:r>
              <a:rPr lang="en-US"/>
              <a:t>Façade Pattern</a:t>
            </a:r>
            <a:endParaRPr lang="en-US" dirty="0"/>
          </a:p>
        </p:txBody>
      </p:sp>
      <p:pic>
        <p:nvPicPr>
          <p:cNvPr id="13" name="Picture 12" descr="A diagram of a block&#10;&#10;Description automatically generated">
            <a:extLst>
              <a:ext uri="{FF2B5EF4-FFF2-40B4-BE49-F238E27FC236}">
                <a16:creationId xmlns:a16="http://schemas.microsoft.com/office/drawing/2014/main" id="{482685BC-B0B0-A5BE-48D5-B85C0C7D2D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552" y="4203946"/>
            <a:ext cx="10234896" cy="2276022"/>
          </a:xfrm>
          <a:prstGeom prst="rect">
            <a:avLst/>
          </a:prstGeom>
        </p:spPr>
      </p:pic>
    </p:spTree>
    <p:extLst>
      <p:ext uri="{BB962C8B-B14F-4D97-AF65-F5344CB8AC3E}">
        <p14:creationId xmlns:p14="http://schemas.microsoft.com/office/powerpoint/2010/main" val="907964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9DC56-1C47-17A6-F65A-7681DF7BD144}"/>
              </a:ext>
            </a:extLst>
          </p:cNvPr>
          <p:cNvSpPr>
            <a:spLocks noGrp="1"/>
          </p:cNvSpPr>
          <p:nvPr>
            <p:ph type="title"/>
          </p:nvPr>
        </p:nvSpPr>
        <p:spPr/>
        <p:txBody>
          <a:bodyPr>
            <a:normAutofit fontScale="90000"/>
          </a:bodyPr>
          <a:lstStyle/>
          <a:p>
            <a:r>
              <a:rPr lang="en-US" dirty="0"/>
              <a:t>Implementation, Integration and Testing</a:t>
            </a:r>
            <a:br>
              <a:rPr lang="en-US" dirty="0"/>
            </a:br>
            <a:endParaRPr lang="en-US" dirty="0"/>
          </a:p>
        </p:txBody>
      </p:sp>
      <p:sp>
        <p:nvSpPr>
          <p:cNvPr id="3" name="Content Placeholder 2">
            <a:extLst>
              <a:ext uri="{FF2B5EF4-FFF2-40B4-BE49-F238E27FC236}">
                <a16:creationId xmlns:a16="http://schemas.microsoft.com/office/drawing/2014/main" id="{95477F1D-8267-B541-D87C-53D5B741B47F}"/>
              </a:ext>
            </a:extLst>
          </p:cNvPr>
          <p:cNvSpPr>
            <a:spLocks noGrp="1"/>
          </p:cNvSpPr>
          <p:nvPr>
            <p:ph idx="1"/>
          </p:nvPr>
        </p:nvSpPr>
        <p:spPr/>
        <p:txBody>
          <a:bodyPr/>
          <a:lstStyle/>
          <a:p>
            <a:r>
              <a:rPr lang="bs-Cyrl-BA" dirty="0"/>
              <a:t>Унесите овдје шта вам је битно</a:t>
            </a:r>
            <a:endParaRPr lang="en-US" dirty="0"/>
          </a:p>
        </p:txBody>
      </p:sp>
    </p:spTree>
    <p:extLst>
      <p:ext uri="{BB962C8B-B14F-4D97-AF65-F5344CB8AC3E}">
        <p14:creationId xmlns:p14="http://schemas.microsoft.com/office/powerpoint/2010/main" val="3104911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8E23-AF85-30CF-2440-4DDB4110ECE8}"/>
              </a:ext>
            </a:extLst>
          </p:cNvPr>
          <p:cNvSpPr>
            <a:spLocks noGrp="1"/>
          </p:cNvSpPr>
          <p:nvPr>
            <p:ph type="title"/>
          </p:nvPr>
        </p:nvSpPr>
        <p:spPr/>
        <p:txBody>
          <a:bodyPr/>
          <a:lstStyle/>
          <a:p>
            <a:r>
              <a:rPr lang="en-US"/>
              <a:t>Outline</a:t>
            </a:r>
            <a:endParaRPr lang="en-US" dirty="0"/>
          </a:p>
        </p:txBody>
      </p:sp>
      <p:graphicFrame>
        <p:nvGraphicFramePr>
          <p:cNvPr id="13" name="Content Placeholder 2">
            <a:extLst>
              <a:ext uri="{FF2B5EF4-FFF2-40B4-BE49-F238E27FC236}">
                <a16:creationId xmlns:a16="http://schemas.microsoft.com/office/drawing/2014/main" id="{6AC01279-C0D1-9102-CADE-B670E58D9BD0}"/>
              </a:ext>
            </a:extLst>
          </p:cNvPr>
          <p:cNvGraphicFramePr>
            <a:graphicFrameLocks noGrp="1"/>
          </p:cNvGraphicFramePr>
          <p:nvPr>
            <p:ph idx="1"/>
          </p:nvPr>
        </p:nvGraphicFramePr>
        <p:xfrm>
          <a:off x="1088136" y="2447778"/>
          <a:ext cx="9922764" cy="3838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7332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1B1731-39D9-4145-8343-C209E1F09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A46EC9-EF3E-33D1-2FB6-A32B9D0C1DDC}"/>
              </a:ext>
            </a:extLst>
          </p:cNvPr>
          <p:cNvSpPr>
            <a:spLocks noGrp="1"/>
          </p:cNvSpPr>
          <p:nvPr>
            <p:ph type="title"/>
          </p:nvPr>
        </p:nvSpPr>
        <p:spPr>
          <a:xfrm>
            <a:off x="1091203" y="1069848"/>
            <a:ext cx="6308775" cy="2049620"/>
          </a:xfrm>
        </p:spPr>
        <p:txBody>
          <a:bodyPr>
            <a:normAutofit/>
          </a:bodyPr>
          <a:lstStyle/>
          <a:p>
            <a:r>
              <a:rPr lang="en-US" sz="6000" dirty="0"/>
              <a:t>Goals</a:t>
            </a:r>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683"/>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A65EB41-B088-0F37-9863-9E22A5D7DE1D}"/>
              </a:ext>
            </a:extLst>
          </p:cNvPr>
          <p:cNvSpPr>
            <a:spLocks noGrp="1"/>
          </p:cNvSpPr>
          <p:nvPr>
            <p:ph idx="1"/>
          </p:nvPr>
        </p:nvSpPr>
        <p:spPr>
          <a:xfrm>
            <a:off x="1097280" y="2066925"/>
            <a:ext cx="6223996" cy="4219575"/>
          </a:xfrm>
        </p:spPr>
        <p:txBody>
          <a:bodyPr>
            <a:normAutofit lnSpcReduction="10000"/>
          </a:bodyPr>
          <a:lstStyle/>
          <a:p>
            <a:pPr marL="342900" indent="-342900">
              <a:lnSpc>
                <a:spcPct val="120000"/>
              </a:lnSpc>
              <a:buFont typeface="+mj-lt"/>
              <a:buAutoNum type="arabicPeriod"/>
            </a:pPr>
            <a:r>
              <a:rPr lang="en-US" sz="1200" dirty="0"/>
              <a:t>Companies create internship advertisement.</a:t>
            </a:r>
          </a:p>
          <a:p>
            <a:pPr marL="342900" indent="-342900">
              <a:lnSpc>
                <a:spcPct val="120000"/>
              </a:lnSpc>
              <a:buFont typeface="+mj-lt"/>
              <a:buAutoNum type="arabicPeriod"/>
            </a:pPr>
            <a:r>
              <a:rPr lang="en-US" sz="1200" dirty="0"/>
              <a:t>Students find appropriate internship and initiate contact with the selected company.</a:t>
            </a:r>
          </a:p>
          <a:p>
            <a:pPr marL="342900" indent="-342900">
              <a:lnSpc>
                <a:spcPct val="120000"/>
              </a:lnSpc>
              <a:buFont typeface="+mj-lt"/>
              <a:buAutoNum type="arabicPeriod"/>
            </a:pPr>
            <a:r>
              <a:rPr lang="en-US" sz="1200" dirty="0"/>
              <a:t>Students become interns in the companies in order to gain experience in the desired area of industry.</a:t>
            </a:r>
          </a:p>
          <a:p>
            <a:pPr marL="342900" indent="-342900">
              <a:lnSpc>
                <a:spcPct val="120000"/>
              </a:lnSpc>
              <a:buFont typeface="+mj-lt"/>
              <a:buAutoNum type="arabicPeriod"/>
            </a:pPr>
            <a:r>
              <a:rPr lang="en-US" sz="1200" dirty="0"/>
              <a:t>The platform provides a transparent and fair selection process where companies can evaluate and select suitable candidates.</a:t>
            </a:r>
          </a:p>
          <a:p>
            <a:pPr marL="342900" indent="-342900">
              <a:lnSpc>
                <a:spcPct val="120000"/>
              </a:lnSpc>
              <a:buFont typeface="+mj-lt"/>
              <a:buAutoNum type="arabicPeriod"/>
            </a:pPr>
            <a:r>
              <a:rPr lang="en-US" sz="1200" dirty="0"/>
              <a:t>The platform offers a recommendation system that matches students to internships based on their CVs, skills, and preferences, as well as company requirements.</a:t>
            </a:r>
          </a:p>
          <a:p>
            <a:pPr marL="342900" indent="-342900">
              <a:lnSpc>
                <a:spcPct val="120000"/>
              </a:lnSpc>
              <a:buFont typeface="+mj-lt"/>
              <a:buAutoNum type="arabicPeriod"/>
            </a:pPr>
            <a:r>
              <a:rPr lang="en-US" sz="1200" dirty="0"/>
              <a:t>The platform allows universities to monitor internships to ensure alignment with academic standards.</a:t>
            </a:r>
          </a:p>
          <a:p>
            <a:pPr marL="342900" indent="-342900">
              <a:lnSpc>
                <a:spcPct val="120000"/>
              </a:lnSpc>
              <a:buFont typeface="+mj-lt"/>
              <a:buAutoNum type="arabicPeriod"/>
            </a:pPr>
            <a:r>
              <a:rPr lang="en-US" sz="1200" dirty="0"/>
              <a:t>The platform collects feedback from both students and companies to improve the platform’s functionality.</a:t>
            </a:r>
          </a:p>
          <a:p>
            <a:pPr marL="342900" indent="-342900">
              <a:lnSpc>
                <a:spcPct val="120000"/>
              </a:lnSpc>
              <a:buFont typeface="+mj-lt"/>
              <a:buAutoNum type="arabicPeriod"/>
            </a:pPr>
            <a:r>
              <a:rPr lang="en-US" sz="1200" dirty="0"/>
              <a:t>Ensure a safe and supportive environment by providing students with mechanisms to file complaints and enabling universities to resolve them.</a:t>
            </a:r>
          </a:p>
        </p:txBody>
      </p:sp>
      <p:pic>
        <p:nvPicPr>
          <p:cNvPr id="5" name="Picture 4" descr="People at the meeting desk">
            <a:extLst>
              <a:ext uri="{FF2B5EF4-FFF2-40B4-BE49-F238E27FC236}">
                <a16:creationId xmlns:a16="http://schemas.microsoft.com/office/drawing/2014/main" id="{F6224CE8-5FDA-FFA0-4A11-A5A3F073082D}"/>
              </a:ext>
            </a:extLst>
          </p:cNvPr>
          <p:cNvPicPr>
            <a:picLocks noChangeAspect="1"/>
          </p:cNvPicPr>
          <p:nvPr/>
        </p:nvPicPr>
        <p:blipFill>
          <a:blip r:embed="rId2"/>
          <a:srcRect l="30299" r="39701"/>
          <a:stretch/>
        </p:blipFill>
        <p:spPr>
          <a:xfrm>
            <a:off x="8534400" y="10"/>
            <a:ext cx="3657601" cy="6857990"/>
          </a:xfrm>
          <a:prstGeom prst="rect">
            <a:avLst/>
          </a:prstGeom>
        </p:spPr>
      </p:pic>
    </p:spTree>
    <p:extLst>
      <p:ext uri="{BB962C8B-B14F-4D97-AF65-F5344CB8AC3E}">
        <p14:creationId xmlns:p14="http://schemas.microsoft.com/office/powerpoint/2010/main" val="1796382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645E8D-7E34-D6F0-404D-A00E25841E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9578D6-A0BD-02E7-92BE-8FDD299988A5}"/>
              </a:ext>
            </a:extLst>
          </p:cNvPr>
          <p:cNvSpPr>
            <a:spLocks noGrp="1"/>
          </p:cNvSpPr>
          <p:nvPr>
            <p:ph type="title"/>
          </p:nvPr>
        </p:nvSpPr>
        <p:spPr/>
        <p:txBody>
          <a:bodyPr/>
          <a:lstStyle/>
          <a:p>
            <a:r>
              <a:rPr lang="en-US" dirty="0"/>
              <a:t>Highlighted Phenomena</a:t>
            </a:r>
          </a:p>
        </p:txBody>
      </p:sp>
      <p:sp>
        <p:nvSpPr>
          <p:cNvPr id="3" name="Content Placeholder 2">
            <a:extLst>
              <a:ext uri="{FF2B5EF4-FFF2-40B4-BE49-F238E27FC236}">
                <a16:creationId xmlns:a16="http://schemas.microsoft.com/office/drawing/2014/main" id="{CF35B48D-0D79-788B-E4D3-7BA93B0CC370}"/>
              </a:ext>
            </a:extLst>
          </p:cNvPr>
          <p:cNvSpPr>
            <a:spLocks noGrp="1"/>
          </p:cNvSpPr>
          <p:nvPr>
            <p:ph idx="1"/>
          </p:nvPr>
        </p:nvSpPr>
        <p:spPr/>
        <p:txBody>
          <a:bodyPr>
            <a:normAutofit/>
          </a:bodyPr>
          <a:lstStyle/>
          <a:p>
            <a:pPr marL="342900" indent="-342900">
              <a:buFont typeface="+mj-lt"/>
              <a:buAutoNum type="arabicPeriod"/>
            </a:pPr>
            <a:r>
              <a:rPr lang="bs-Cyrl-BA" dirty="0"/>
              <a:t>Унесите овдје које ове феномене хоћете да ставите, шта мислите да је битно</a:t>
            </a:r>
            <a:endParaRPr lang="en-US" dirty="0"/>
          </a:p>
        </p:txBody>
      </p:sp>
    </p:spTree>
    <p:extLst>
      <p:ext uri="{BB962C8B-B14F-4D97-AF65-F5344CB8AC3E}">
        <p14:creationId xmlns:p14="http://schemas.microsoft.com/office/powerpoint/2010/main" val="1792854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14C57-19B3-832C-1C67-BAA928A2DDAE}"/>
              </a:ext>
            </a:extLst>
          </p:cNvPr>
          <p:cNvSpPr>
            <a:spLocks noGrp="1"/>
          </p:cNvSpPr>
          <p:nvPr>
            <p:ph type="title"/>
          </p:nvPr>
        </p:nvSpPr>
        <p:spPr/>
        <p:txBody>
          <a:bodyPr/>
          <a:lstStyle/>
          <a:p>
            <a:r>
              <a:rPr lang="en-US" dirty="0"/>
              <a:t>[UC6] Create and Publish Internship Advertisement</a:t>
            </a:r>
          </a:p>
        </p:txBody>
      </p:sp>
      <p:sp>
        <p:nvSpPr>
          <p:cNvPr id="3" name="Content Placeholder 2">
            <a:extLst>
              <a:ext uri="{FF2B5EF4-FFF2-40B4-BE49-F238E27FC236}">
                <a16:creationId xmlns:a16="http://schemas.microsoft.com/office/drawing/2014/main" id="{4AFD7317-EEAD-3DEF-EE14-EABA7E4938D2}"/>
              </a:ext>
            </a:extLst>
          </p:cNvPr>
          <p:cNvSpPr>
            <a:spLocks noGrp="1"/>
          </p:cNvSpPr>
          <p:nvPr>
            <p:ph idx="1"/>
          </p:nvPr>
        </p:nvSpPr>
        <p:spPr/>
        <p:txBody>
          <a:bodyPr>
            <a:normAutofit fontScale="70000" lnSpcReduction="20000"/>
          </a:bodyPr>
          <a:lstStyle/>
          <a:p>
            <a:pPr marL="0" indent="0">
              <a:buNone/>
            </a:pPr>
            <a:r>
              <a:rPr lang="en-US" b="1" dirty="0"/>
              <a:t>Actors</a:t>
            </a:r>
            <a:r>
              <a:rPr lang="en-US" dirty="0"/>
              <a:t>: Company Users </a:t>
            </a:r>
          </a:p>
          <a:p>
            <a:pPr marL="0" indent="0">
              <a:buNone/>
            </a:pPr>
            <a:r>
              <a:rPr lang="en-US" b="1" dirty="0"/>
              <a:t>Preconditions</a:t>
            </a:r>
            <a:r>
              <a:rPr lang="en-US" dirty="0"/>
              <a:t>: The company user has successfully logged into the platform and is viewing the landing page. The company user has been externally verified by an admin. The company user has not reached the maximum number of advertisements.</a:t>
            </a:r>
          </a:p>
          <a:p>
            <a:pPr marL="0" indent="0">
              <a:buNone/>
            </a:pPr>
            <a:r>
              <a:rPr lang="en-US" b="1" dirty="0"/>
              <a:t>Success Guarantee (Postconditions)</a:t>
            </a:r>
            <a:r>
              <a:rPr lang="en-US" dirty="0"/>
              <a:t>: The company user successfully published an Internship Advertisement.</a:t>
            </a:r>
          </a:p>
          <a:p>
            <a:pPr marL="0" indent="0">
              <a:buNone/>
            </a:pPr>
            <a:r>
              <a:rPr lang="en-US" b="1" dirty="0"/>
              <a:t>Main Success Scenario (or Basic Flow)</a:t>
            </a:r>
            <a:r>
              <a:rPr lang="en-US" dirty="0"/>
              <a:t>:</a:t>
            </a:r>
          </a:p>
          <a:p>
            <a:pPr marL="0" indent="0">
              <a:buNone/>
            </a:pPr>
            <a:r>
              <a:rPr lang="en-US" dirty="0"/>
              <a:t>1. The company user presses the large ’+’ button for creating a new advertisement.</a:t>
            </a:r>
          </a:p>
          <a:p>
            <a:pPr marL="0" indent="0">
              <a:buNone/>
            </a:pPr>
            <a:r>
              <a:rPr lang="en-US" dirty="0"/>
              <a:t>2. The platform redirects the user to the advertisement creation page.</a:t>
            </a:r>
          </a:p>
          <a:p>
            <a:pPr marL="0" indent="0">
              <a:buNone/>
            </a:pPr>
            <a:r>
              <a:rPr lang="en-US" dirty="0"/>
              <a:t>3. The company user enters the mandatory information required for advertisement creation.</a:t>
            </a:r>
          </a:p>
          <a:p>
            <a:pPr marL="0" indent="0">
              <a:buNone/>
            </a:pPr>
            <a:r>
              <a:rPr lang="en-US" dirty="0"/>
              <a:t>4. The company user presses the ’Publish button’.</a:t>
            </a:r>
          </a:p>
          <a:p>
            <a:pPr marL="0" indent="0">
              <a:buNone/>
            </a:pPr>
            <a:r>
              <a:rPr lang="en-US" dirty="0"/>
              <a:t>5. The company user is redirected to the landing page and informed that the advertisement has been published. The company user can see his newly published advertisement.</a:t>
            </a:r>
          </a:p>
        </p:txBody>
      </p:sp>
    </p:spTree>
    <p:extLst>
      <p:ext uri="{BB962C8B-B14F-4D97-AF65-F5344CB8AC3E}">
        <p14:creationId xmlns:p14="http://schemas.microsoft.com/office/powerpoint/2010/main" val="1656042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B74AC-13C4-7300-B603-7CEF8A8C288C}"/>
              </a:ext>
            </a:extLst>
          </p:cNvPr>
          <p:cNvSpPr>
            <a:spLocks noGrp="1"/>
          </p:cNvSpPr>
          <p:nvPr>
            <p:ph type="title"/>
          </p:nvPr>
        </p:nvSpPr>
        <p:spPr/>
        <p:txBody>
          <a:bodyPr/>
          <a:lstStyle/>
          <a:p>
            <a:r>
              <a:rPr lang="en-US" dirty="0"/>
              <a:t>[UC6] Extensions (or Alternative Flows):</a:t>
            </a:r>
          </a:p>
        </p:txBody>
      </p:sp>
      <p:sp>
        <p:nvSpPr>
          <p:cNvPr id="3" name="Content Placeholder 2">
            <a:extLst>
              <a:ext uri="{FF2B5EF4-FFF2-40B4-BE49-F238E27FC236}">
                <a16:creationId xmlns:a16="http://schemas.microsoft.com/office/drawing/2014/main" id="{32253C9C-A585-05AE-5F2A-CB8BB1A51714}"/>
              </a:ext>
            </a:extLst>
          </p:cNvPr>
          <p:cNvSpPr>
            <a:spLocks noGrp="1"/>
          </p:cNvSpPr>
          <p:nvPr>
            <p:ph idx="1"/>
          </p:nvPr>
        </p:nvSpPr>
        <p:spPr/>
        <p:txBody>
          <a:bodyPr>
            <a:normAutofit fontScale="85000" lnSpcReduction="20000"/>
          </a:bodyPr>
          <a:lstStyle/>
          <a:p>
            <a:pPr marL="0" indent="0">
              <a:buNone/>
            </a:pPr>
            <a:r>
              <a:rPr lang="en-US" dirty="0"/>
              <a:t>*a. At any point, the user disconnects or the system fails:</a:t>
            </a:r>
          </a:p>
          <a:p>
            <a:pPr marL="0" indent="0">
              <a:buNone/>
            </a:pPr>
            <a:r>
              <a:rPr lang="en-US" dirty="0"/>
              <a:t>     1. The user reconnects to the platform.</a:t>
            </a:r>
          </a:p>
          <a:p>
            <a:pPr marL="0" indent="0">
              <a:buNone/>
            </a:pPr>
            <a:r>
              <a:rPr lang="en-US" dirty="0"/>
              <a:t>          1a. The platform fails to recover, or the user is unable to reconnect.</a:t>
            </a:r>
          </a:p>
          <a:p>
            <a:pPr marL="0" indent="0">
              <a:buNone/>
            </a:pPr>
            <a:r>
              <a:rPr lang="en-US" dirty="0"/>
              <a:t>     2. The user is automatically logged back in.</a:t>
            </a:r>
          </a:p>
          <a:p>
            <a:pPr marL="0" indent="0">
              <a:buNone/>
            </a:pPr>
            <a:r>
              <a:rPr lang="en-US" dirty="0"/>
              <a:t>     3. The user continues from the last saved checkpoint.</a:t>
            </a:r>
          </a:p>
          <a:p>
            <a:pPr marL="0" indent="0">
              <a:buNone/>
            </a:pPr>
            <a:r>
              <a:rPr lang="en-US" dirty="0"/>
              <a:t>3a. The company user enters invalid information in the advertisement:</a:t>
            </a:r>
          </a:p>
          <a:p>
            <a:pPr marL="0" indent="0">
              <a:buNone/>
            </a:pPr>
            <a:r>
              <a:rPr lang="en-US" dirty="0"/>
              <a:t>     1. The platform informs the company user that the change is not possible.</a:t>
            </a:r>
          </a:p>
          <a:p>
            <a:pPr marL="0" indent="0">
              <a:buNone/>
            </a:pPr>
            <a:r>
              <a:rPr lang="en-US" dirty="0"/>
              <a:t>     2. The user corrects their action and proceeds with advertisement creation.</a:t>
            </a:r>
          </a:p>
          <a:p>
            <a:pPr marL="0" indent="0">
              <a:buNone/>
            </a:pPr>
            <a:r>
              <a:rPr lang="en-US" dirty="0"/>
              <a:t>2a.; 5a. The platform is unable to redirect the user.</a:t>
            </a:r>
          </a:p>
          <a:p>
            <a:pPr marL="0" indent="0">
              <a:buNone/>
            </a:pPr>
            <a:r>
              <a:rPr lang="en-US" dirty="0"/>
              <a:t>4a. The advertisement is unable to be published due to server error.</a:t>
            </a:r>
          </a:p>
        </p:txBody>
      </p:sp>
    </p:spTree>
    <p:extLst>
      <p:ext uri="{BB962C8B-B14F-4D97-AF65-F5344CB8AC3E}">
        <p14:creationId xmlns:p14="http://schemas.microsoft.com/office/powerpoint/2010/main" val="2534789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10590600-F2D2-7F97-D742-2D64206E69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4376" y="160109"/>
            <a:ext cx="8601199" cy="6537781"/>
          </a:xfrm>
        </p:spPr>
      </p:pic>
      <p:sp>
        <p:nvSpPr>
          <p:cNvPr id="6" name="Title 1">
            <a:extLst>
              <a:ext uri="{FF2B5EF4-FFF2-40B4-BE49-F238E27FC236}">
                <a16:creationId xmlns:a16="http://schemas.microsoft.com/office/drawing/2014/main" id="{3AD00E0A-CF78-06E1-2C42-751BE12B9987}"/>
              </a:ext>
            </a:extLst>
          </p:cNvPr>
          <p:cNvSpPr>
            <a:spLocks noGrp="1"/>
          </p:cNvSpPr>
          <p:nvPr>
            <p:ph type="title"/>
          </p:nvPr>
        </p:nvSpPr>
        <p:spPr>
          <a:xfrm>
            <a:off x="116852" y="244018"/>
            <a:ext cx="2597773" cy="744766"/>
          </a:xfrm>
        </p:spPr>
        <p:txBody>
          <a:bodyPr>
            <a:normAutofit/>
          </a:bodyPr>
          <a:lstStyle/>
          <a:p>
            <a:r>
              <a:rPr lang="en-US" sz="2400" dirty="0"/>
              <a:t>[UC6] Use Case </a:t>
            </a:r>
            <a:br>
              <a:rPr lang="en-US" sz="2400" dirty="0"/>
            </a:br>
            <a:r>
              <a:rPr lang="en-US" sz="2400" dirty="0"/>
              <a:t>Diagram</a:t>
            </a:r>
          </a:p>
        </p:txBody>
      </p:sp>
    </p:spTree>
    <p:extLst>
      <p:ext uri="{BB962C8B-B14F-4D97-AF65-F5344CB8AC3E}">
        <p14:creationId xmlns:p14="http://schemas.microsoft.com/office/powerpoint/2010/main" val="3961341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diagram&#10;&#10;Description automatically generated">
            <a:extLst>
              <a:ext uri="{FF2B5EF4-FFF2-40B4-BE49-F238E27FC236}">
                <a16:creationId xmlns:a16="http://schemas.microsoft.com/office/drawing/2014/main" id="{3615CF17-AD62-859C-2631-543B0891ED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2" y="1515559"/>
            <a:ext cx="11534775" cy="4581525"/>
          </a:xfrm>
          <a:prstGeom prst="rect">
            <a:avLst/>
          </a:prstGeom>
        </p:spPr>
      </p:pic>
      <p:sp>
        <p:nvSpPr>
          <p:cNvPr id="6" name="Title 1">
            <a:extLst>
              <a:ext uri="{FF2B5EF4-FFF2-40B4-BE49-F238E27FC236}">
                <a16:creationId xmlns:a16="http://schemas.microsoft.com/office/drawing/2014/main" id="{6E577B74-631C-4750-6C47-ADD66C8D10FB}"/>
              </a:ext>
            </a:extLst>
          </p:cNvPr>
          <p:cNvSpPr>
            <a:spLocks noGrp="1"/>
          </p:cNvSpPr>
          <p:nvPr>
            <p:ph type="title"/>
          </p:nvPr>
        </p:nvSpPr>
        <p:spPr>
          <a:xfrm>
            <a:off x="116852" y="244018"/>
            <a:ext cx="3578848" cy="744766"/>
          </a:xfrm>
        </p:spPr>
        <p:txBody>
          <a:bodyPr>
            <a:normAutofit fontScale="90000"/>
          </a:bodyPr>
          <a:lstStyle/>
          <a:p>
            <a:r>
              <a:rPr lang="en-US" sz="2400" dirty="0"/>
              <a:t>[UC6] Deployment View</a:t>
            </a:r>
            <a:br>
              <a:rPr lang="en-US" sz="2400" dirty="0"/>
            </a:br>
            <a:r>
              <a:rPr lang="en-US" sz="2400" dirty="0"/>
              <a:t>Diagram</a:t>
            </a:r>
          </a:p>
        </p:txBody>
      </p:sp>
    </p:spTree>
    <p:extLst>
      <p:ext uri="{BB962C8B-B14F-4D97-AF65-F5344CB8AC3E}">
        <p14:creationId xmlns:p14="http://schemas.microsoft.com/office/powerpoint/2010/main" val="2996952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1B1731-39D9-4145-8343-C209E1F09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11AD7E-AE94-2175-844C-CAC584D1EA42}"/>
              </a:ext>
            </a:extLst>
          </p:cNvPr>
          <p:cNvSpPr>
            <a:spLocks noGrp="1"/>
          </p:cNvSpPr>
          <p:nvPr>
            <p:ph type="title"/>
          </p:nvPr>
        </p:nvSpPr>
        <p:spPr>
          <a:xfrm>
            <a:off x="1091203" y="1069848"/>
            <a:ext cx="6308775" cy="2049620"/>
          </a:xfrm>
        </p:spPr>
        <p:txBody>
          <a:bodyPr>
            <a:normAutofit/>
          </a:bodyPr>
          <a:lstStyle/>
          <a:p>
            <a:r>
              <a:rPr lang="en-US" sz="6000"/>
              <a:t>Requirements</a:t>
            </a:r>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683"/>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1877A5-AF76-E71E-486B-3B4547ACFCC5}"/>
              </a:ext>
            </a:extLst>
          </p:cNvPr>
          <p:cNvSpPr>
            <a:spLocks noGrp="1"/>
          </p:cNvSpPr>
          <p:nvPr>
            <p:ph idx="1"/>
          </p:nvPr>
        </p:nvSpPr>
        <p:spPr>
          <a:xfrm>
            <a:off x="1097280" y="2209800"/>
            <a:ext cx="6223996" cy="4076700"/>
          </a:xfrm>
        </p:spPr>
        <p:txBody>
          <a:bodyPr>
            <a:normAutofit/>
          </a:bodyPr>
          <a:lstStyle/>
          <a:p>
            <a:pPr marL="0" indent="0">
              <a:lnSpc>
                <a:spcPct val="120000"/>
              </a:lnSpc>
              <a:buNone/>
            </a:pPr>
            <a:r>
              <a:rPr lang="en-US" sz="1600" dirty="0"/>
              <a:t>39 Functional Requirements in the following categories:</a:t>
            </a:r>
          </a:p>
          <a:p>
            <a:pPr marL="342900" indent="-342900">
              <a:lnSpc>
                <a:spcPct val="120000"/>
              </a:lnSpc>
              <a:buFont typeface="+mj-lt"/>
              <a:buAutoNum type="arabicPeriod"/>
            </a:pPr>
            <a:r>
              <a:rPr lang="en-US" sz="1600" dirty="0"/>
              <a:t>Registration of Students</a:t>
            </a:r>
          </a:p>
          <a:p>
            <a:pPr marL="342900" indent="-342900">
              <a:lnSpc>
                <a:spcPct val="120000"/>
              </a:lnSpc>
              <a:buFont typeface="+mj-lt"/>
              <a:buAutoNum type="arabicPeriod"/>
            </a:pPr>
            <a:r>
              <a:rPr lang="en-US" sz="1600" dirty="0"/>
              <a:t>Registration of Companies</a:t>
            </a:r>
          </a:p>
          <a:p>
            <a:pPr marL="342900" indent="-342900">
              <a:lnSpc>
                <a:spcPct val="120000"/>
              </a:lnSpc>
              <a:buFont typeface="+mj-lt"/>
              <a:buAutoNum type="arabicPeriod"/>
            </a:pPr>
            <a:r>
              <a:rPr lang="en-US" sz="1600" dirty="0"/>
              <a:t>Registration of Universities</a:t>
            </a:r>
          </a:p>
          <a:p>
            <a:pPr marL="342900" indent="-342900">
              <a:lnSpc>
                <a:spcPct val="120000"/>
              </a:lnSpc>
              <a:buFont typeface="+mj-lt"/>
              <a:buAutoNum type="arabicPeriod"/>
            </a:pPr>
            <a:r>
              <a:rPr lang="en-US" sz="1600" dirty="0"/>
              <a:t>Profile Management</a:t>
            </a:r>
          </a:p>
          <a:p>
            <a:pPr marL="342900" indent="-342900">
              <a:lnSpc>
                <a:spcPct val="120000"/>
              </a:lnSpc>
              <a:buFont typeface="+mj-lt"/>
              <a:buAutoNum type="arabicPeriod"/>
            </a:pPr>
            <a:r>
              <a:rPr lang="en-US" sz="1600" dirty="0"/>
              <a:t>Internship Advertisement Creation and Management</a:t>
            </a:r>
          </a:p>
          <a:p>
            <a:pPr marL="342900" indent="-342900">
              <a:lnSpc>
                <a:spcPct val="120000"/>
              </a:lnSpc>
              <a:buFont typeface="+mj-lt"/>
              <a:buAutoNum type="arabicPeriod"/>
            </a:pPr>
            <a:r>
              <a:rPr lang="en-US" sz="1600" dirty="0"/>
              <a:t>Internship Search, Application, and Management of Applications</a:t>
            </a:r>
          </a:p>
          <a:p>
            <a:pPr marL="342900" indent="-342900">
              <a:lnSpc>
                <a:spcPct val="120000"/>
              </a:lnSpc>
              <a:buFont typeface="+mj-lt"/>
              <a:buAutoNum type="arabicPeriod"/>
            </a:pPr>
            <a:r>
              <a:rPr lang="en-US" sz="1600" dirty="0"/>
              <a:t>Internship Monitoring, Complaint Management &amp; Feedback System</a:t>
            </a:r>
          </a:p>
        </p:txBody>
      </p:sp>
      <p:pic>
        <p:nvPicPr>
          <p:cNvPr id="5" name="Picture 4" descr="Pen placed on top of a signature line">
            <a:extLst>
              <a:ext uri="{FF2B5EF4-FFF2-40B4-BE49-F238E27FC236}">
                <a16:creationId xmlns:a16="http://schemas.microsoft.com/office/drawing/2014/main" id="{9E92B463-FCDF-2B6E-B99F-1639770B1D32}"/>
              </a:ext>
            </a:extLst>
          </p:cNvPr>
          <p:cNvPicPr>
            <a:picLocks noChangeAspect="1"/>
          </p:cNvPicPr>
          <p:nvPr/>
        </p:nvPicPr>
        <p:blipFill>
          <a:blip r:embed="rId2"/>
          <a:srcRect l="57147" r="7252" b="-1"/>
          <a:stretch/>
        </p:blipFill>
        <p:spPr>
          <a:xfrm>
            <a:off x="8534400" y="10"/>
            <a:ext cx="3657601" cy="6857990"/>
          </a:xfrm>
          <a:prstGeom prst="rect">
            <a:avLst/>
          </a:prstGeom>
        </p:spPr>
      </p:pic>
    </p:spTree>
    <p:extLst>
      <p:ext uri="{BB962C8B-B14F-4D97-AF65-F5344CB8AC3E}">
        <p14:creationId xmlns:p14="http://schemas.microsoft.com/office/powerpoint/2010/main" val="114093809"/>
      </p:ext>
    </p:extLst>
  </p:cSld>
  <p:clrMapOvr>
    <a:masterClrMapping/>
  </p:clrMapOvr>
</p:sld>
</file>

<file path=ppt/theme/theme1.xml><?xml version="1.0" encoding="utf-8"?>
<a:theme xmlns:a="http://schemas.openxmlformats.org/drawingml/2006/main" name="BjornVTI">
  <a:themeElements>
    <a:clrScheme name="AnalogousFromLightSeed_2SEEDS">
      <a:dk1>
        <a:srgbClr val="000000"/>
      </a:dk1>
      <a:lt1>
        <a:srgbClr val="FFFFFF"/>
      </a:lt1>
      <a:dk2>
        <a:srgbClr val="3D3423"/>
      </a:dk2>
      <a:lt2>
        <a:srgbClr val="E2E8E8"/>
      </a:lt2>
      <a:accent1>
        <a:srgbClr val="BA837F"/>
      </a:accent1>
      <a:accent2>
        <a:srgbClr val="C696A7"/>
      </a:accent2>
      <a:accent3>
        <a:srgbClr val="BC9F82"/>
      </a:accent3>
      <a:accent4>
        <a:srgbClr val="76ACA4"/>
      </a:accent4>
      <a:accent5>
        <a:srgbClr val="80ABBA"/>
      </a:accent5>
      <a:accent6>
        <a:srgbClr val="7F91BA"/>
      </a:accent6>
      <a:hlink>
        <a:srgbClr val="588C91"/>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docProps/app.xml><?xml version="1.0" encoding="utf-8"?>
<Properties xmlns="http://schemas.openxmlformats.org/officeDocument/2006/extended-properties" xmlns:vt="http://schemas.openxmlformats.org/officeDocument/2006/docPropsVTypes">
  <TotalTime>368</TotalTime>
  <Words>1012</Words>
  <Application>Microsoft Office PowerPoint</Application>
  <PresentationFormat>Widescreen</PresentationFormat>
  <Paragraphs>99</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Neue Haas Grotesk Text Pro</vt:lpstr>
      <vt:lpstr>BjornVTI</vt:lpstr>
      <vt:lpstr>Students &amp; Companies R&amp;DD Project</vt:lpstr>
      <vt:lpstr>Outline</vt:lpstr>
      <vt:lpstr>Goals</vt:lpstr>
      <vt:lpstr>Highlighted Phenomena</vt:lpstr>
      <vt:lpstr>[UC6] Create and Publish Internship Advertisement</vt:lpstr>
      <vt:lpstr>[UC6] Extensions (or Alternative Flows):</vt:lpstr>
      <vt:lpstr>[UC6] Use Case  Diagram</vt:lpstr>
      <vt:lpstr>[UC6] Deployment View Diagram</vt:lpstr>
      <vt:lpstr>Requirements</vt:lpstr>
      <vt:lpstr>Highlighted Functional Requirements</vt:lpstr>
      <vt:lpstr>Highlighted Non-Functional Requirements</vt:lpstr>
      <vt:lpstr>Domain Assumptions</vt:lpstr>
      <vt:lpstr>Alloy model</vt:lpstr>
      <vt:lpstr>Component View Diagram</vt:lpstr>
      <vt:lpstr>Components Listed</vt:lpstr>
      <vt:lpstr>Architectural Styles and Patters</vt:lpstr>
      <vt:lpstr>Implementation, Integration and Testing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Edin Ziga</dc:creator>
  <cp:lastModifiedBy>Edin Ziga</cp:lastModifiedBy>
  <cp:revision>5</cp:revision>
  <dcterms:created xsi:type="dcterms:W3CDTF">2025-01-15T15:06:09Z</dcterms:created>
  <dcterms:modified xsi:type="dcterms:W3CDTF">2025-01-16T10:50:14Z</dcterms:modified>
</cp:coreProperties>
</file>