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98" r:id="rId3"/>
    <p:sldId id="297" r:id="rId4"/>
    <p:sldId id="299" r:id="rId5"/>
    <p:sldId id="300" r:id="rId6"/>
    <p:sldId id="293" r:id="rId7"/>
    <p:sldId id="294" r:id="rId8"/>
    <p:sldId id="295" r:id="rId9"/>
    <p:sldId id="296" r:id="rId10"/>
    <p:sldId id="301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Josefin Sans" pitchFamily="2" charset="0"/>
      <p:regular r:id="rId18"/>
      <p:bold r:id="rId19"/>
      <p:italic r:id="rId20"/>
      <p:boldItalic r:id="rId21"/>
    </p:embeddedFont>
    <p:embeddedFont>
      <p:font typeface="Josefin Slab" pitchFamily="2" charset="0"/>
      <p:regular r:id="rId22"/>
      <p:bold r:id="rId23"/>
      <p:italic r:id="rId24"/>
      <p:boldItalic r:id="rId25"/>
    </p:embeddedFont>
    <p:embeddedFont>
      <p:font typeface="Kigelia" panose="020B0503040502020203" pitchFamily="34" charset="0"/>
      <p:regular r:id="rId26"/>
      <p:bold r:id="rId27"/>
      <p:italic r:id="rId28"/>
      <p:boldItalic r:id="rId29"/>
    </p:embeddedFont>
    <p:embeddedFont>
      <p:font typeface="Staatliches" pitchFamily="2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42A2C6-138B-489F-A72B-AD80E7632DEE}">
  <a:tblStyle styleId="{9542A2C6-138B-489F-A72B-AD80E7632D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6" r:id="rId2"/>
    <p:sldLayoutId id="214748366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227965" y="1353648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5196601" y="811375"/>
            <a:ext cx="3045177" cy="2894884"/>
            <a:chOff x="4726188" y="638602"/>
            <a:chExt cx="3045177" cy="2894884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26188" y="638602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6159911" y="135495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7860101" y="58844"/>
            <a:ext cx="1248016" cy="348172"/>
            <a:chOff x="3544937" y="2606065"/>
            <a:chExt cx="1248016" cy="348172"/>
          </a:xfrm>
        </p:grpSpPr>
        <p:sp>
          <p:nvSpPr>
            <p:cNvPr id="159" name="Google Shape;159;p26"/>
            <p:cNvSpPr/>
            <p:nvPr/>
          </p:nvSpPr>
          <p:spPr>
            <a:xfrm>
              <a:off x="3544937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54825" y="866546"/>
            <a:ext cx="4324265" cy="964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3600"/>
            </a:pPr>
            <a:r>
              <a:rPr lang="en" sz="5400" dirty="0">
                <a:latin typeface="Staatliches"/>
                <a:sym typeface="Staatliches"/>
              </a:rPr>
              <a:t>DELIVARABLE  2</a:t>
            </a:r>
            <a:endParaRPr sz="5400" dirty="0">
              <a:latin typeface="Staatliches"/>
              <a:sym typeface="Staatliches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58224" y="69322"/>
            <a:ext cx="2528860" cy="9640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9</a:t>
            </a: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241778" y="334530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673961" y="466233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5630504" y="3845487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446411" y="276746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909786" y="148334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585693" y="188219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02F17-0D91-6A95-4A8D-F704CF1280BE}"/>
              </a:ext>
            </a:extLst>
          </p:cNvPr>
          <p:cNvSpPr txBox="1"/>
          <p:nvPr/>
        </p:nvSpPr>
        <p:spPr>
          <a:xfrm>
            <a:off x="133038" y="1887118"/>
            <a:ext cx="46587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u="sng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GROUP MEMBERS</a:t>
            </a:r>
          </a:p>
          <a:p>
            <a:pPr marL="342900" indent="-342900">
              <a:buAutoNum type="arabicPeriod"/>
            </a:pP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SIFA NGARI – </a:t>
            </a:r>
          </a:p>
          <a:p>
            <a:pPr marL="342900" indent="-342900">
              <a:buAutoNum type="arabicPeriod"/>
            </a:pP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FRANCES AYANGO – 136046 </a:t>
            </a:r>
          </a:p>
          <a:p>
            <a:pPr marL="342900" indent="-342900">
              <a:buAutoNum type="arabicPeriod"/>
            </a:pP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SANDRA WANJIRU – 146399 </a:t>
            </a:r>
          </a:p>
          <a:p>
            <a:pPr marL="342900" indent="-342900">
              <a:buAutoNum type="arabicPeriod"/>
            </a:pP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DENISE NDIRANGU – 145813</a:t>
            </a:r>
          </a:p>
          <a:p>
            <a:pPr marL="342900" indent="-342900">
              <a:buAutoNum type="arabicPeriod"/>
            </a:pP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EDINAH KAMAU - 145491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380B-6F3B-C2D6-9CE5-3C25794C6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52" y="737854"/>
            <a:ext cx="4705273" cy="2468136"/>
          </a:xfrm>
        </p:spPr>
        <p:txBody>
          <a:bodyPr/>
          <a:lstStyle/>
          <a:p>
            <a:r>
              <a:rPr lang="en-US" sz="7500" dirty="0"/>
              <a:t>THE END!</a:t>
            </a:r>
            <a:br>
              <a:rPr lang="en-US" sz="7500" dirty="0"/>
            </a:br>
            <a:r>
              <a:rPr lang="en-US" sz="7500" dirty="0"/>
              <a:t>THANK YOU</a:t>
            </a:r>
            <a:endParaRPr lang="en-KE" sz="7500" dirty="0"/>
          </a:p>
        </p:txBody>
      </p:sp>
      <p:grpSp>
        <p:nvGrpSpPr>
          <p:cNvPr id="191" name="Google Shape;2538;p46">
            <a:extLst>
              <a:ext uri="{FF2B5EF4-FFF2-40B4-BE49-F238E27FC236}">
                <a16:creationId xmlns:a16="http://schemas.microsoft.com/office/drawing/2014/main" id="{5E0550B6-26CF-B2CA-0FA8-7028729A0DC9}"/>
              </a:ext>
            </a:extLst>
          </p:cNvPr>
          <p:cNvGrpSpPr/>
          <p:nvPr/>
        </p:nvGrpSpPr>
        <p:grpSpPr>
          <a:xfrm rot="756199">
            <a:off x="8161187" y="1422472"/>
            <a:ext cx="502396" cy="423275"/>
            <a:chOff x="2681574" y="1237063"/>
            <a:chExt cx="340338" cy="314998"/>
          </a:xfrm>
        </p:grpSpPr>
        <p:sp>
          <p:nvSpPr>
            <p:cNvPr id="192" name="Google Shape;2539;p46">
              <a:extLst>
                <a:ext uri="{FF2B5EF4-FFF2-40B4-BE49-F238E27FC236}">
                  <a16:creationId xmlns:a16="http://schemas.microsoft.com/office/drawing/2014/main" id="{F126AF7A-2B98-CFCB-29EF-065EA2533C76}"/>
                </a:ext>
              </a:extLst>
            </p:cNvPr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540;p46">
              <a:extLst>
                <a:ext uri="{FF2B5EF4-FFF2-40B4-BE49-F238E27FC236}">
                  <a16:creationId xmlns:a16="http://schemas.microsoft.com/office/drawing/2014/main" id="{364A74FD-5ECE-9955-1DC0-B96A1ECA8604}"/>
                </a:ext>
              </a:extLst>
            </p:cNvPr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541;p46">
              <a:extLst>
                <a:ext uri="{FF2B5EF4-FFF2-40B4-BE49-F238E27FC236}">
                  <a16:creationId xmlns:a16="http://schemas.microsoft.com/office/drawing/2014/main" id="{A90C6E07-5AEE-9063-1EE1-59AAAE730011}"/>
                </a:ext>
              </a:extLst>
            </p:cNvPr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542;p46">
              <a:extLst>
                <a:ext uri="{FF2B5EF4-FFF2-40B4-BE49-F238E27FC236}">
                  <a16:creationId xmlns:a16="http://schemas.microsoft.com/office/drawing/2014/main" id="{D92016AF-CBD4-9432-7224-B26F1276F403}"/>
                </a:ext>
              </a:extLst>
            </p:cNvPr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2531;p46">
            <a:extLst>
              <a:ext uri="{FF2B5EF4-FFF2-40B4-BE49-F238E27FC236}">
                <a16:creationId xmlns:a16="http://schemas.microsoft.com/office/drawing/2014/main" id="{DBD0B184-6595-6A1D-4690-43DA019C8478}"/>
              </a:ext>
            </a:extLst>
          </p:cNvPr>
          <p:cNvGrpSpPr/>
          <p:nvPr/>
        </p:nvGrpSpPr>
        <p:grpSpPr>
          <a:xfrm>
            <a:off x="4956640" y="2122892"/>
            <a:ext cx="1090502" cy="1018186"/>
            <a:chOff x="4694531" y="2250235"/>
            <a:chExt cx="1090502" cy="1018186"/>
          </a:xfrm>
        </p:grpSpPr>
        <p:sp>
          <p:nvSpPr>
            <p:cNvPr id="197" name="Google Shape;2532;p46">
              <a:extLst>
                <a:ext uri="{FF2B5EF4-FFF2-40B4-BE49-F238E27FC236}">
                  <a16:creationId xmlns:a16="http://schemas.microsoft.com/office/drawing/2014/main" id="{E2D85BD7-4F18-AD5F-F561-818D1E876A88}"/>
                </a:ext>
              </a:extLst>
            </p:cNvPr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533;p46">
              <a:extLst>
                <a:ext uri="{FF2B5EF4-FFF2-40B4-BE49-F238E27FC236}">
                  <a16:creationId xmlns:a16="http://schemas.microsoft.com/office/drawing/2014/main" id="{4457A73B-035F-098F-54ED-E45E1DF82CE9}"/>
                </a:ext>
              </a:extLst>
            </p:cNvPr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534;p46">
              <a:extLst>
                <a:ext uri="{FF2B5EF4-FFF2-40B4-BE49-F238E27FC236}">
                  <a16:creationId xmlns:a16="http://schemas.microsoft.com/office/drawing/2014/main" id="{3FEE4689-CEC8-8050-E27B-8857E8452B48}"/>
                </a:ext>
              </a:extLst>
            </p:cNvPr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535;p46">
              <a:extLst>
                <a:ext uri="{FF2B5EF4-FFF2-40B4-BE49-F238E27FC236}">
                  <a16:creationId xmlns:a16="http://schemas.microsoft.com/office/drawing/2014/main" id="{921F96A2-73DB-C9BE-CF7A-F84B2CDD54B3}"/>
                </a:ext>
              </a:extLst>
            </p:cNvPr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543;p46">
            <a:extLst>
              <a:ext uri="{FF2B5EF4-FFF2-40B4-BE49-F238E27FC236}">
                <a16:creationId xmlns:a16="http://schemas.microsoft.com/office/drawing/2014/main" id="{BB4C1717-7255-3D7A-A607-E2B9780BD958}"/>
              </a:ext>
            </a:extLst>
          </p:cNvPr>
          <p:cNvGrpSpPr/>
          <p:nvPr/>
        </p:nvGrpSpPr>
        <p:grpSpPr>
          <a:xfrm>
            <a:off x="6699621" y="1071437"/>
            <a:ext cx="1000385" cy="883233"/>
            <a:chOff x="6472501" y="1326053"/>
            <a:chExt cx="1000385" cy="883233"/>
          </a:xfrm>
        </p:grpSpPr>
        <p:sp>
          <p:nvSpPr>
            <p:cNvPr id="202" name="Google Shape;2544;p46">
              <a:extLst>
                <a:ext uri="{FF2B5EF4-FFF2-40B4-BE49-F238E27FC236}">
                  <a16:creationId xmlns:a16="http://schemas.microsoft.com/office/drawing/2014/main" id="{5B5E001A-818D-7646-A6E8-FC64AAEFE71D}"/>
                </a:ext>
              </a:extLst>
            </p:cNvPr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545;p46">
              <a:extLst>
                <a:ext uri="{FF2B5EF4-FFF2-40B4-BE49-F238E27FC236}">
                  <a16:creationId xmlns:a16="http://schemas.microsoft.com/office/drawing/2014/main" id="{D5B507F8-99A8-F35E-1D06-563ECD6326CC}"/>
                </a:ext>
              </a:extLst>
            </p:cNvPr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546;p46">
              <a:extLst>
                <a:ext uri="{FF2B5EF4-FFF2-40B4-BE49-F238E27FC236}">
                  <a16:creationId xmlns:a16="http://schemas.microsoft.com/office/drawing/2014/main" id="{889FE101-2422-EA52-BDB8-34E8DFBEABB8}"/>
                </a:ext>
              </a:extLst>
            </p:cNvPr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547;p46">
              <a:extLst>
                <a:ext uri="{FF2B5EF4-FFF2-40B4-BE49-F238E27FC236}">
                  <a16:creationId xmlns:a16="http://schemas.microsoft.com/office/drawing/2014/main" id="{4795EFEE-71E7-05EE-68AB-76E8A9914A14}"/>
                </a:ext>
              </a:extLst>
            </p:cNvPr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548;p46">
            <a:extLst>
              <a:ext uri="{FF2B5EF4-FFF2-40B4-BE49-F238E27FC236}">
                <a16:creationId xmlns:a16="http://schemas.microsoft.com/office/drawing/2014/main" id="{85EF7D72-E466-DC90-AB25-2BE980646DF1}"/>
              </a:ext>
            </a:extLst>
          </p:cNvPr>
          <p:cNvGrpSpPr/>
          <p:nvPr/>
        </p:nvGrpSpPr>
        <p:grpSpPr>
          <a:xfrm>
            <a:off x="6254801" y="947802"/>
            <a:ext cx="546250" cy="503056"/>
            <a:chOff x="6256625" y="616414"/>
            <a:chExt cx="546250" cy="503056"/>
          </a:xfrm>
        </p:grpSpPr>
        <p:sp>
          <p:nvSpPr>
            <p:cNvPr id="207" name="Google Shape;2549;p46">
              <a:extLst>
                <a:ext uri="{FF2B5EF4-FFF2-40B4-BE49-F238E27FC236}">
                  <a16:creationId xmlns:a16="http://schemas.microsoft.com/office/drawing/2014/main" id="{A6B476D5-7592-4243-6F8F-F6F75C07629E}"/>
                </a:ext>
              </a:extLst>
            </p:cNvPr>
            <p:cNvSpPr/>
            <p:nvPr/>
          </p:nvSpPr>
          <p:spPr>
            <a:xfrm>
              <a:off x="6256625" y="616414"/>
              <a:ext cx="546250" cy="503056"/>
            </a:xfrm>
            <a:custGeom>
              <a:avLst/>
              <a:gdLst/>
              <a:ahLst/>
              <a:cxnLst/>
              <a:rect l="l" t="t" r="r" b="b"/>
              <a:pathLst>
                <a:path w="12305" h="11332" extrusionOk="0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550;p46">
              <a:extLst>
                <a:ext uri="{FF2B5EF4-FFF2-40B4-BE49-F238E27FC236}">
                  <a16:creationId xmlns:a16="http://schemas.microsoft.com/office/drawing/2014/main" id="{942F4A90-86CE-80F0-095D-E37D94E99930}"/>
                </a:ext>
              </a:extLst>
            </p:cNvPr>
            <p:cNvSpPr/>
            <p:nvPr/>
          </p:nvSpPr>
          <p:spPr>
            <a:xfrm>
              <a:off x="6321659" y="676342"/>
              <a:ext cx="416224" cy="383285"/>
            </a:xfrm>
            <a:custGeom>
              <a:avLst/>
              <a:gdLst/>
              <a:ahLst/>
              <a:cxnLst/>
              <a:rect l="l" t="t" r="r" b="b"/>
              <a:pathLst>
                <a:path w="9376" h="8634" extrusionOk="0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551;p46">
              <a:extLst>
                <a:ext uri="{FF2B5EF4-FFF2-40B4-BE49-F238E27FC236}">
                  <a16:creationId xmlns:a16="http://schemas.microsoft.com/office/drawing/2014/main" id="{CE49EAA0-3E3B-57B8-07D7-DC99107F135F}"/>
                </a:ext>
              </a:extLst>
            </p:cNvPr>
            <p:cNvSpPr/>
            <p:nvPr/>
          </p:nvSpPr>
          <p:spPr>
            <a:xfrm>
              <a:off x="6339016" y="668929"/>
              <a:ext cx="386881" cy="228266"/>
            </a:xfrm>
            <a:custGeom>
              <a:avLst/>
              <a:gdLst/>
              <a:ahLst/>
              <a:cxnLst/>
              <a:rect l="l" t="t" r="r" b="b"/>
              <a:pathLst>
                <a:path w="8715" h="5142" extrusionOk="0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552;p46">
              <a:extLst>
                <a:ext uri="{FF2B5EF4-FFF2-40B4-BE49-F238E27FC236}">
                  <a16:creationId xmlns:a16="http://schemas.microsoft.com/office/drawing/2014/main" id="{3A3E9379-E122-A876-0858-BB6C260817B7}"/>
                </a:ext>
              </a:extLst>
            </p:cNvPr>
            <p:cNvSpPr/>
            <p:nvPr/>
          </p:nvSpPr>
          <p:spPr>
            <a:xfrm>
              <a:off x="6431261" y="735693"/>
              <a:ext cx="191864" cy="281937"/>
            </a:xfrm>
            <a:custGeom>
              <a:avLst/>
              <a:gdLst/>
              <a:ahLst/>
              <a:cxnLst/>
              <a:rect l="l" t="t" r="r" b="b"/>
              <a:pathLst>
                <a:path w="4322" h="6351" extrusionOk="0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553;p46">
            <a:extLst>
              <a:ext uri="{FF2B5EF4-FFF2-40B4-BE49-F238E27FC236}">
                <a16:creationId xmlns:a16="http://schemas.microsoft.com/office/drawing/2014/main" id="{DBEC93F6-CCA7-3DF4-240B-1109F2740FC0}"/>
              </a:ext>
            </a:extLst>
          </p:cNvPr>
          <p:cNvGrpSpPr/>
          <p:nvPr/>
        </p:nvGrpSpPr>
        <p:grpSpPr>
          <a:xfrm flipH="1">
            <a:off x="6943441" y="3301514"/>
            <a:ext cx="921144" cy="1561106"/>
            <a:chOff x="4321997" y="3141168"/>
            <a:chExt cx="921144" cy="1561106"/>
          </a:xfrm>
        </p:grpSpPr>
        <p:sp>
          <p:nvSpPr>
            <p:cNvPr id="212" name="Google Shape;2554;p46">
              <a:extLst>
                <a:ext uri="{FF2B5EF4-FFF2-40B4-BE49-F238E27FC236}">
                  <a16:creationId xmlns:a16="http://schemas.microsoft.com/office/drawing/2014/main" id="{C5BED9C0-F87A-7E0B-5A37-859739E172D6}"/>
                </a:ext>
              </a:extLst>
            </p:cNvPr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555;p46">
              <a:extLst>
                <a:ext uri="{FF2B5EF4-FFF2-40B4-BE49-F238E27FC236}">
                  <a16:creationId xmlns:a16="http://schemas.microsoft.com/office/drawing/2014/main" id="{88704D81-4EAB-94EB-D19D-4CA0D98A749C}"/>
                </a:ext>
              </a:extLst>
            </p:cNvPr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556;p46">
              <a:extLst>
                <a:ext uri="{FF2B5EF4-FFF2-40B4-BE49-F238E27FC236}">
                  <a16:creationId xmlns:a16="http://schemas.microsoft.com/office/drawing/2014/main" id="{AF1EB359-F62A-990D-C7F9-D75D8CC7D459}"/>
                </a:ext>
              </a:extLst>
            </p:cNvPr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557;p46">
              <a:extLst>
                <a:ext uri="{FF2B5EF4-FFF2-40B4-BE49-F238E27FC236}">
                  <a16:creationId xmlns:a16="http://schemas.microsoft.com/office/drawing/2014/main" id="{18414DE5-B834-6597-B427-6751A66D0963}"/>
                </a:ext>
              </a:extLst>
            </p:cNvPr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558;p46">
              <a:extLst>
                <a:ext uri="{FF2B5EF4-FFF2-40B4-BE49-F238E27FC236}">
                  <a16:creationId xmlns:a16="http://schemas.microsoft.com/office/drawing/2014/main" id="{0D0B711C-366C-268B-B660-3672AE371742}"/>
                </a:ext>
              </a:extLst>
            </p:cNvPr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559;p46">
              <a:extLst>
                <a:ext uri="{FF2B5EF4-FFF2-40B4-BE49-F238E27FC236}">
                  <a16:creationId xmlns:a16="http://schemas.microsoft.com/office/drawing/2014/main" id="{445DBCCC-A6A1-E59E-2811-BA08975424A9}"/>
                </a:ext>
              </a:extLst>
            </p:cNvPr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560;p46">
            <a:extLst>
              <a:ext uri="{FF2B5EF4-FFF2-40B4-BE49-F238E27FC236}">
                <a16:creationId xmlns:a16="http://schemas.microsoft.com/office/drawing/2014/main" id="{C4829E1E-0E81-8895-F682-19C7B6B4452F}"/>
              </a:ext>
            </a:extLst>
          </p:cNvPr>
          <p:cNvGrpSpPr/>
          <p:nvPr/>
        </p:nvGrpSpPr>
        <p:grpSpPr>
          <a:xfrm>
            <a:off x="5639219" y="1479454"/>
            <a:ext cx="773384" cy="715644"/>
            <a:chOff x="2681574" y="1237063"/>
            <a:chExt cx="340338" cy="314998"/>
          </a:xfrm>
        </p:grpSpPr>
        <p:sp>
          <p:nvSpPr>
            <p:cNvPr id="219" name="Google Shape;2561;p46">
              <a:extLst>
                <a:ext uri="{FF2B5EF4-FFF2-40B4-BE49-F238E27FC236}">
                  <a16:creationId xmlns:a16="http://schemas.microsoft.com/office/drawing/2014/main" id="{FE67929D-52F7-7D8E-186A-DD54053A7B98}"/>
                </a:ext>
              </a:extLst>
            </p:cNvPr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562;p46">
              <a:extLst>
                <a:ext uri="{FF2B5EF4-FFF2-40B4-BE49-F238E27FC236}">
                  <a16:creationId xmlns:a16="http://schemas.microsoft.com/office/drawing/2014/main" id="{AF4F4CB5-3ADE-6DD2-657B-1F840C3D2E70}"/>
                </a:ext>
              </a:extLst>
            </p:cNvPr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563;p46">
              <a:extLst>
                <a:ext uri="{FF2B5EF4-FFF2-40B4-BE49-F238E27FC236}">
                  <a16:creationId xmlns:a16="http://schemas.microsoft.com/office/drawing/2014/main" id="{C2F87658-2C23-576D-CCF1-7ABD53B85A34}"/>
                </a:ext>
              </a:extLst>
            </p:cNvPr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564;p46">
              <a:extLst>
                <a:ext uri="{FF2B5EF4-FFF2-40B4-BE49-F238E27FC236}">
                  <a16:creationId xmlns:a16="http://schemas.microsoft.com/office/drawing/2014/main" id="{6A7F3BF0-1E12-35FC-A8EF-8EDB0E4E5861}"/>
                </a:ext>
              </a:extLst>
            </p:cNvPr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09;p46">
            <a:extLst>
              <a:ext uri="{FF2B5EF4-FFF2-40B4-BE49-F238E27FC236}">
                <a16:creationId xmlns:a16="http://schemas.microsoft.com/office/drawing/2014/main" id="{8B872E17-AE36-833F-6A6F-EEB8D9B81D05}"/>
              </a:ext>
            </a:extLst>
          </p:cNvPr>
          <p:cNvGrpSpPr/>
          <p:nvPr/>
        </p:nvGrpSpPr>
        <p:grpSpPr>
          <a:xfrm rot="-721003">
            <a:off x="5628327" y="3119616"/>
            <a:ext cx="1122199" cy="1561317"/>
            <a:chOff x="4165807" y="3024617"/>
            <a:chExt cx="1122184" cy="1561296"/>
          </a:xfrm>
        </p:grpSpPr>
        <p:sp>
          <p:nvSpPr>
            <p:cNvPr id="262" name="Google Shape;2610;p46">
              <a:extLst>
                <a:ext uri="{FF2B5EF4-FFF2-40B4-BE49-F238E27FC236}">
                  <a16:creationId xmlns:a16="http://schemas.microsoft.com/office/drawing/2014/main" id="{62F2DF61-7893-8AC4-0BBF-580DD178968A}"/>
                </a:ext>
              </a:extLst>
            </p:cNvPr>
            <p:cNvSpPr/>
            <p:nvPr/>
          </p:nvSpPr>
          <p:spPr>
            <a:xfrm>
              <a:off x="4165807" y="3024617"/>
              <a:ext cx="1115475" cy="1561296"/>
            </a:xfrm>
            <a:custGeom>
              <a:avLst/>
              <a:gdLst/>
              <a:ahLst/>
              <a:cxnLst/>
              <a:rect l="l" t="t" r="r" b="b"/>
              <a:pathLst>
                <a:path w="27215" h="38092" extrusionOk="0">
                  <a:moveTo>
                    <a:pt x="9103" y="6253"/>
                  </a:moveTo>
                  <a:lnTo>
                    <a:pt x="10441" y="10485"/>
                  </a:lnTo>
                  <a:lnTo>
                    <a:pt x="9663" y="10728"/>
                  </a:lnTo>
                  <a:lnTo>
                    <a:pt x="8326" y="6499"/>
                  </a:lnTo>
                  <a:lnTo>
                    <a:pt x="9103" y="6253"/>
                  </a:lnTo>
                  <a:close/>
                  <a:moveTo>
                    <a:pt x="11848" y="5334"/>
                  </a:moveTo>
                  <a:lnTo>
                    <a:pt x="14680" y="14298"/>
                  </a:lnTo>
                  <a:lnTo>
                    <a:pt x="13903" y="14541"/>
                  </a:lnTo>
                  <a:lnTo>
                    <a:pt x="11072" y="5581"/>
                  </a:lnTo>
                  <a:lnTo>
                    <a:pt x="11848" y="5334"/>
                  </a:lnTo>
                  <a:close/>
                  <a:moveTo>
                    <a:pt x="6555" y="7225"/>
                  </a:moveTo>
                  <a:lnTo>
                    <a:pt x="8849" y="14482"/>
                  </a:lnTo>
                  <a:lnTo>
                    <a:pt x="8072" y="14729"/>
                  </a:lnTo>
                  <a:lnTo>
                    <a:pt x="5779" y="7471"/>
                  </a:lnTo>
                  <a:lnTo>
                    <a:pt x="6555" y="7225"/>
                  </a:lnTo>
                  <a:close/>
                  <a:moveTo>
                    <a:pt x="10900" y="11621"/>
                  </a:moveTo>
                  <a:lnTo>
                    <a:pt x="12237" y="15849"/>
                  </a:lnTo>
                  <a:lnTo>
                    <a:pt x="11460" y="16096"/>
                  </a:lnTo>
                  <a:lnTo>
                    <a:pt x="10122" y="11864"/>
                  </a:lnTo>
                  <a:lnTo>
                    <a:pt x="10900" y="11621"/>
                  </a:lnTo>
                  <a:close/>
                  <a:moveTo>
                    <a:pt x="12696" y="16984"/>
                  </a:moveTo>
                  <a:lnTo>
                    <a:pt x="16394" y="28694"/>
                  </a:lnTo>
                  <a:lnTo>
                    <a:pt x="15621" y="28941"/>
                  </a:lnTo>
                  <a:lnTo>
                    <a:pt x="11920" y="17227"/>
                  </a:lnTo>
                  <a:lnTo>
                    <a:pt x="12696" y="16984"/>
                  </a:lnTo>
                  <a:close/>
                  <a:moveTo>
                    <a:pt x="15072" y="15774"/>
                  </a:moveTo>
                  <a:lnTo>
                    <a:pt x="19957" y="31227"/>
                  </a:lnTo>
                  <a:lnTo>
                    <a:pt x="19181" y="31469"/>
                  </a:lnTo>
                  <a:lnTo>
                    <a:pt x="14295" y="16017"/>
                  </a:lnTo>
                  <a:lnTo>
                    <a:pt x="15072" y="15774"/>
                  </a:lnTo>
                  <a:close/>
                  <a:moveTo>
                    <a:pt x="16756" y="29803"/>
                  </a:moveTo>
                  <a:lnTo>
                    <a:pt x="17548" y="32309"/>
                  </a:lnTo>
                  <a:lnTo>
                    <a:pt x="16771" y="32552"/>
                  </a:lnTo>
                  <a:lnTo>
                    <a:pt x="15980" y="30050"/>
                  </a:lnTo>
                  <a:lnTo>
                    <a:pt x="16756" y="29803"/>
                  </a:lnTo>
                  <a:close/>
                  <a:moveTo>
                    <a:pt x="19252" y="0"/>
                  </a:moveTo>
                  <a:cubicBezTo>
                    <a:pt x="19027" y="12"/>
                    <a:pt x="18814" y="86"/>
                    <a:pt x="18594" y="162"/>
                  </a:cubicBezTo>
                  <a:cubicBezTo>
                    <a:pt x="17716" y="457"/>
                    <a:pt x="16842" y="752"/>
                    <a:pt x="15976" y="1039"/>
                  </a:cubicBezTo>
                  <a:cubicBezTo>
                    <a:pt x="14242" y="1622"/>
                    <a:pt x="12532" y="2193"/>
                    <a:pt x="10855" y="2757"/>
                  </a:cubicBezTo>
                  <a:cubicBezTo>
                    <a:pt x="7497" y="3882"/>
                    <a:pt x="4259" y="4965"/>
                    <a:pt x="1173" y="5999"/>
                  </a:cubicBezTo>
                  <a:cubicBezTo>
                    <a:pt x="789" y="6108"/>
                    <a:pt x="453" y="6343"/>
                    <a:pt x="244" y="6675"/>
                  </a:cubicBezTo>
                  <a:cubicBezTo>
                    <a:pt x="82" y="6930"/>
                    <a:pt x="1" y="7225"/>
                    <a:pt x="1" y="7520"/>
                  </a:cubicBezTo>
                  <a:cubicBezTo>
                    <a:pt x="1" y="7609"/>
                    <a:pt x="8" y="7699"/>
                    <a:pt x="23" y="7789"/>
                  </a:cubicBezTo>
                  <a:cubicBezTo>
                    <a:pt x="56" y="7975"/>
                    <a:pt x="132" y="8158"/>
                    <a:pt x="191" y="8349"/>
                  </a:cubicBezTo>
                  <a:cubicBezTo>
                    <a:pt x="254" y="8535"/>
                    <a:pt x="318" y="8718"/>
                    <a:pt x="378" y="8905"/>
                  </a:cubicBezTo>
                  <a:cubicBezTo>
                    <a:pt x="501" y="9275"/>
                    <a:pt x="625" y="9645"/>
                    <a:pt x="748" y="10011"/>
                  </a:cubicBezTo>
                  <a:cubicBezTo>
                    <a:pt x="1237" y="11471"/>
                    <a:pt x="1711" y="12891"/>
                    <a:pt x="2171" y="14262"/>
                  </a:cubicBezTo>
                  <a:cubicBezTo>
                    <a:pt x="3090" y="17007"/>
                    <a:pt x="3941" y="19561"/>
                    <a:pt x="4721" y="21892"/>
                  </a:cubicBezTo>
                  <a:cubicBezTo>
                    <a:pt x="6279" y="26562"/>
                    <a:pt x="7538" y="30337"/>
                    <a:pt x="8408" y="32949"/>
                  </a:cubicBezTo>
                  <a:cubicBezTo>
                    <a:pt x="8841" y="34252"/>
                    <a:pt x="9178" y="35268"/>
                    <a:pt x="9405" y="35955"/>
                  </a:cubicBezTo>
                  <a:cubicBezTo>
                    <a:pt x="9517" y="36299"/>
                    <a:pt x="9603" y="36560"/>
                    <a:pt x="9663" y="36740"/>
                  </a:cubicBezTo>
                  <a:cubicBezTo>
                    <a:pt x="9719" y="36915"/>
                    <a:pt x="9746" y="37005"/>
                    <a:pt x="9746" y="37005"/>
                  </a:cubicBezTo>
                  <a:lnTo>
                    <a:pt x="9746" y="37009"/>
                  </a:lnTo>
                  <a:lnTo>
                    <a:pt x="9749" y="37009"/>
                  </a:lnTo>
                  <a:cubicBezTo>
                    <a:pt x="9753" y="37009"/>
                    <a:pt x="9775" y="37102"/>
                    <a:pt x="9865" y="37262"/>
                  </a:cubicBezTo>
                  <a:cubicBezTo>
                    <a:pt x="9955" y="37419"/>
                    <a:pt x="10115" y="37655"/>
                    <a:pt x="10422" y="37848"/>
                  </a:cubicBezTo>
                  <a:cubicBezTo>
                    <a:pt x="10634" y="37983"/>
                    <a:pt x="10934" y="38091"/>
                    <a:pt x="11273" y="38091"/>
                  </a:cubicBezTo>
                  <a:cubicBezTo>
                    <a:pt x="11408" y="38091"/>
                    <a:pt x="11553" y="38076"/>
                    <a:pt x="11699" y="38031"/>
                  </a:cubicBezTo>
                  <a:cubicBezTo>
                    <a:pt x="12203" y="37871"/>
                    <a:pt x="12778" y="37669"/>
                    <a:pt x="13432" y="37453"/>
                  </a:cubicBezTo>
                  <a:cubicBezTo>
                    <a:pt x="15774" y="36664"/>
                    <a:pt x="19050" y="35559"/>
                    <a:pt x="23065" y="34207"/>
                  </a:cubicBezTo>
                  <a:lnTo>
                    <a:pt x="22896" y="33680"/>
                  </a:lnTo>
                  <a:lnTo>
                    <a:pt x="12797" y="2115"/>
                  </a:lnTo>
                  <a:lnTo>
                    <a:pt x="17937" y="393"/>
                  </a:lnTo>
                  <a:lnTo>
                    <a:pt x="27215" y="28821"/>
                  </a:lnTo>
                  <a:lnTo>
                    <a:pt x="26808" y="18930"/>
                  </a:lnTo>
                  <a:cubicBezTo>
                    <a:pt x="26677" y="18542"/>
                    <a:pt x="26546" y="18153"/>
                    <a:pt x="26415" y="17761"/>
                  </a:cubicBezTo>
                  <a:cubicBezTo>
                    <a:pt x="24828" y="13025"/>
                    <a:pt x="23136" y="7979"/>
                    <a:pt x="21377" y="2734"/>
                  </a:cubicBezTo>
                  <a:cubicBezTo>
                    <a:pt x="21190" y="2179"/>
                    <a:pt x="21003" y="1626"/>
                    <a:pt x="20817" y="1065"/>
                  </a:cubicBezTo>
                  <a:cubicBezTo>
                    <a:pt x="20674" y="632"/>
                    <a:pt x="20331" y="277"/>
                    <a:pt x="19912" y="109"/>
                  </a:cubicBezTo>
                  <a:cubicBezTo>
                    <a:pt x="19729" y="34"/>
                    <a:pt x="19535" y="0"/>
                    <a:pt x="1934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11;p46">
              <a:extLst>
                <a:ext uri="{FF2B5EF4-FFF2-40B4-BE49-F238E27FC236}">
                  <a16:creationId xmlns:a16="http://schemas.microsoft.com/office/drawing/2014/main" id="{D6943056-EF63-332C-F4D9-1E62C66B97E5}"/>
                </a:ext>
              </a:extLst>
            </p:cNvPr>
            <p:cNvSpPr/>
            <p:nvPr/>
          </p:nvSpPr>
          <p:spPr>
            <a:xfrm>
              <a:off x="4751709" y="3671092"/>
              <a:ext cx="232112" cy="643381"/>
            </a:xfrm>
            <a:custGeom>
              <a:avLst/>
              <a:gdLst/>
              <a:ahLst/>
              <a:cxnLst/>
              <a:rect l="l" t="t" r="r" b="b"/>
              <a:pathLst>
                <a:path w="5663" h="15697" extrusionOk="0">
                  <a:moveTo>
                    <a:pt x="777" y="1"/>
                  </a:moveTo>
                  <a:lnTo>
                    <a:pt x="0" y="244"/>
                  </a:lnTo>
                  <a:lnTo>
                    <a:pt x="4886" y="15696"/>
                  </a:lnTo>
                  <a:lnTo>
                    <a:pt x="5662" y="15454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12;p46">
              <a:extLst>
                <a:ext uri="{FF2B5EF4-FFF2-40B4-BE49-F238E27FC236}">
                  <a16:creationId xmlns:a16="http://schemas.microsoft.com/office/drawing/2014/main" id="{9BEC0F71-14EB-4C1B-3C31-C51948FAB931}"/>
                </a:ext>
              </a:extLst>
            </p:cNvPr>
            <p:cNvSpPr/>
            <p:nvPr/>
          </p:nvSpPr>
          <p:spPr>
            <a:xfrm>
              <a:off x="4619569" y="3243237"/>
              <a:ext cx="147924" cy="377413"/>
            </a:xfrm>
            <a:custGeom>
              <a:avLst/>
              <a:gdLst/>
              <a:ahLst/>
              <a:cxnLst/>
              <a:rect l="l" t="t" r="r" b="b"/>
              <a:pathLst>
                <a:path w="3609" h="9208" extrusionOk="0">
                  <a:moveTo>
                    <a:pt x="777" y="0"/>
                  </a:moveTo>
                  <a:lnTo>
                    <a:pt x="1" y="247"/>
                  </a:lnTo>
                  <a:lnTo>
                    <a:pt x="2832" y="9207"/>
                  </a:lnTo>
                  <a:lnTo>
                    <a:pt x="3609" y="896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13;p46">
              <a:extLst>
                <a:ext uri="{FF2B5EF4-FFF2-40B4-BE49-F238E27FC236}">
                  <a16:creationId xmlns:a16="http://schemas.microsoft.com/office/drawing/2014/main" id="{E980AAD9-2233-E6CC-D5B3-DB06F2351017}"/>
                </a:ext>
              </a:extLst>
            </p:cNvPr>
            <p:cNvSpPr/>
            <p:nvPr/>
          </p:nvSpPr>
          <p:spPr>
            <a:xfrm>
              <a:off x="4507020" y="3280863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1" y="247"/>
                  </a:lnTo>
                  <a:lnTo>
                    <a:pt x="1338" y="4476"/>
                  </a:lnTo>
                  <a:lnTo>
                    <a:pt x="2116" y="4233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14;p46">
              <a:extLst>
                <a:ext uri="{FF2B5EF4-FFF2-40B4-BE49-F238E27FC236}">
                  <a16:creationId xmlns:a16="http://schemas.microsoft.com/office/drawing/2014/main" id="{C08547C6-90B6-53ED-EC77-52ADCF47FB44}"/>
                </a:ext>
              </a:extLst>
            </p:cNvPr>
            <p:cNvSpPr/>
            <p:nvPr/>
          </p:nvSpPr>
          <p:spPr>
            <a:xfrm>
              <a:off x="4402668" y="3320701"/>
              <a:ext cx="125873" cy="307611"/>
            </a:xfrm>
            <a:custGeom>
              <a:avLst/>
              <a:gdLst/>
              <a:ahLst/>
              <a:cxnLst/>
              <a:rect l="l" t="t" r="r" b="b"/>
              <a:pathLst>
                <a:path w="3071" h="7505" extrusionOk="0">
                  <a:moveTo>
                    <a:pt x="776" y="1"/>
                  </a:moveTo>
                  <a:lnTo>
                    <a:pt x="0" y="247"/>
                  </a:lnTo>
                  <a:lnTo>
                    <a:pt x="2293" y="7505"/>
                  </a:lnTo>
                  <a:lnTo>
                    <a:pt x="3070" y="725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15;p46">
              <a:extLst>
                <a:ext uri="{FF2B5EF4-FFF2-40B4-BE49-F238E27FC236}">
                  <a16:creationId xmlns:a16="http://schemas.microsoft.com/office/drawing/2014/main" id="{677EB473-2FEA-7873-C0EA-C6652C733F3D}"/>
                </a:ext>
              </a:extLst>
            </p:cNvPr>
            <p:cNvSpPr/>
            <p:nvPr/>
          </p:nvSpPr>
          <p:spPr>
            <a:xfrm>
              <a:off x="4820731" y="4246129"/>
              <a:ext cx="64350" cy="112716"/>
            </a:xfrm>
            <a:custGeom>
              <a:avLst/>
              <a:gdLst/>
              <a:ahLst/>
              <a:cxnLst/>
              <a:rect l="l" t="t" r="r" b="b"/>
              <a:pathLst>
                <a:path w="1570" h="2750" extrusionOk="0">
                  <a:moveTo>
                    <a:pt x="777" y="0"/>
                  </a:moveTo>
                  <a:lnTo>
                    <a:pt x="1" y="247"/>
                  </a:lnTo>
                  <a:lnTo>
                    <a:pt x="792" y="2749"/>
                  </a:lnTo>
                  <a:lnTo>
                    <a:pt x="1569" y="25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16;p46">
              <a:extLst>
                <a:ext uri="{FF2B5EF4-FFF2-40B4-BE49-F238E27FC236}">
                  <a16:creationId xmlns:a16="http://schemas.microsoft.com/office/drawing/2014/main" id="{39668426-4A9B-C3B0-1B98-80AAA8D1DFA7}"/>
                </a:ext>
              </a:extLst>
            </p:cNvPr>
            <p:cNvSpPr/>
            <p:nvPr/>
          </p:nvSpPr>
          <p:spPr>
            <a:xfrm>
              <a:off x="4580673" y="3500877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0" y="244"/>
                  </a:lnTo>
                  <a:lnTo>
                    <a:pt x="1338" y="4476"/>
                  </a:lnTo>
                  <a:lnTo>
                    <a:pt x="2115" y="422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17;p46">
              <a:extLst>
                <a:ext uri="{FF2B5EF4-FFF2-40B4-BE49-F238E27FC236}">
                  <a16:creationId xmlns:a16="http://schemas.microsoft.com/office/drawing/2014/main" id="{5E0D495E-07B8-0022-A771-C89015F57FD5}"/>
                </a:ext>
              </a:extLst>
            </p:cNvPr>
            <p:cNvSpPr/>
            <p:nvPr/>
          </p:nvSpPr>
          <p:spPr>
            <a:xfrm>
              <a:off x="4654325" y="3720727"/>
              <a:ext cx="183419" cy="490088"/>
            </a:xfrm>
            <a:custGeom>
              <a:avLst/>
              <a:gdLst/>
              <a:ahLst/>
              <a:cxnLst/>
              <a:rect l="l" t="t" r="r" b="b"/>
              <a:pathLst>
                <a:path w="4475" h="11957" extrusionOk="0">
                  <a:moveTo>
                    <a:pt x="777" y="0"/>
                  </a:moveTo>
                  <a:lnTo>
                    <a:pt x="1" y="243"/>
                  </a:lnTo>
                  <a:lnTo>
                    <a:pt x="3702" y="11957"/>
                  </a:lnTo>
                  <a:lnTo>
                    <a:pt x="4475" y="1171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18;p46">
              <a:extLst>
                <a:ext uri="{FF2B5EF4-FFF2-40B4-BE49-F238E27FC236}">
                  <a16:creationId xmlns:a16="http://schemas.microsoft.com/office/drawing/2014/main" id="{D032BCC6-09A6-A535-F05E-7902C14AB67D}"/>
                </a:ext>
              </a:extLst>
            </p:cNvPr>
            <p:cNvSpPr/>
            <p:nvPr/>
          </p:nvSpPr>
          <p:spPr>
            <a:xfrm>
              <a:off x="4690311" y="3040725"/>
              <a:ext cx="597680" cy="1387345"/>
            </a:xfrm>
            <a:custGeom>
              <a:avLst/>
              <a:gdLst/>
              <a:ahLst/>
              <a:cxnLst/>
              <a:rect l="l" t="t" r="r" b="b"/>
              <a:pathLst>
                <a:path w="14582" h="33848" extrusionOk="0">
                  <a:moveTo>
                    <a:pt x="5140" y="0"/>
                  </a:moveTo>
                  <a:lnTo>
                    <a:pt x="0" y="1722"/>
                  </a:lnTo>
                  <a:lnTo>
                    <a:pt x="10268" y="33814"/>
                  </a:lnTo>
                  <a:lnTo>
                    <a:pt x="10279" y="33847"/>
                  </a:lnTo>
                  <a:lnTo>
                    <a:pt x="14582" y="32406"/>
                  </a:lnTo>
                  <a:lnTo>
                    <a:pt x="14418" y="28428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620;p46">
            <a:extLst>
              <a:ext uri="{FF2B5EF4-FFF2-40B4-BE49-F238E27FC236}">
                <a16:creationId xmlns:a16="http://schemas.microsoft.com/office/drawing/2014/main" id="{EF293CFD-2E13-AADA-84CB-C6762109D2E3}"/>
              </a:ext>
            </a:extLst>
          </p:cNvPr>
          <p:cNvGrpSpPr/>
          <p:nvPr/>
        </p:nvGrpSpPr>
        <p:grpSpPr>
          <a:xfrm>
            <a:off x="6361141" y="804838"/>
            <a:ext cx="2360510" cy="3801392"/>
            <a:chOff x="5819039" y="912475"/>
            <a:chExt cx="2360510" cy="3801392"/>
          </a:xfrm>
        </p:grpSpPr>
        <p:sp>
          <p:nvSpPr>
            <p:cNvPr id="272" name="Google Shape;2621;p46">
              <a:extLst>
                <a:ext uri="{FF2B5EF4-FFF2-40B4-BE49-F238E27FC236}">
                  <a16:creationId xmlns:a16="http://schemas.microsoft.com/office/drawing/2014/main" id="{D2505F57-05C2-2F45-F9AC-CC43E6235A0A}"/>
                </a:ext>
              </a:extLst>
            </p:cNvPr>
            <p:cNvSpPr/>
            <p:nvPr/>
          </p:nvSpPr>
          <p:spPr>
            <a:xfrm>
              <a:off x="7402881" y="2309654"/>
              <a:ext cx="45988" cy="10862"/>
            </a:xfrm>
            <a:custGeom>
              <a:avLst/>
              <a:gdLst/>
              <a:ahLst/>
              <a:cxnLst/>
              <a:rect l="l" t="t" r="r" b="b"/>
              <a:pathLst>
                <a:path w="1122" h="265" extrusionOk="0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22;p46">
              <a:extLst>
                <a:ext uri="{FF2B5EF4-FFF2-40B4-BE49-F238E27FC236}">
                  <a16:creationId xmlns:a16="http://schemas.microsoft.com/office/drawing/2014/main" id="{B107ECD5-5310-21E4-46B1-91CBD120AC67}"/>
                </a:ext>
              </a:extLst>
            </p:cNvPr>
            <p:cNvSpPr/>
            <p:nvPr/>
          </p:nvSpPr>
          <p:spPr>
            <a:xfrm>
              <a:off x="7492765" y="2281537"/>
              <a:ext cx="44717" cy="16354"/>
            </a:xfrm>
            <a:custGeom>
              <a:avLst/>
              <a:gdLst/>
              <a:ahLst/>
              <a:cxnLst/>
              <a:rect l="l" t="t" r="r" b="b"/>
              <a:pathLst>
                <a:path w="1091" h="399" extrusionOk="0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23;p46">
              <a:extLst>
                <a:ext uri="{FF2B5EF4-FFF2-40B4-BE49-F238E27FC236}">
                  <a16:creationId xmlns:a16="http://schemas.microsoft.com/office/drawing/2014/main" id="{9653570A-F8BF-4256-96D4-52BB01D2E4C2}"/>
                </a:ext>
              </a:extLst>
            </p:cNvPr>
            <p:cNvSpPr/>
            <p:nvPr/>
          </p:nvSpPr>
          <p:spPr>
            <a:xfrm>
              <a:off x="7578959" y="2241699"/>
              <a:ext cx="42586" cy="21887"/>
            </a:xfrm>
            <a:custGeom>
              <a:avLst/>
              <a:gdLst/>
              <a:ahLst/>
              <a:cxnLst/>
              <a:rect l="l" t="t" r="r" b="b"/>
              <a:pathLst>
                <a:path w="1039" h="534" extrusionOk="0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624;p46">
              <a:extLst>
                <a:ext uri="{FF2B5EF4-FFF2-40B4-BE49-F238E27FC236}">
                  <a16:creationId xmlns:a16="http://schemas.microsoft.com/office/drawing/2014/main" id="{D16BB534-02E2-CC96-08D7-972516C03059}"/>
                </a:ext>
              </a:extLst>
            </p:cNvPr>
            <p:cNvSpPr/>
            <p:nvPr/>
          </p:nvSpPr>
          <p:spPr>
            <a:xfrm>
              <a:off x="7659621" y="2190302"/>
              <a:ext cx="39225" cy="27462"/>
            </a:xfrm>
            <a:custGeom>
              <a:avLst/>
              <a:gdLst/>
              <a:ahLst/>
              <a:cxnLst/>
              <a:rect l="l" t="t" r="r" b="b"/>
              <a:pathLst>
                <a:path w="957" h="670" extrusionOk="0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625;p46">
              <a:extLst>
                <a:ext uri="{FF2B5EF4-FFF2-40B4-BE49-F238E27FC236}">
                  <a16:creationId xmlns:a16="http://schemas.microsoft.com/office/drawing/2014/main" id="{51E5D8ED-9A1C-D47F-2584-2C733CDB127F}"/>
                </a:ext>
              </a:extLst>
            </p:cNvPr>
            <p:cNvSpPr/>
            <p:nvPr/>
          </p:nvSpPr>
          <p:spPr>
            <a:xfrm>
              <a:off x="7732495" y="2127347"/>
              <a:ext cx="34798" cy="33077"/>
            </a:xfrm>
            <a:custGeom>
              <a:avLst/>
              <a:gdLst/>
              <a:ahLst/>
              <a:cxnLst/>
              <a:rect l="l" t="t" r="r" b="b"/>
              <a:pathLst>
                <a:path w="849" h="807" extrusionOk="0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626;p46">
              <a:extLst>
                <a:ext uri="{FF2B5EF4-FFF2-40B4-BE49-F238E27FC236}">
                  <a16:creationId xmlns:a16="http://schemas.microsoft.com/office/drawing/2014/main" id="{1463612D-CF44-8036-61DE-133193F1C58B}"/>
                </a:ext>
              </a:extLst>
            </p:cNvPr>
            <p:cNvSpPr/>
            <p:nvPr/>
          </p:nvSpPr>
          <p:spPr>
            <a:xfrm>
              <a:off x="7795122" y="2053695"/>
              <a:ext cx="28773" cy="38282"/>
            </a:xfrm>
            <a:custGeom>
              <a:avLst/>
              <a:gdLst/>
              <a:ahLst/>
              <a:cxnLst/>
              <a:rect l="l" t="t" r="r" b="b"/>
              <a:pathLst>
                <a:path w="702" h="934" extrusionOk="0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627;p46">
              <a:extLst>
                <a:ext uri="{FF2B5EF4-FFF2-40B4-BE49-F238E27FC236}">
                  <a16:creationId xmlns:a16="http://schemas.microsoft.com/office/drawing/2014/main" id="{3ED411FB-55BD-37C1-A9C9-D884EFAD6F62}"/>
                </a:ext>
              </a:extLst>
            </p:cNvPr>
            <p:cNvSpPr/>
            <p:nvPr/>
          </p:nvSpPr>
          <p:spPr>
            <a:xfrm>
              <a:off x="7844429" y="1970739"/>
              <a:ext cx="21150" cy="42668"/>
            </a:xfrm>
            <a:custGeom>
              <a:avLst/>
              <a:gdLst/>
              <a:ahLst/>
              <a:cxnLst/>
              <a:rect l="l" t="t" r="r" b="b"/>
              <a:pathLst>
                <a:path w="516" h="1041" extrusionOk="0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628;p46">
              <a:extLst>
                <a:ext uri="{FF2B5EF4-FFF2-40B4-BE49-F238E27FC236}">
                  <a16:creationId xmlns:a16="http://schemas.microsoft.com/office/drawing/2014/main" id="{F9AB36B3-D638-ACB5-698C-F2A75AB3E6F7}"/>
                </a:ext>
              </a:extLst>
            </p:cNvPr>
            <p:cNvSpPr/>
            <p:nvPr/>
          </p:nvSpPr>
          <p:spPr>
            <a:xfrm>
              <a:off x="7877300" y="1881348"/>
              <a:ext cx="12911" cy="45373"/>
            </a:xfrm>
            <a:custGeom>
              <a:avLst/>
              <a:gdLst/>
              <a:ahLst/>
              <a:cxnLst/>
              <a:rect l="l" t="t" r="r" b="b"/>
              <a:pathLst>
                <a:path w="315" h="1107" extrusionOk="0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629;p46">
              <a:extLst>
                <a:ext uri="{FF2B5EF4-FFF2-40B4-BE49-F238E27FC236}">
                  <a16:creationId xmlns:a16="http://schemas.microsoft.com/office/drawing/2014/main" id="{F3746622-0594-950A-DC93-2DB1F645F5DB}"/>
                </a:ext>
              </a:extLst>
            </p:cNvPr>
            <p:cNvSpPr/>
            <p:nvPr/>
          </p:nvSpPr>
          <p:spPr>
            <a:xfrm>
              <a:off x="7893531" y="1789047"/>
              <a:ext cx="6640" cy="46439"/>
            </a:xfrm>
            <a:custGeom>
              <a:avLst/>
              <a:gdLst/>
              <a:ahLst/>
              <a:cxnLst/>
              <a:rect l="l" t="t" r="r" b="b"/>
              <a:pathLst>
                <a:path w="162" h="1133" extrusionOk="0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630;p46">
              <a:extLst>
                <a:ext uri="{FF2B5EF4-FFF2-40B4-BE49-F238E27FC236}">
                  <a16:creationId xmlns:a16="http://schemas.microsoft.com/office/drawing/2014/main" id="{CC83DFC3-4864-21BC-DA95-5B377D0373EF}"/>
                </a:ext>
              </a:extLst>
            </p:cNvPr>
            <p:cNvSpPr/>
            <p:nvPr/>
          </p:nvSpPr>
          <p:spPr>
            <a:xfrm>
              <a:off x="7892178" y="1696254"/>
              <a:ext cx="7214" cy="46480"/>
            </a:xfrm>
            <a:custGeom>
              <a:avLst/>
              <a:gdLst/>
              <a:ahLst/>
              <a:cxnLst/>
              <a:rect l="l" t="t" r="r" b="b"/>
              <a:pathLst>
                <a:path w="176" h="1134" extrusionOk="0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631;p46">
              <a:extLst>
                <a:ext uri="{FF2B5EF4-FFF2-40B4-BE49-F238E27FC236}">
                  <a16:creationId xmlns:a16="http://schemas.microsoft.com/office/drawing/2014/main" id="{66185D33-8AE0-6449-B9BD-81C39BFE8596}"/>
                </a:ext>
              </a:extLst>
            </p:cNvPr>
            <p:cNvSpPr/>
            <p:nvPr/>
          </p:nvSpPr>
          <p:spPr>
            <a:xfrm>
              <a:off x="7873612" y="1605347"/>
              <a:ext cx="13813" cy="45209"/>
            </a:xfrm>
            <a:custGeom>
              <a:avLst/>
              <a:gdLst/>
              <a:ahLst/>
              <a:cxnLst/>
              <a:rect l="l" t="t" r="r" b="b"/>
              <a:pathLst>
                <a:path w="337" h="1103" extrusionOk="0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632;p46">
              <a:extLst>
                <a:ext uri="{FF2B5EF4-FFF2-40B4-BE49-F238E27FC236}">
                  <a16:creationId xmlns:a16="http://schemas.microsoft.com/office/drawing/2014/main" id="{920DDBFD-7D7E-5428-A45D-CEBDD9F2C3F2}"/>
                </a:ext>
              </a:extLst>
            </p:cNvPr>
            <p:cNvSpPr/>
            <p:nvPr/>
          </p:nvSpPr>
          <p:spPr>
            <a:xfrm>
              <a:off x="7839962" y="1518948"/>
              <a:ext cx="21313" cy="42504"/>
            </a:xfrm>
            <a:custGeom>
              <a:avLst/>
              <a:gdLst/>
              <a:ahLst/>
              <a:cxnLst/>
              <a:rect l="l" t="t" r="r" b="b"/>
              <a:pathLst>
                <a:path w="520" h="1037" extrusionOk="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633;p46">
              <a:extLst>
                <a:ext uri="{FF2B5EF4-FFF2-40B4-BE49-F238E27FC236}">
                  <a16:creationId xmlns:a16="http://schemas.microsoft.com/office/drawing/2014/main" id="{40829891-09DF-FA6F-7901-17B151424AEF}"/>
                </a:ext>
              </a:extLst>
            </p:cNvPr>
            <p:cNvSpPr/>
            <p:nvPr/>
          </p:nvSpPr>
          <p:spPr>
            <a:xfrm>
              <a:off x="7790819" y="1440295"/>
              <a:ext cx="28978" cy="38200"/>
            </a:xfrm>
            <a:custGeom>
              <a:avLst/>
              <a:gdLst/>
              <a:ahLst/>
              <a:cxnLst/>
              <a:rect l="l" t="t" r="r" b="b"/>
              <a:pathLst>
                <a:path w="707" h="932" extrusionOk="0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634;p46">
              <a:extLst>
                <a:ext uri="{FF2B5EF4-FFF2-40B4-BE49-F238E27FC236}">
                  <a16:creationId xmlns:a16="http://schemas.microsoft.com/office/drawing/2014/main" id="{A84EA207-C2A7-CAEC-9D8E-7B5FCB7166C1}"/>
                </a:ext>
              </a:extLst>
            </p:cNvPr>
            <p:cNvSpPr/>
            <p:nvPr/>
          </p:nvSpPr>
          <p:spPr>
            <a:xfrm>
              <a:off x="7726347" y="1373611"/>
              <a:ext cx="36192" cy="31765"/>
            </a:xfrm>
            <a:custGeom>
              <a:avLst/>
              <a:gdLst/>
              <a:ahLst/>
              <a:cxnLst/>
              <a:rect l="l" t="t" r="r" b="b"/>
              <a:pathLst>
                <a:path w="883" h="775" extrusionOk="0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635;p46">
              <a:extLst>
                <a:ext uri="{FF2B5EF4-FFF2-40B4-BE49-F238E27FC236}">
                  <a16:creationId xmlns:a16="http://schemas.microsoft.com/office/drawing/2014/main" id="{5FFAA62E-2427-EEA4-2976-EE902A85E4DD}"/>
                </a:ext>
              </a:extLst>
            </p:cNvPr>
            <p:cNvSpPr/>
            <p:nvPr/>
          </p:nvSpPr>
          <p:spPr>
            <a:xfrm>
              <a:off x="7668802" y="1333526"/>
              <a:ext cx="21641" cy="13116"/>
            </a:xfrm>
            <a:custGeom>
              <a:avLst/>
              <a:gdLst/>
              <a:ahLst/>
              <a:cxnLst/>
              <a:rect l="l" t="t" r="r" b="b"/>
              <a:pathLst>
                <a:path w="528" h="320" extrusionOk="0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636;p46">
              <a:extLst>
                <a:ext uri="{FF2B5EF4-FFF2-40B4-BE49-F238E27FC236}">
                  <a16:creationId xmlns:a16="http://schemas.microsoft.com/office/drawing/2014/main" id="{C4012D88-46D8-7E47-CF2B-F5E3FFD69583}"/>
                </a:ext>
              </a:extLst>
            </p:cNvPr>
            <p:cNvSpPr/>
            <p:nvPr/>
          </p:nvSpPr>
          <p:spPr>
            <a:xfrm>
              <a:off x="7085687" y="912475"/>
              <a:ext cx="654980" cy="654980"/>
            </a:xfrm>
            <a:custGeom>
              <a:avLst/>
              <a:gdLst/>
              <a:ahLst/>
              <a:cxnLst/>
              <a:rect l="l" t="t" r="r" b="b"/>
              <a:pathLst>
                <a:path w="15980" h="15980" extrusionOk="0">
                  <a:moveTo>
                    <a:pt x="7990" y="0"/>
                  </a:moveTo>
                  <a:cubicBezTo>
                    <a:pt x="3578" y="0"/>
                    <a:pt x="1" y="3579"/>
                    <a:pt x="1" y="7989"/>
                  </a:cubicBezTo>
                  <a:cubicBezTo>
                    <a:pt x="1" y="12404"/>
                    <a:pt x="3578" y="15979"/>
                    <a:pt x="7990" y="15979"/>
                  </a:cubicBezTo>
                  <a:cubicBezTo>
                    <a:pt x="12405" y="15979"/>
                    <a:pt x="15980" y="12404"/>
                    <a:pt x="15980" y="7989"/>
                  </a:cubicBezTo>
                  <a:cubicBezTo>
                    <a:pt x="15980" y="3579"/>
                    <a:pt x="12405" y="0"/>
                    <a:pt x="79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637;p46">
              <a:extLst>
                <a:ext uri="{FF2B5EF4-FFF2-40B4-BE49-F238E27FC236}">
                  <a16:creationId xmlns:a16="http://schemas.microsoft.com/office/drawing/2014/main" id="{9CE29B4C-E6FF-35A7-8F42-FF34D565AD3C}"/>
                </a:ext>
              </a:extLst>
            </p:cNvPr>
            <p:cNvSpPr/>
            <p:nvPr/>
          </p:nvSpPr>
          <p:spPr>
            <a:xfrm>
              <a:off x="7219467" y="1115480"/>
              <a:ext cx="387373" cy="28232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38;p46">
              <a:extLst>
                <a:ext uri="{FF2B5EF4-FFF2-40B4-BE49-F238E27FC236}">
                  <a16:creationId xmlns:a16="http://schemas.microsoft.com/office/drawing/2014/main" id="{28032BE3-83EF-947D-39D0-543C205A4D1F}"/>
                </a:ext>
              </a:extLst>
            </p:cNvPr>
            <p:cNvSpPr/>
            <p:nvPr/>
          </p:nvSpPr>
          <p:spPr>
            <a:xfrm>
              <a:off x="7667285" y="1995126"/>
              <a:ext cx="504310" cy="591327"/>
            </a:xfrm>
            <a:custGeom>
              <a:avLst/>
              <a:gdLst/>
              <a:ahLst/>
              <a:cxnLst/>
              <a:rect l="l" t="t" r="r" b="b"/>
              <a:pathLst>
                <a:path w="12304" h="14427" extrusionOk="0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39;p46">
              <a:extLst>
                <a:ext uri="{FF2B5EF4-FFF2-40B4-BE49-F238E27FC236}">
                  <a16:creationId xmlns:a16="http://schemas.microsoft.com/office/drawing/2014/main" id="{3A1A048D-DB94-E427-82A7-7EBA10EDF25D}"/>
                </a:ext>
              </a:extLst>
            </p:cNvPr>
            <p:cNvSpPr/>
            <p:nvPr/>
          </p:nvSpPr>
          <p:spPr>
            <a:xfrm>
              <a:off x="7542358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40;p46">
              <a:extLst>
                <a:ext uri="{FF2B5EF4-FFF2-40B4-BE49-F238E27FC236}">
                  <a16:creationId xmlns:a16="http://schemas.microsoft.com/office/drawing/2014/main" id="{99CEEA2C-90C2-58CA-F1EB-4DF504AB06A9}"/>
                </a:ext>
              </a:extLst>
            </p:cNvPr>
            <p:cNvSpPr/>
            <p:nvPr/>
          </p:nvSpPr>
          <p:spPr>
            <a:xfrm>
              <a:off x="7728970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41;p46">
              <a:extLst>
                <a:ext uri="{FF2B5EF4-FFF2-40B4-BE49-F238E27FC236}">
                  <a16:creationId xmlns:a16="http://schemas.microsoft.com/office/drawing/2014/main" id="{F5322A53-2852-65FD-133C-E768531D58B2}"/>
                </a:ext>
              </a:extLst>
            </p:cNvPr>
            <p:cNvSpPr/>
            <p:nvPr/>
          </p:nvSpPr>
          <p:spPr>
            <a:xfrm>
              <a:off x="7610428" y="4293623"/>
              <a:ext cx="197166" cy="21142"/>
            </a:xfrm>
            <a:custGeom>
              <a:avLst/>
              <a:gdLst/>
              <a:ahLst/>
              <a:cxnLst/>
              <a:rect l="l" t="t" r="r" b="b"/>
              <a:pathLst>
                <a:path w="5241" h="562" extrusionOk="0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42;p46">
              <a:extLst>
                <a:ext uri="{FF2B5EF4-FFF2-40B4-BE49-F238E27FC236}">
                  <a16:creationId xmlns:a16="http://schemas.microsoft.com/office/drawing/2014/main" id="{65642A52-838D-F947-8450-DFDB4BA1D67D}"/>
                </a:ext>
              </a:extLst>
            </p:cNvPr>
            <p:cNvSpPr/>
            <p:nvPr/>
          </p:nvSpPr>
          <p:spPr>
            <a:xfrm>
              <a:off x="7614491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43;p46">
              <a:extLst>
                <a:ext uri="{FF2B5EF4-FFF2-40B4-BE49-F238E27FC236}">
                  <a16:creationId xmlns:a16="http://schemas.microsoft.com/office/drawing/2014/main" id="{7810B3F3-84E7-9051-8162-3F6F7C1FBE12}"/>
                </a:ext>
              </a:extLst>
            </p:cNvPr>
            <p:cNvSpPr/>
            <p:nvPr/>
          </p:nvSpPr>
          <p:spPr>
            <a:xfrm>
              <a:off x="7643721" y="4292155"/>
              <a:ext cx="11700" cy="18246"/>
            </a:xfrm>
            <a:custGeom>
              <a:avLst/>
              <a:gdLst/>
              <a:ahLst/>
              <a:cxnLst/>
              <a:rect l="l" t="t" r="r" b="b"/>
              <a:pathLst>
                <a:path w="311" h="485" extrusionOk="0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44;p46">
              <a:extLst>
                <a:ext uri="{FF2B5EF4-FFF2-40B4-BE49-F238E27FC236}">
                  <a16:creationId xmlns:a16="http://schemas.microsoft.com/office/drawing/2014/main" id="{B39BB3D7-2F69-8D2A-54ED-6EADDD4196A6}"/>
                </a:ext>
              </a:extLst>
            </p:cNvPr>
            <p:cNvSpPr/>
            <p:nvPr/>
          </p:nvSpPr>
          <p:spPr>
            <a:xfrm>
              <a:off x="7638021" y="4680869"/>
              <a:ext cx="7255" cy="10493"/>
            </a:xfrm>
            <a:custGeom>
              <a:avLst/>
              <a:gdLst/>
              <a:ahLst/>
              <a:cxnLst/>
              <a:rect l="l" t="t" r="r" b="b"/>
              <a:pathLst>
                <a:path w="177" h="256" extrusionOk="0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45;p46">
              <a:extLst>
                <a:ext uri="{FF2B5EF4-FFF2-40B4-BE49-F238E27FC236}">
                  <a16:creationId xmlns:a16="http://schemas.microsoft.com/office/drawing/2014/main" id="{10189C87-D6E0-32C2-057B-637C82A10575}"/>
                </a:ext>
              </a:extLst>
            </p:cNvPr>
            <p:cNvSpPr/>
            <p:nvPr/>
          </p:nvSpPr>
          <p:spPr>
            <a:xfrm>
              <a:off x="7647202" y="4679025"/>
              <a:ext cx="8198" cy="7296"/>
            </a:xfrm>
            <a:custGeom>
              <a:avLst/>
              <a:gdLst/>
              <a:ahLst/>
              <a:cxnLst/>
              <a:rect l="l" t="t" r="r" b="b"/>
              <a:pathLst>
                <a:path w="200" h="178" extrusionOk="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46;p46">
              <a:extLst>
                <a:ext uri="{FF2B5EF4-FFF2-40B4-BE49-F238E27FC236}">
                  <a16:creationId xmlns:a16="http://schemas.microsoft.com/office/drawing/2014/main" id="{0D6EF9A6-7CC2-27B5-A235-A9C265AC8339}"/>
                </a:ext>
              </a:extLst>
            </p:cNvPr>
            <p:cNvSpPr/>
            <p:nvPr/>
          </p:nvSpPr>
          <p:spPr>
            <a:xfrm>
              <a:off x="7648596" y="4673697"/>
              <a:ext cx="13198" cy="1558"/>
            </a:xfrm>
            <a:custGeom>
              <a:avLst/>
              <a:gdLst/>
              <a:ahLst/>
              <a:cxnLst/>
              <a:rect l="l" t="t" r="r" b="b"/>
              <a:pathLst>
                <a:path w="322" h="38" extrusionOk="0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47;p46">
              <a:extLst>
                <a:ext uri="{FF2B5EF4-FFF2-40B4-BE49-F238E27FC236}">
                  <a16:creationId xmlns:a16="http://schemas.microsoft.com/office/drawing/2014/main" id="{D12D27E8-68D0-3294-6C77-48538470163E}"/>
                </a:ext>
              </a:extLst>
            </p:cNvPr>
            <p:cNvSpPr/>
            <p:nvPr/>
          </p:nvSpPr>
          <p:spPr>
            <a:xfrm>
              <a:off x="7649210" y="4666114"/>
              <a:ext cx="15042" cy="2172"/>
            </a:xfrm>
            <a:custGeom>
              <a:avLst/>
              <a:gdLst/>
              <a:ahLst/>
              <a:cxnLst/>
              <a:rect l="l" t="t" r="r" b="b"/>
              <a:pathLst>
                <a:path w="367" h="53" extrusionOk="0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48;p46">
              <a:extLst>
                <a:ext uri="{FF2B5EF4-FFF2-40B4-BE49-F238E27FC236}">
                  <a16:creationId xmlns:a16="http://schemas.microsoft.com/office/drawing/2014/main" id="{EDA03868-A389-EBD2-EDD0-1C47CE1A80E4}"/>
                </a:ext>
              </a:extLst>
            </p:cNvPr>
            <p:cNvSpPr/>
            <p:nvPr/>
          </p:nvSpPr>
          <p:spPr>
            <a:xfrm>
              <a:off x="7617200" y="4668860"/>
              <a:ext cx="23650" cy="13731"/>
            </a:xfrm>
            <a:custGeom>
              <a:avLst/>
              <a:gdLst/>
              <a:ahLst/>
              <a:cxnLst/>
              <a:rect l="l" t="t" r="r" b="b"/>
              <a:pathLst>
                <a:path w="577" h="335" extrusionOk="0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649;p46">
              <a:extLst>
                <a:ext uri="{FF2B5EF4-FFF2-40B4-BE49-F238E27FC236}">
                  <a16:creationId xmlns:a16="http://schemas.microsoft.com/office/drawing/2014/main" id="{74A92AF3-78FF-F1BF-7C9F-791B6B91C9D1}"/>
                </a:ext>
              </a:extLst>
            </p:cNvPr>
            <p:cNvSpPr/>
            <p:nvPr/>
          </p:nvSpPr>
          <p:spPr>
            <a:xfrm>
              <a:off x="7637447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50;p46">
              <a:extLst>
                <a:ext uri="{FF2B5EF4-FFF2-40B4-BE49-F238E27FC236}">
                  <a16:creationId xmlns:a16="http://schemas.microsoft.com/office/drawing/2014/main" id="{DE4DA785-AD74-E847-2225-CE353D021BF2}"/>
                </a:ext>
              </a:extLst>
            </p:cNvPr>
            <p:cNvSpPr/>
            <p:nvPr/>
          </p:nvSpPr>
          <p:spPr>
            <a:xfrm>
              <a:off x="7729134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51;p46">
              <a:extLst>
                <a:ext uri="{FF2B5EF4-FFF2-40B4-BE49-F238E27FC236}">
                  <a16:creationId xmlns:a16="http://schemas.microsoft.com/office/drawing/2014/main" id="{3E3D0234-A740-4036-8B98-A66B48CAD631}"/>
                </a:ext>
              </a:extLst>
            </p:cNvPr>
            <p:cNvSpPr/>
            <p:nvPr/>
          </p:nvSpPr>
          <p:spPr>
            <a:xfrm>
              <a:off x="7761267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52;p46">
              <a:extLst>
                <a:ext uri="{FF2B5EF4-FFF2-40B4-BE49-F238E27FC236}">
                  <a16:creationId xmlns:a16="http://schemas.microsoft.com/office/drawing/2014/main" id="{91096BD8-A76E-ABF8-B2AC-BB5473DB127D}"/>
                </a:ext>
              </a:extLst>
            </p:cNvPr>
            <p:cNvSpPr/>
            <p:nvPr/>
          </p:nvSpPr>
          <p:spPr>
            <a:xfrm>
              <a:off x="7718206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53;p46">
              <a:extLst>
                <a:ext uri="{FF2B5EF4-FFF2-40B4-BE49-F238E27FC236}">
                  <a16:creationId xmlns:a16="http://schemas.microsoft.com/office/drawing/2014/main" id="{E0CCDD9B-EAB7-8DF7-12E6-9B744C7180DD}"/>
                </a:ext>
              </a:extLst>
            </p:cNvPr>
            <p:cNvSpPr/>
            <p:nvPr/>
          </p:nvSpPr>
          <p:spPr>
            <a:xfrm>
              <a:off x="7770609" y="4299905"/>
              <a:ext cx="3988" cy="6546"/>
            </a:xfrm>
            <a:custGeom>
              <a:avLst/>
              <a:gdLst/>
              <a:ahLst/>
              <a:cxnLst/>
              <a:rect l="l" t="t" r="r" b="b"/>
              <a:pathLst>
                <a:path w="106" h="174" extrusionOk="0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654;p46">
              <a:extLst>
                <a:ext uri="{FF2B5EF4-FFF2-40B4-BE49-F238E27FC236}">
                  <a16:creationId xmlns:a16="http://schemas.microsoft.com/office/drawing/2014/main" id="{32F653B1-7843-8415-B748-7D7044F4A11F}"/>
                </a:ext>
              </a:extLst>
            </p:cNvPr>
            <p:cNvSpPr/>
            <p:nvPr/>
          </p:nvSpPr>
          <p:spPr>
            <a:xfrm>
              <a:off x="7742455" y="4686812"/>
              <a:ext cx="5369" cy="4755"/>
            </a:xfrm>
            <a:custGeom>
              <a:avLst/>
              <a:gdLst/>
              <a:ahLst/>
              <a:cxnLst/>
              <a:rect l="l" t="t" r="r" b="b"/>
              <a:pathLst>
                <a:path w="131" h="116" extrusionOk="0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655;p46">
              <a:extLst>
                <a:ext uri="{FF2B5EF4-FFF2-40B4-BE49-F238E27FC236}">
                  <a16:creationId xmlns:a16="http://schemas.microsoft.com/office/drawing/2014/main" id="{7472D120-EE43-391F-1764-E5DD99A99396}"/>
                </a:ext>
              </a:extLst>
            </p:cNvPr>
            <p:cNvSpPr/>
            <p:nvPr/>
          </p:nvSpPr>
          <p:spPr>
            <a:xfrm>
              <a:off x="7753275" y="4681033"/>
              <a:ext cx="7706" cy="3156"/>
            </a:xfrm>
            <a:custGeom>
              <a:avLst/>
              <a:gdLst/>
              <a:ahLst/>
              <a:cxnLst/>
              <a:rect l="l" t="t" r="r" b="b"/>
              <a:pathLst>
                <a:path w="188" h="77" extrusionOk="0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656;p46">
              <a:extLst>
                <a:ext uri="{FF2B5EF4-FFF2-40B4-BE49-F238E27FC236}">
                  <a16:creationId xmlns:a16="http://schemas.microsoft.com/office/drawing/2014/main" id="{3B86D350-A96E-4CFA-04E7-A2D81082DF45}"/>
                </a:ext>
              </a:extLst>
            </p:cNvPr>
            <p:cNvSpPr/>
            <p:nvPr/>
          </p:nvSpPr>
          <p:spPr>
            <a:xfrm>
              <a:off x="7766350" y="4679189"/>
              <a:ext cx="3976" cy="2090"/>
            </a:xfrm>
            <a:custGeom>
              <a:avLst/>
              <a:gdLst/>
              <a:ahLst/>
              <a:cxnLst/>
              <a:rect l="l" t="t" r="r" b="b"/>
              <a:pathLst>
                <a:path w="97" h="51" extrusionOk="0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657;p46">
              <a:extLst>
                <a:ext uri="{FF2B5EF4-FFF2-40B4-BE49-F238E27FC236}">
                  <a16:creationId xmlns:a16="http://schemas.microsoft.com/office/drawing/2014/main" id="{743ED941-A51C-A2DA-0E20-7AEF3B08DCC7}"/>
                </a:ext>
              </a:extLst>
            </p:cNvPr>
            <p:cNvSpPr/>
            <p:nvPr/>
          </p:nvSpPr>
          <p:spPr>
            <a:xfrm>
              <a:off x="7897056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658;p46">
              <a:extLst>
                <a:ext uri="{FF2B5EF4-FFF2-40B4-BE49-F238E27FC236}">
                  <a16:creationId xmlns:a16="http://schemas.microsoft.com/office/drawing/2014/main" id="{CD19EEBF-1C4F-2291-3749-CF361E15E589}"/>
                </a:ext>
              </a:extLst>
            </p:cNvPr>
            <p:cNvSpPr/>
            <p:nvPr/>
          </p:nvSpPr>
          <p:spPr>
            <a:xfrm>
              <a:off x="8083667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659;p46">
              <a:extLst>
                <a:ext uri="{FF2B5EF4-FFF2-40B4-BE49-F238E27FC236}">
                  <a16:creationId xmlns:a16="http://schemas.microsoft.com/office/drawing/2014/main" id="{4A677208-CD87-4E39-FA6B-822D33903A28}"/>
                </a:ext>
              </a:extLst>
            </p:cNvPr>
            <p:cNvSpPr/>
            <p:nvPr/>
          </p:nvSpPr>
          <p:spPr>
            <a:xfrm>
              <a:off x="7936020" y="4293623"/>
              <a:ext cx="197129" cy="21142"/>
            </a:xfrm>
            <a:custGeom>
              <a:avLst/>
              <a:gdLst/>
              <a:ahLst/>
              <a:cxnLst/>
              <a:rect l="l" t="t" r="r" b="b"/>
              <a:pathLst>
                <a:path w="5240" h="562" extrusionOk="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660;p46">
              <a:extLst>
                <a:ext uri="{FF2B5EF4-FFF2-40B4-BE49-F238E27FC236}">
                  <a16:creationId xmlns:a16="http://schemas.microsoft.com/office/drawing/2014/main" id="{53EF8BAE-F78C-87A8-B6BC-65D956B34CEF}"/>
                </a:ext>
              </a:extLst>
            </p:cNvPr>
            <p:cNvSpPr/>
            <p:nvPr/>
          </p:nvSpPr>
          <p:spPr>
            <a:xfrm>
              <a:off x="7940045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661;p46">
              <a:extLst>
                <a:ext uri="{FF2B5EF4-FFF2-40B4-BE49-F238E27FC236}">
                  <a16:creationId xmlns:a16="http://schemas.microsoft.com/office/drawing/2014/main" id="{C0108ACB-59B7-5A3B-3D12-58DBD44A5B11}"/>
                </a:ext>
              </a:extLst>
            </p:cNvPr>
            <p:cNvSpPr/>
            <p:nvPr/>
          </p:nvSpPr>
          <p:spPr>
            <a:xfrm>
              <a:off x="7969313" y="4292155"/>
              <a:ext cx="11662" cy="18246"/>
            </a:xfrm>
            <a:custGeom>
              <a:avLst/>
              <a:gdLst/>
              <a:ahLst/>
              <a:cxnLst/>
              <a:rect l="l" t="t" r="r" b="b"/>
              <a:pathLst>
                <a:path w="310" h="485" extrusionOk="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662;p46">
              <a:extLst>
                <a:ext uri="{FF2B5EF4-FFF2-40B4-BE49-F238E27FC236}">
                  <a16:creationId xmlns:a16="http://schemas.microsoft.com/office/drawing/2014/main" id="{E5C095F9-714E-CAC4-32AA-AD184FA92584}"/>
                </a:ext>
              </a:extLst>
            </p:cNvPr>
            <p:cNvSpPr/>
            <p:nvPr/>
          </p:nvSpPr>
          <p:spPr>
            <a:xfrm>
              <a:off x="7992882" y="4680869"/>
              <a:ext cx="7091" cy="10493"/>
            </a:xfrm>
            <a:custGeom>
              <a:avLst/>
              <a:gdLst/>
              <a:ahLst/>
              <a:cxnLst/>
              <a:rect l="l" t="t" r="r" b="b"/>
              <a:pathLst>
                <a:path w="173" h="256" extrusionOk="0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663;p46">
              <a:extLst>
                <a:ext uri="{FF2B5EF4-FFF2-40B4-BE49-F238E27FC236}">
                  <a16:creationId xmlns:a16="http://schemas.microsoft.com/office/drawing/2014/main" id="{1F58DF1E-467D-81A5-8923-B3643DA27C34}"/>
                </a:ext>
              </a:extLst>
            </p:cNvPr>
            <p:cNvSpPr/>
            <p:nvPr/>
          </p:nvSpPr>
          <p:spPr>
            <a:xfrm>
              <a:off x="8001940" y="4679025"/>
              <a:ext cx="8279" cy="7296"/>
            </a:xfrm>
            <a:custGeom>
              <a:avLst/>
              <a:gdLst/>
              <a:ahLst/>
              <a:cxnLst/>
              <a:rect l="l" t="t" r="r" b="b"/>
              <a:pathLst>
                <a:path w="202" h="178" extrusionOk="0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664;p46">
              <a:extLst>
                <a:ext uri="{FF2B5EF4-FFF2-40B4-BE49-F238E27FC236}">
                  <a16:creationId xmlns:a16="http://schemas.microsoft.com/office/drawing/2014/main" id="{175459FB-4148-1CD5-95BC-123C54BAEDF2}"/>
                </a:ext>
              </a:extLst>
            </p:cNvPr>
            <p:cNvSpPr/>
            <p:nvPr/>
          </p:nvSpPr>
          <p:spPr>
            <a:xfrm>
              <a:off x="8003457" y="4673697"/>
              <a:ext cx="13075" cy="1558"/>
            </a:xfrm>
            <a:custGeom>
              <a:avLst/>
              <a:gdLst/>
              <a:ahLst/>
              <a:cxnLst/>
              <a:rect l="l" t="t" r="r" b="b"/>
              <a:pathLst>
                <a:path w="319" h="38" extrusionOk="0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665;p46">
              <a:extLst>
                <a:ext uri="{FF2B5EF4-FFF2-40B4-BE49-F238E27FC236}">
                  <a16:creationId xmlns:a16="http://schemas.microsoft.com/office/drawing/2014/main" id="{BF53ADD9-CC24-E9F0-1746-E2DC301A87F6}"/>
                </a:ext>
              </a:extLst>
            </p:cNvPr>
            <p:cNvSpPr/>
            <p:nvPr/>
          </p:nvSpPr>
          <p:spPr>
            <a:xfrm>
              <a:off x="8003908" y="4666114"/>
              <a:ext cx="15083" cy="2172"/>
            </a:xfrm>
            <a:custGeom>
              <a:avLst/>
              <a:gdLst/>
              <a:ahLst/>
              <a:cxnLst/>
              <a:rect l="l" t="t" r="r" b="b"/>
              <a:pathLst>
                <a:path w="368" h="53" extrusionOk="0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666;p46">
              <a:extLst>
                <a:ext uri="{FF2B5EF4-FFF2-40B4-BE49-F238E27FC236}">
                  <a16:creationId xmlns:a16="http://schemas.microsoft.com/office/drawing/2014/main" id="{C1AA19E0-938C-18CD-2BBE-BFE404A7AE87}"/>
                </a:ext>
              </a:extLst>
            </p:cNvPr>
            <p:cNvSpPr/>
            <p:nvPr/>
          </p:nvSpPr>
          <p:spPr>
            <a:xfrm>
              <a:off x="7971897" y="4668860"/>
              <a:ext cx="23773" cy="13731"/>
            </a:xfrm>
            <a:custGeom>
              <a:avLst/>
              <a:gdLst/>
              <a:ahLst/>
              <a:cxnLst/>
              <a:rect l="l" t="t" r="r" b="b"/>
              <a:pathLst>
                <a:path w="580" h="335" extrusionOk="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667;p46">
              <a:extLst>
                <a:ext uri="{FF2B5EF4-FFF2-40B4-BE49-F238E27FC236}">
                  <a16:creationId xmlns:a16="http://schemas.microsoft.com/office/drawing/2014/main" id="{728B5153-B137-5AB6-5862-3B2C8FFA410E}"/>
                </a:ext>
              </a:extLst>
            </p:cNvPr>
            <p:cNvSpPr/>
            <p:nvPr/>
          </p:nvSpPr>
          <p:spPr>
            <a:xfrm>
              <a:off x="7992309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668;p46">
              <a:extLst>
                <a:ext uri="{FF2B5EF4-FFF2-40B4-BE49-F238E27FC236}">
                  <a16:creationId xmlns:a16="http://schemas.microsoft.com/office/drawing/2014/main" id="{9F635559-B6C6-9FED-1556-DD2E06A21908}"/>
                </a:ext>
              </a:extLst>
            </p:cNvPr>
            <p:cNvSpPr/>
            <p:nvPr/>
          </p:nvSpPr>
          <p:spPr>
            <a:xfrm>
              <a:off x="8083831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669;p46">
              <a:extLst>
                <a:ext uri="{FF2B5EF4-FFF2-40B4-BE49-F238E27FC236}">
                  <a16:creationId xmlns:a16="http://schemas.microsoft.com/office/drawing/2014/main" id="{A23D7B2C-D72C-487E-6529-5EBCB241995E}"/>
                </a:ext>
              </a:extLst>
            </p:cNvPr>
            <p:cNvSpPr/>
            <p:nvPr/>
          </p:nvSpPr>
          <p:spPr>
            <a:xfrm>
              <a:off x="8115965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670;p46">
              <a:extLst>
                <a:ext uri="{FF2B5EF4-FFF2-40B4-BE49-F238E27FC236}">
                  <a16:creationId xmlns:a16="http://schemas.microsoft.com/office/drawing/2014/main" id="{AF3E0F3F-E11A-C892-7509-39591ABBF2FA}"/>
                </a:ext>
              </a:extLst>
            </p:cNvPr>
            <p:cNvSpPr/>
            <p:nvPr/>
          </p:nvSpPr>
          <p:spPr>
            <a:xfrm>
              <a:off x="8043761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671;p46">
              <a:extLst>
                <a:ext uri="{FF2B5EF4-FFF2-40B4-BE49-F238E27FC236}">
                  <a16:creationId xmlns:a16="http://schemas.microsoft.com/office/drawing/2014/main" id="{B18C8FB5-03FE-05F9-6AA0-0E903DE65563}"/>
                </a:ext>
              </a:extLst>
            </p:cNvPr>
            <p:cNvSpPr/>
            <p:nvPr/>
          </p:nvSpPr>
          <p:spPr>
            <a:xfrm>
              <a:off x="8096201" y="4299905"/>
              <a:ext cx="3950" cy="6546"/>
            </a:xfrm>
            <a:custGeom>
              <a:avLst/>
              <a:gdLst/>
              <a:ahLst/>
              <a:cxnLst/>
              <a:rect l="l" t="t" r="r" b="b"/>
              <a:pathLst>
                <a:path w="105" h="174" extrusionOk="0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672;p46">
              <a:extLst>
                <a:ext uri="{FF2B5EF4-FFF2-40B4-BE49-F238E27FC236}">
                  <a16:creationId xmlns:a16="http://schemas.microsoft.com/office/drawing/2014/main" id="{D6EF4D53-7F91-DAB4-AF6F-343836432033}"/>
                </a:ext>
              </a:extLst>
            </p:cNvPr>
            <p:cNvSpPr/>
            <p:nvPr/>
          </p:nvSpPr>
          <p:spPr>
            <a:xfrm>
              <a:off x="8097152" y="4686812"/>
              <a:ext cx="5410" cy="4755"/>
            </a:xfrm>
            <a:custGeom>
              <a:avLst/>
              <a:gdLst/>
              <a:ahLst/>
              <a:cxnLst/>
              <a:rect l="l" t="t" r="r" b="b"/>
              <a:pathLst>
                <a:path w="132" h="116" extrusionOk="0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673;p46">
              <a:extLst>
                <a:ext uri="{FF2B5EF4-FFF2-40B4-BE49-F238E27FC236}">
                  <a16:creationId xmlns:a16="http://schemas.microsoft.com/office/drawing/2014/main" id="{FA9BA55F-82D0-9EE7-A6EE-1246A1FF8F76}"/>
                </a:ext>
              </a:extLst>
            </p:cNvPr>
            <p:cNvSpPr/>
            <p:nvPr/>
          </p:nvSpPr>
          <p:spPr>
            <a:xfrm>
              <a:off x="8108013" y="4681033"/>
              <a:ext cx="7665" cy="3156"/>
            </a:xfrm>
            <a:custGeom>
              <a:avLst/>
              <a:gdLst/>
              <a:ahLst/>
              <a:cxnLst/>
              <a:rect l="l" t="t" r="r" b="b"/>
              <a:pathLst>
                <a:path w="187" h="77" extrusionOk="0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674;p46">
              <a:extLst>
                <a:ext uri="{FF2B5EF4-FFF2-40B4-BE49-F238E27FC236}">
                  <a16:creationId xmlns:a16="http://schemas.microsoft.com/office/drawing/2014/main" id="{F0D2341F-08F4-C095-F789-08E2E1456260}"/>
                </a:ext>
              </a:extLst>
            </p:cNvPr>
            <p:cNvSpPr/>
            <p:nvPr/>
          </p:nvSpPr>
          <p:spPr>
            <a:xfrm>
              <a:off x="8121047" y="4679189"/>
              <a:ext cx="4140" cy="2090"/>
            </a:xfrm>
            <a:custGeom>
              <a:avLst/>
              <a:gdLst/>
              <a:ahLst/>
              <a:cxnLst/>
              <a:rect l="l" t="t" r="r" b="b"/>
              <a:pathLst>
                <a:path w="101" h="51" extrusionOk="0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675;p46">
              <a:extLst>
                <a:ext uri="{FF2B5EF4-FFF2-40B4-BE49-F238E27FC236}">
                  <a16:creationId xmlns:a16="http://schemas.microsoft.com/office/drawing/2014/main" id="{1FF78A76-BCC4-F562-9A7A-D8E5BBE2584A}"/>
                </a:ext>
              </a:extLst>
            </p:cNvPr>
            <p:cNvSpPr/>
            <p:nvPr/>
          </p:nvSpPr>
          <p:spPr>
            <a:xfrm>
              <a:off x="7563917" y="2963384"/>
              <a:ext cx="615632" cy="1699260"/>
            </a:xfrm>
            <a:custGeom>
              <a:avLst/>
              <a:gdLst/>
              <a:ahLst/>
              <a:cxnLst/>
              <a:rect l="l" t="t" r="r" b="b"/>
              <a:pathLst>
                <a:path w="15020" h="41458" extrusionOk="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676;p46">
              <a:extLst>
                <a:ext uri="{FF2B5EF4-FFF2-40B4-BE49-F238E27FC236}">
                  <a16:creationId xmlns:a16="http://schemas.microsoft.com/office/drawing/2014/main" id="{8AD8FA54-7C51-BE56-64F5-CBDB72638A62}"/>
                </a:ext>
              </a:extLst>
            </p:cNvPr>
            <p:cNvSpPr/>
            <p:nvPr/>
          </p:nvSpPr>
          <p:spPr>
            <a:xfrm>
              <a:off x="7952183" y="4598364"/>
              <a:ext cx="222029" cy="38938"/>
            </a:xfrm>
            <a:custGeom>
              <a:avLst/>
              <a:gdLst/>
              <a:ahLst/>
              <a:cxnLst/>
              <a:rect l="l" t="t" r="r" b="b"/>
              <a:pathLst>
                <a:path w="5417" h="950" extrusionOk="0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677;p46">
              <a:extLst>
                <a:ext uri="{FF2B5EF4-FFF2-40B4-BE49-F238E27FC236}">
                  <a16:creationId xmlns:a16="http://schemas.microsoft.com/office/drawing/2014/main" id="{56E9A67D-B389-C394-4B6E-0176142ABB5B}"/>
                </a:ext>
              </a:extLst>
            </p:cNvPr>
            <p:cNvSpPr/>
            <p:nvPr/>
          </p:nvSpPr>
          <p:spPr>
            <a:xfrm>
              <a:off x="7569164" y="4597340"/>
              <a:ext cx="236539" cy="36889"/>
            </a:xfrm>
            <a:custGeom>
              <a:avLst/>
              <a:gdLst/>
              <a:ahLst/>
              <a:cxnLst/>
              <a:rect l="l" t="t" r="r" b="b"/>
              <a:pathLst>
                <a:path w="5771" h="900" extrusionOk="0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678;p46">
              <a:extLst>
                <a:ext uri="{FF2B5EF4-FFF2-40B4-BE49-F238E27FC236}">
                  <a16:creationId xmlns:a16="http://schemas.microsoft.com/office/drawing/2014/main" id="{6288129A-59E3-BBE9-2F58-0DF2842C0E72}"/>
                </a:ext>
              </a:extLst>
            </p:cNvPr>
            <p:cNvSpPr/>
            <p:nvPr/>
          </p:nvSpPr>
          <p:spPr>
            <a:xfrm>
              <a:off x="7968987" y="3123476"/>
              <a:ext cx="91484" cy="30946"/>
            </a:xfrm>
            <a:custGeom>
              <a:avLst/>
              <a:gdLst/>
              <a:ahLst/>
              <a:cxnLst/>
              <a:rect l="l" t="t" r="r" b="b"/>
              <a:pathLst>
                <a:path w="2232" h="755" extrusionOk="0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679;p46">
              <a:extLst>
                <a:ext uri="{FF2B5EF4-FFF2-40B4-BE49-F238E27FC236}">
                  <a16:creationId xmlns:a16="http://schemas.microsoft.com/office/drawing/2014/main" id="{CB35E842-81AF-91E6-7F74-FDF793EC0558}"/>
                </a:ext>
              </a:extLst>
            </p:cNvPr>
            <p:cNvSpPr/>
            <p:nvPr/>
          </p:nvSpPr>
          <p:spPr>
            <a:xfrm>
              <a:off x="7606666" y="3113721"/>
              <a:ext cx="56522" cy="50169"/>
            </a:xfrm>
            <a:custGeom>
              <a:avLst/>
              <a:gdLst/>
              <a:ahLst/>
              <a:cxnLst/>
              <a:rect l="l" t="t" r="r" b="b"/>
              <a:pathLst>
                <a:path w="1379" h="1224" extrusionOk="0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680;p46">
              <a:extLst>
                <a:ext uri="{FF2B5EF4-FFF2-40B4-BE49-F238E27FC236}">
                  <a16:creationId xmlns:a16="http://schemas.microsoft.com/office/drawing/2014/main" id="{BE196245-1CC9-71C4-BA1E-9BEC65ED0504}"/>
                </a:ext>
              </a:extLst>
            </p:cNvPr>
            <p:cNvSpPr/>
            <p:nvPr/>
          </p:nvSpPr>
          <p:spPr>
            <a:xfrm>
              <a:off x="6998877" y="2050375"/>
              <a:ext cx="605385" cy="670310"/>
            </a:xfrm>
            <a:custGeom>
              <a:avLst/>
              <a:gdLst/>
              <a:ahLst/>
              <a:cxnLst/>
              <a:rect l="l" t="t" r="r" b="b"/>
              <a:pathLst>
                <a:path w="14770" h="16354" extrusionOk="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" name="Google Shape;2681;p46">
              <a:extLst>
                <a:ext uri="{FF2B5EF4-FFF2-40B4-BE49-F238E27FC236}">
                  <a16:creationId xmlns:a16="http://schemas.microsoft.com/office/drawing/2014/main" id="{2A81D3BA-D12D-3F56-0845-C47417B09ABC}"/>
                </a:ext>
              </a:extLst>
            </p:cNvPr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432" name="Google Shape;2682;p46">
                <a:extLst>
                  <a:ext uri="{FF2B5EF4-FFF2-40B4-BE49-F238E27FC236}">
                    <a16:creationId xmlns:a16="http://schemas.microsoft.com/office/drawing/2014/main" id="{B6F59E05-586A-BBA2-824D-6776C9BCE09A}"/>
                  </a:ext>
                </a:extLst>
              </p:cNvPr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24" extrusionOk="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2683;p46">
                <a:extLst>
                  <a:ext uri="{FF2B5EF4-FFF2-40B4-BE49-F238E27FC236}">
                    <a16:creationId xmlns:a16="http://schemas.microsoft.com/office/drawing/2014/main" id="{BAB0CE9A-6E13-33A2-29A1-C3687F2EAF06}"/>
                  </a:ext>
                </a:extLst>
              </p:cNvPr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48" extrusionOk="0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2684;p46">
                <a:extLst>
                  <a:ext uri="{FF2B5EF4-FFF2-40B4-BE49-F238E27FC236}">
                    <a16:creationId xmlns:a16="http://schemas.microsoft.com/office/drawing/2014/main" id="{FF192B38-A842-3729-C635-CA21A3AFE568}"/>
                  </a:ext>
                </a:extLst>
              </p:cNvPr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26712" extrusionOk="0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2685;p46">
                <a:extLst>
                  <a:ext uri="{FF2B5EF4-FFF2-40B4-BE49-F238E27FC236}">
                    <a16:creationId xmlns:a16="http://schemas.microsoft.com/office/drawing/2014/main" id="{6410C8AC-5AA5-52FD-B81A-60AD0C0B4B1D}"/>
                  </a:ext>
                </a:extLst>
              </p:cNvPr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avLst/>
                <a:gdLst/>
                <a:ahLst/>
                <a:cxnLst/>
                <a:rect l="l" t="t" r="r" b="b"/>
                <a:pathLst>
                  <a:path w="38954" h="26778" extrusionOk="0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2686;p46">
                <a:extLst>
                  <a:ext uri="{FF2B5EF4-FFF2-40B4-BE49-F238E27FC236}">
                    <a16:creationId xmlns:a16="http://schemas.microsoft.com/office/drawing/2014/main" id="{0BC3DFA6-48E0-2FC1-0AB3-61FABCBE4E80}"/>
                  </a:ext>
                </a:extLst>
              </p:cNvPr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123" extrusionOk="0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2687;p46">
                <a:extLst>
                  <a:ext uri="{FF2B5EF4-FFF2-40B4-BE49-F238E27FC236}">
                    <a16:creationId xmlns:a16="http://schemas.microsoft.com/office/drawing/2014/main" id="{F8714ECB-4ECF-B999-CC2E-6320233686D7}"/>
                  </a:ext>
                </a:extLst>
              </p:cNvPr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149" extrusionOk="0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2688;p46">
                <a:extLst>
                  <a:ext uri="{FF2B5EF4-FFF2-40B4-BE49-F238E27FC236}">
                    <a16:creationId xmlns:a16="http://schemas.microsoft.com/office/drawing/2014/main" id="{20E42E70-38D3-F539-4E4D-DD5FB2510CE7}"/>
                  </a:ext>
                </a:extLst>
              </p:cNvPr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89" extrusionOk="0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2689;p46">
                <a:extLst>
                  <a:ext uri="{FF2B5EF4-FFF2-40B4-BE49-F238E27FC236}">
                    <a16:creationId xmlns:a16="http://schemas.microsoft.com/office/drawing/2014/main" id="{C0443F3F-8415-4DB8-75F5-ABB7A878F033}"/>
                  </a:ext>
                </a:extLst>
              </p:cNvPr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93" extrusionOk="0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2690;p46">
                <a:extLst>
                  <a:ext uri="{FF2B5EF4-FFF2-40B4-BE49-F238E27FC236}">
                    <a16:creationId xmlns:a16="http://schemas.microsoft.com/office/drawing/2014/main" id="{D24C249A-8451-A3C6-0B04-40B69856E9DB}"/>
                  </a:ext>
                </a:extLst>
              </p:cNvPr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26" extrusionOk="0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2691;p46">
                <a:extLst>
                  <a:ext uri="{FF2B5EF4-FFF2-40B4-BE49-F238E27FC236}">
                    <a16:creationId xmlns:a16="http://schemas.microsoft.com/office/drawing/2014/main" id="{26BB2C16-58DA-5F3F-CE5A-07F5D5E94722}"/>
                  </a:ext>
                </a:extLst>
              </p:cNvPr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6" extrusionOk="0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2692;p46">
                <a:extLst>
                  <a:ext uri="{FF2B5EF4-FFF2-40B4-BE49-F238E27FC236}">
                    <a16:creationId xmlns:a16="http://schemas.microsoft.com/office/drawing/2014/main" id="{C336C327-6DAC-D638-8D2C-E3204B481628}"/>
                  </a:ext>
                </a:extLst>
              </p:cNvPr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37" extrusionOk="0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2693;p46">
                <a:extLst>
                  <a:ext uri="{FF2B5EF4-FFF2-40B4-BE49-F238E27FC236}">
                    <a16:creationId xmlns:a16="http://schemas.microsoft.com/office/drawing/2014/main" id="{1C75A2CC-31A0-3FF3-0A54-EF35B2918F4F}"/>
                  </a:ext>
                </a:extLst>
              </p:cNvPr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7" extrusionOk="0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2694;p46">
                <a:extLst>
                  <a:ext uri="{FF2B5EF4-FFF2-40B4-BE49-F238E27FC236}">
                    <a16:creationId xmlns:a16="http://schemas.microsoft.com/office/drawing/2014/main" id="{E9210D46-3D7D-A82A-9132-9AE87FC557CE}"/>
                  </a:ext>
                </a:extLst>
              </p:cNvPr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120" extrusionOk="0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2695;p46">
                <a:extLst>
                  <a:ext uri="{FF2B5EF4-FFF2-40B4-BE49-F238E27FC236}">
                    <a16:creationId xmlns:a16="http://schemas.microsoft.com/office/drawing/2014/main" id="{A19947F9-D623-5513-0063-083E473CA017}"/>
                  </a:ext>
                </a:extLst>
              </p:cNvPr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119" extrusionOk="0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2696;p46">
                <a:extLst>
                  <a:ext uri="{FF2B5EF4-FFF2-40B4-BE49-F238E27FC236}">
                    <a16:creationId xmlns:a16="http://schemas.microsoft.com/office/drawing/2014/main" id="{CCF9E478-066B-9682-443C-44EC28C408E2}"/>
                  </a:ext>
                </a:extLst>
              </p:cNvPr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113" extrusionOk="0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2697;p46">
                <a:extLst>
                  <a:ext uri="{FF2B5EF4-FFF2-40B4-BE49-F238E27FC236}">
                    <a16:creationId xmlns:a16="http://schemas.microsoft.com/office/drawing/2014/main" id="{9DCEFA1B-B42A-4F78-7CF1-6E35828B3348}"/>
                  </a:ext>
                </a:extLst>
              </p:cNvPr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106" extrusionOk="0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2698;p46">
                <a:extLst>
                  <a:ext uri="{FF2B5EF4-FFF2-40B4-BE49-F238E27FC236}">
                    <a16:creationId xmlns:a16="http://schemas.microsoft.com/office/drawing/2014/main" id="{0D58FBCA-0EB7-E27A-6D69-6EEDE5A8D337}"/>
                  </a:ext>
                </a:extLst>
              </p:cNvPr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18" extrusionOk="0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2699;p46">
                <a:extLst>
                  <a:ext uri="{FF2B5EF4-FFF2-40B4-BE49-F238E27FC236}">
                    <a16:creationId xmlns:a16="http://schemas.microsoft.com/office/drawing/2014/main" id="{B88A9E73-8FEF-3F9A-8BF9-D3DFF526C986}"/>
                  </a:ext>
                </a:extLst>
              </p:cNvPr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148" extrusionOk="0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2700;p46">
                <a:extLst>
                  <a:ext uri="{FF2B5EF4-FFF2-40B4-BE49-F238E27FC236}">
                    <a16:creationId xmlns:a16="http://schemas.microsoft.com/office/drawing/2014/main" id="{B8FDD6D6-E3EC-8D1D-1478-29067175560D}"/>
                  </a:ext>
                </a:extLst>
              </p:cNvPr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138" extrusionOk="0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2701;p46">
                <a:extLst>
                  <a:ext uri="{FF2B5EF4-FFF2-40B4-BE49-F238E27FC236}">
                    <a16:creationId xmlns:a16="http://schemas.microsoft.com/office/drawing/2014/main" id="{FE131485-AD35-8764-F0EB-95E73A953874}"/>
                  </a:ext>
                </a:extLst>
              </p:cNvPr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avLst/>
                <a:gdLst/>
                <a:ahLst/>
                <a:cxnLst/>
                <a:rect l="l" t="t" r="r" b="b"/>
                <a:pathLst>
                  <a:path w="16640" h="2108" extrusionOk="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2702;p46">
                <a:extLst>
                  <a:ext uri="{FF2B5EF4-FFF2-40B4-BE49-F238E27FC236}">
                    <a16:creationId xmlns:a16="http://schemas.microsoft.com/office/drawing/2014/main" id="{A3A85AFB-89A5-BCAA-C41A-4B5BA85D261B}"/>
                  </a:ext>
                </a:extLst>
              </p:cNvPr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avLst/>
                <a:gdLst/>
                <a:ahLst/>
                <a:cxnLst/>
                <a:rect l="l" t="t" r="r" b="b"/>
                <a:pathLst>
                  <a:path w="8566" h="1517" extrusionOk="0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2703;p46">
                <a:extLst>
                  <a:ext uri="{FF2B5EF4-FFF2-40B4-BE49-F238E27FC236}">
                    <a16:creationId xmlns:a16="http://schemas.microsoft.com/office/drawing/2014/main" id="{C5339250-9EF4-C141-1C0D-D3C184E3E358}"/>
                  </a:ext>
                </a:extLst>
              </p:cNvPr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5542" extrusionOk="0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2704;p46">
                <a:extLst>
                  <a:ext uri="{FF2B5EF4-FFF2-40B4-BE49-F238E27FC236}">
                    <a16:creationId xmlns:a16="http://schemas.microsoft.com/office/drawing/2014/main" id="{AC3F6657-BA5B-68CA-5162-AC32CF7F2C50}"/>
                  </a:ext>
                </a:extLst>
              </p:cNvPr>
              <p:cNvGrpSpPr/>
              <p:nvPr/>
            </p:nvGrpSpPr>
            <p:grpSpPr>
              <a:xfrm>
                <a:off x="5937326" y="2478845"/>
                <a:ext cx="288793" cy="99682"/>
                <a:chOff x="5937326" y="2478845"/>
                <a:chExt cx="288793" cy="99682"/>
              </a:xfrm>
            </p:grpSpPr>
            <p:sp>
              <p:nvSpPr>
                <p:cNvPr id="456" name="Google Shape;2705;p46">
                  <a:extLst>
                    <a:ext uri="{FF2B5EF4-FFF2-40B4-BE49-F238E27FC236}">
                      <a16:creationId xmlns:a16="http://schemas.microsoft.com/office/drawing/2014/main" id="{7B7FC03F-5EC9-C6F9-7F56-85461D1360D2}"/>
                    </a:ext>
                  </a:extLst>
                </p:cNvPr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432" extrusionOk="0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2706;p46">
                  <a:extLst>
                    <a:ext uri="{FF2B5EF4-FFF2-40B4-BE49-F238E27FC236}">
                      <a16:creationId xmlns:a16="http://schemas.microsoft.com/office/drawing/2014/main" id="{41D8EAAC-1A0E-210A-17F5-797FC34EB660}"/>
                    </a:ext>
                  </a:extLst>
                </p:cNvPr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512" extrusionOk="0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5" name="Google Shape;2707;p46">
                <a:extLst>
                  <a:ext uri="{FF2B5EF4-FFF2-40B4-BE49-F238E27FC236}">
                    <a16:creationId xmlns:a16="http://schemas.microsoft.com/office/drawing/2014/main" id="{9772917C-9B38-ED50-29BB-8FDDD28753DC}"/>
                  </a:ext>
                </a:extLst>
              </p:cNvPr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avLst/>
                <a:gdLst/>
                <a:ahLst/>
                <a:cxnLst/>
                <a:rect l="l" t="t" r="r" b="b"/>
                <a:pathLst>
                  <a:path w="17996" h="2840" extrusionOk="0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2708;p46">
              <a:extLst>
                <a:ext uri="{FF2B5EF4-FFF2-40B4-BE49-F238E27FC236}">
                  <a16:creationId xmlns:a16="http://schemas.microsoft.com/office/drawing/2014/main" id="{449B020A-7E61-FD8F-4C90-782881058421}"/>
                </a:ext>
              </a:extLst>
            </p:cNvPr>
            <p:cNvSpPr/>
            <p:nvPr/>
          </p:nvSpPr>
          <p:spPr>
            <a:xfrm>
              <a:off x="7676753" y="2025250"/>
              <a:ext cx="25125" cy="133250"/>
            </a:xfrm>
            <a:custGeom>
              <a:avLst/>
              <a:gdLst/>
              <a:ahLst/>
              <a:cxnLst/>
              <a:rect l="l" t="t" r="r" b="b"/>
              <a:pathLst>
                <a:path w="613" h="3251" extrusionOk="0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709;p46">
              <a:extLst>
                <a:ext uri="{FF2B5EF4-FFF2-40B4-BE49-F238E27FC236}">
                  <a16:creationId xmlns:a16="http://schemas.microsoft.com/office/drawing/2014/main" id="{9BEBBBF5-46EF-9785-62BA-BB4558A1A844}"/>
                </a:ext>
              </a:extLst>
            </p:cNvPr>
            <p:cNvSpPr/>
            <p:nvPr/>
          </p:nvSpPr>
          <p:spPr>
            <a:xfrm>
              <a:off x="7690689" y="2008569"/>
              <a:ext cx="230432" cy="460290"/>
            </a:xfrm>
            <a:custGeom>
              <a:avLst/>
              <a:gdLst/>
              <a:ahLst/>
              <a:cxnLst/>
              <a:rect l="l" t="t" r="r" b="b"/>
              <a:pathLst>
                <a:path w="5622" h="11230" extrusionOk="0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710;p46">
              <a:extLst>
                <a:ext uri="{FF2B5EF4-FFF2-40B4-BE49-F238E27FC236}">
                  <a16:creationId xmlns:a16="http://schemas.microsoft.com/office/drawing/2014/main" id="{BBD8B89E-8F90-597E-5028-3DF01E4AE9AE}"/>
                </a:ext>
              </a:extLst>
            </p:cNvPr>
            <p:cNvSpPr/>
            <p:nvPr/>
          </p:nvSpPr>
          <p:spPr>
            <a:xfrm>
              <a:off x="7713641" y="2152636"/>
              <a:ext cx="15083" cy="15206"/>
            </a:xfrm>
            <a:custGeom>
              <a:avLst/>
              <a:gdLst/>
              <a:ahLst/>
              <a:cxnLst/>
              <a:rect l="l" t="t" r="r" b="b"/>
              <a:pathLst>
                <a:path w="368" h="371" extrusionOk="0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711;p46">
              <a:extLst>
                <a:ext uri="{FF2B5EF4-FFF2-40B4-BE49-F238E27FC236}">
                  <a16:creationId xmlns:a16="http://schemas.microsoft.com/office/drawing/2014/main" id="{7048C369-6433-2B58-D511-63EF7FAC1337}"/>
                </a:ext>
              </a:extLst>
            </p:cNvPr>
            <p:cNvSpPr/>
            <p:nvPr/>
          </p:nvSpPr>
          <p:spPr>
            <a:xfrm>
              <a:off x="7698353" y="2142963"/>
              <a:ext cx="30495" cy="9222"/>
            </a:xfrm>
            <a:custGeom>
              <a:avLst/>
              <a:gdLst/>
              <a:ahLst/>
              <a:cxnLst/>
              <a:rect l="l" t="t" r="r" b="b"/>
              <a:pathLst>
                <a:path w="744" h="225" extrusionOk="0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712;p46">
              <a:extLst>
                <a:ext uri="{FF2B5EF4-FFF2-40B4-BE49-F238E27FC236}">
                  <a16:creationId xmlns:a16="http://schemas.microsoft.com/office/drawing/2014/main" id="{E9C2B459-C57D-E662-CC7D-D162A47C0106}"/>
                </a:ext>
              </a:extLst>
            </p:cNvPr>
            <p:cNvSpPr/>
            <p:nvPr/>
          </p:nvSpPr>
          <p:spPr>
            <a:xfrm>
              <a:off x="7800778" y="2152636"/>
              <a:ext cx="15206" cy="15206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713;p46">
              <a:extLst>
                <a:ext uri="{FF2B5EF4-FFF2-40B4-BE49-F238E27FC236}">
                  <a16:creationId xmlns:a16="http://schemas.microsoft.com/office/drawing/2014/main" id="{B646163B-BFD9-B397-0C6F-F6D0627709F8}"/>
                </a:ext>
              </a:extLst>
            </p:cNvPr>
            <p:cNvSpPr/>
            <p:nvPr/>
          </p:nvSpPr>
          <p:spPr>
            <a:xfrm>
              <a:off x="7788196" y="2142963"/>
              <a:ext cx="30536" cy="9222"/>
            </a:xfrm>
            <a:custGeom>
              <a:avLst/>
              <a:gdLst/>
              <a:ahLst/>
              <a:cxnLst/>
              <a:rect l="l" t="t" r="r" b="b"/>
              <a:pathLst>
                <a:path w="745" h="225" extrusionOk="0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714;p46">
              <a:extLst>
                <a:ext uri="{FF2B5EF4-FFF2-40B4-BE49-F238E27FC236}">
                  <a16:creationId xmlns:a16="http://schemas.microsoft.com/office/drawing/2014/main" id="{416DA300-EA4D-8D87-0503-8126667875A2}"/>
                </a:ext>
              </a:extLst>
            </p:cNvPr>
            <p:cNvSpPr/>
            <p:nvPr/>
          </p:nvSpPr>
          <p:spPr>
            <a:xfrm>
              <a:off x="7747045" y="2228091"/>
              <a:ext cx="44266" cy="22912"/>
            </a:xfrm>
            <a:custGeom>
              <a:avLst/>
              <a:gdLst/>
              <a:ahLst/>
              <a:cxnLst/>
              <a:rect l="l" t="t" r="r" b="b"/>
              <a:pathLst>
                <a:path w="1080" h="559" extrusionOk="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715;p46">
              <a:extLst>
                <a:ext uri="{FF2B5EF4-FFF2-40B4-BE49-F238E27FC236}">
                  <a16:creationId xmlns:a16="http://schemas.microsoft.com/office/drawing/2014/main" id="{853A306C-BECF-AAA9-25CA-FEA3C03B5D5B}"/>
                </a:ext>
              </a:extLst>
            </p:cNvPr>
            <p:cNvSpPr/>
            <p:nvPr/>
          </p:nvSpPr>
          <p:spPr>
            <a:xfrm>
              <a:off x="7757169" y="2294571"/>
              <a:ext cx="77917" cy="40865"/>
            </a:xfrm>
            <a:custGeom>
              <a:avLst/>
              <a:gdLst/>
              <a:ahLst/>
              <a:cxnLst/>
              <a:rect l="l" t="t" r="r" b="b"/>
              <a:pathLst>
                <a:path w="1901" h="997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716;p46">
              <a:extLst>
                <a:ext uri="{FF2B5EF4-FFF2-40B4-BE49-F238E27FC236}">
                  <a16:creationId xmlns:a16="http://schemas.microsoft.com/office/drawing/2014/main" id="{3132F458-102D-866C-1F47-32272922A7C9}"/>
                </a:ext>
              </a:extLst>
            </p:cNvPr>
            <p:cNvSpPr/>
            <p:nvPr/>
          </p:nvSpPr>
          <p:spPr>
            <a:xfrm>
              <a:off x="7912057" y="2156488"/>
              <a:ext cx="50415" cy="51972"/>
            </a:xfrm>
            <a:custGeom>
              <a:avLst/>
              <a:gdLst/>
              <a:ahLst/>
              <a:cxnLst/>
              <a:rect l="l" t="t" r="r" b="b"/>
              <a:pathLst>
                <a:path w="1230" h="1268" extrusionOk="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717;p46">
              <a:extLst>
                <a:ext uri="{FF2B5EF4-FFF2-40B4-BE49-F238E27FC236}">
                  <a16:creationId xmlns:a16="http://schemas.microsoft.com/office/drawing/2014/main" id="{F6D8CF73-3DE6-3848-31A9-177C46E2FC55}"/>
                </a:ext>
              </a:extLst>
            </p:cNvPr>
            <p:cNvSpPr/>
            <p:nvPr/>
          </p:nvSpPr>
          <p:spPr>
            <a:xfrm>
              <a:off x="7929107" y="2168784"/>
              <a:ext cx="21887" cy="29593"/>
            </a:xfrm>
            <a:custGeom>
              <a:avLst/>
              <a:gdLst/>
              <a:ahLst/>
              <a:cxnLst/>
              <a:rect l="l" t="t" r="r" b="b"/>
              <a:pathLst>
                <a:path w="534" h="722" extrusionOk="0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718;p46">
              <a:extLst>
                <a:ext uri="{FF2B5EF4-FFF2-40B4-BE49-F238E27FC236}">
                  <a16:creationId xmlns:a16="http://schemas.microsoft.com/office/drawing/2014/main" id="{294A211E-BAD8-EB43-A409-3113081CE1AE}"/>
                </a:ext>
              </a:extLst>
            </p:cNvPr>
            <p:cNvSpPr/>
            <p:nvPr/>
          </p:nvSpPr>
          <p:spPr>
            <a:xfrm>
              <a:off x="7669130" y="1993363"/>
              <a:ext cx="263673" cy="172393"/>
            </a:xfrm>
            <a:custGeom>
              <a:avLst/>
              <a:gdLst/>
              <a:ahLst/>
              <a:cxnLst/>
              <a:rect l="l" t="t" r="r" b="b"/>
              <a:pathLst>
                <a:path w="6433" h="4206" extrusionOk="0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719;p46">
              <a:extLst>
                <a:ext uri="{FF2B5EF4-FFF2-40B4-BE49-F238E27FC236}">
                  <a16:creationId xmlns:a16="http://schemas.microsoft.com/office/drawing/2014/main" id="{537E8B23-9944-685E-7E3B-B089835E6112}"/>
                </a:ext>
              </a:extLst>
            </p:cNvPr>
            <p:cNvSpPr/>
            <p:nvPr/>
          </p:nvSpPr>
          <p:spPr>
            <a:xfrm>
              <a:off x="7910376" y="2196737"/>
              <a:ext cx="37299" cy="36766"/>
            </a:xfrm>
            <a:custGeom>
              <a:avLst/>
              <a:gdLst/>
              <a:ahLst/>
              <a:cxnLst/>
              <a:rect l="l" t="t" r="r" b="b"/>
              <a:pathLst>
                <a:path w="910" h="897" extrusionOk="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720;p46">
              <a:extLst>
                <a:ext uri="{FF2B5EF4-FFF2-40B4-BE49-F238E27FC236}">
                  <a16:creationId xmlns:a16="http://schemas.microsoft.com/office/drawing/2014/main" id="{3A6E5042-963E-8DF8-76D1-A5C58BA58A58}"/>
                </a:ext>
              </a:extLst>
            </p:cNvPr>
            <p:cNvSpPr/>
            <p:nvPr/>
          </p:nvSpPr>
          <p:spPr>
            <a:xfrm>
              <a:off x="7457229" y="2394823"/>
              <a:ext cx="653915" cy="794461"/>
            </a:xfrm>
            <a:custGeom>
              <a:avLst/>
              <a:gdLst/>
              <a:ahLst/>
              <a:cxnLst/>
              <a:rect l="l" t="t" r="r" b="b"/>
              <a:pathLst>
                <a:path w="15954" h="19383" extrusionOk="0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721;p46">
              <a:extLst>
                <a:ext uri="{FF2B5EF4-FFF2-40B4-BE49-F238E27FC236}">
                  <a16:creationId xmlns:a16="http://schemas.microsoft.com/office/drawing/2014/main" id="{4F4B738D-A8C1-A395-09E5-FF55C621084D}"/>
                </a:ext>
              </a:extLst>
            </p:cNvPr>
            <p:cNvSpPr/>
            <p:nvPr/>
          </p:nvSpPr>
          <p:spPr>
            <a:xfrm>
              <a:off x="7749914" y="2394823"/>
              <a:ext cx="158376" cy="153621"/>
            </a:xfrm>
            <a:custGeom>
              <a:avLst/>
              <a:gdLst/>
              <a:ahLst/>
              <a:cxnLst/>
              <a:rect l="l" t="t" r="r" b="b"/>
              <a:pathLst>
                <a:path w="3864" h="3748" extrusionOk="0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722;p46">
              <a:extLst>
                <a:ext uri="{FF2B5EF4-FFF2-40B4-BE49-F238E27FC236}">
                  <a16:creationId xmlns:a16="http://schemas.microsoft.com/office/drawing/2014/main" id="{BA7E3799-B0FE-5C6A-1B60-3819B7E0490F}"/>
                </a:ext>
              </a:extLst>
            </p:cNvPr>
            <p:cNvSpPr/>
            <p:nvPr/>
          </p:nvSpPr>
          <p:spPr>
            <a:xfrm>
              <a:off x="7760202" y="2565981"/>
              <a:ext cx="14264" cy="114560"/>
            </a:xfrm>
            <a:custGeom>
              <a:avLst/>
              <a:gdLst/>
              <a:ahLst/>
              <a:cxnLst/>
              <a:rect l="l" t="t" r="r" b="b"/>
              <a:pathLst>
                <a:path w="348" h="2795" extrusionOk="0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723;p46">
              <a:extLst>
                <a:ext uri="{FF2B5EF4-FFF2-40B4-BE49-F238E27FC236}">
                  <a16:creationId xmlns:a16="http://schemas.microsoft.com/office/drawing/2014/main" id="{CD7555E6-3350-FD5B-3903-BE21DCB5EEBD}"/>
                </a:ext>
              </a:extLst>
            </p:cNvPr>
            <p:cNvSpPr/>
            <p:nvPr/>
          </p:nvSpPr>
          <p:spPr>
            <a:xfrm>
              <a:off x="7781761" y="2575162"/>
              <a:ext cx="6476" cy="92181"/>
            </a:xfrm>
            <a:custGeom>
              <a:avLst/>
              <a:gdLst/>
              <a:ahLst/>
              <a:cxnLst/>
              <a:rect l="l" t="t" r="r" b="b"/>
              <a:pathLst>
                <a:path w="158" h="2249" extrusionOk="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724;p46">
              <a:extLst>
                <a:ext uri="{FF2B5EF4-FFF2-40B4-BE49-F238E27FC236}">
                  <a16:creationId xmlns:a16="http://schemas.microsoft.com/office/drawing/2014/main" id="{1AA09190-4F7A-7D9B-B893-B99ECDF6C589}"/>
                </a:ext>
              </a:extLst>
            </p:cNvPr>
            <p:cNvSpPr/>
            <p:nvPr/>
          </p:nvSpPr>
          <p:spPr>
            <a:xfrm>
              <a:off x="7749176" y="2681644"/>
              <a:ext cx="10001" cy="14796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725;p46">
              <a:extLst>
                <a:ext uri="{FF2B5EF4-FFF2-40B4-BE49-F238E27FC236}">
                  <a16:creationId xmlns:a16="http://schemas.microsoft.com/office/drawing/2014/main" id="{937A9093-46DA-30AB-CE83-A9D8EB4ED5C6}"/>
                </a:ext>
              </a:extLst>
            </p:cNvPr>
            <p:cNvSpPr/>
            <p:nvPr/>
          </p:nvSpPr>
          <p:spPr>
            <a:xfrm>
              <a:off x="7754997" y="2683243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726;p46">
              <a:extLst>
                <a:ext uri="{FF2B5EF4-FFF2-40B4-BE49-F238E27FC236}">
                  <a16:creationId xmlns:a16="http://schemas.microsoft.com/office/drawing/2014/main" id="{9748D9C0-3F0A-1FD2-E558-FE6AA8753BF0}"/>
                </a:ext>
              </a:extLst>
            </p:cNvPr>
            <p:cNvSpPr/>
            <p:nvPr/>
          </p:nvSpPr>
          <p:spPr>
            <a:xfrm>
              <a:off x="7758357" y="2683243"/>
              <a:ext cx="5697" cy="13198"/>
            </a:xfrm>
            <a:custGeom>
              <a:avLst/>
              <a:gdLst/>
              <a:ahLst/>
              <a:cxnLst/>
              <a:rect l="l" t="t" r="r" b="b"/>
              <a:pathLst>
                <a:path w="139" h="322" extrusionOk="0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727;p46">
              <a:extLst>
                <a:ext uri="{FF2B5EF4-FFF2-40B4-BE49-F238E27FC236}">
                  <a16:creationId xmlns:a16="http://schemas.microsoft.com/office/drawing/2014/main" id="{05232887-8C89-1B1F-4CCE-CC724F2D28B6}"/>
                </a:ext>
              </a:extLst>
            </p:cNvPr>
            <p:cNvSpPr/>
            <p:nvPr/>
          </p:nvSpPr>
          <p:spPr>
            <a:xfrm>
              <a:off x="7759915" y="2679021"/>
              <a:ext cx="12665" cy="20043"/>
            </a:xfrm>
            <a:custGeom>
              <a:avLst/>
              <a:gdLst/>
              <a:ahLst/>
              <a:cxnLst/>
              <a:rect l="l" t="t" r="r" b="b"/>
              <a:pathLst>
                <a:path w="309" h="489" extrusionOk="0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728;p46">
              <a:extLst>
                <a:ext uri="{FF2B5EF4-FFF2-40B4-BE49-F238E27FC236}">
                  <a16:creationId xmlns:a16="http://schemas.microsoft.com/office/drawing/2014/main" id="{B9BEAE16-0206-9F31-0BB2-8B9DDAFEADC3}"/>
                </a:ext>
              </a:extLst>
            </p:cNvPr>
            <p:cNvSpPr/>
            <p:nvPr/>
          </p:nvSpPr>
          <p:spPr>
            <a:xfrm>
              <a:off x="7783318" y="2663447"/>
              <a:ext cx="5246" cy="18485"/>
            </a:xfrm>
            <a:custGeom>
              <a:avLst/>
              <a:gdLst/>
              <a:ahLst/>
              <a:cxnLst/>
              <a:rect l="l" t="t" r="r" b="b"/>
              <a:pathLst>
                <a:path w="128" h="451" extrusionOk="0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729;p46">
              <a:extLst>
                <a:ext uri="{FF2B5EF4-FFF2-40B4-BE49-F238E27FC236}">
                  <a16:creationId xmlns:a16="http://schemas.microsoft.com/office/drawing/2014/main" id="{E84C602D-EC88-9C4E-9697-0A1676D446CC}"/>
                </a:ext>
              </a:extLst>
            </p:cNvPr>
            <p:cNvSpPr/>
            <p:nvPr/>
          </p:nvSpPr>
          <p:spPr>
            <a:xfrm>
              <a:off x="7788810" y="2664717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730;p46">
              <a:extLst>
                <a:ext uri="{FF2B5EF4-FFF2-40B4-BE49-F238E27FC236}">
                  <a16:creationId xmlns:a16="http://schemas.microsoft.com/office/drawing/2014/main" id="{5BFDA14C-9C6F-A634-41D6-6CDBEBFBE099}"/>
                </a:ext>
              </a:extLst>
            </p:cNvPr>
            <p:cNvSpPr/>
            <p:nvPr/>
          </p:nvSpPr>
          <p:spPr>
            <a:xfrm>
              <a:off x="7790040" y="2665865"/>
              <a:ext cx="11395" cy="12296"/>
            </a:xfrm>
            <a:custGeom>
              <a:avLst/>
              <a:gdLst/>
              <a:ahLst/>
              <a:cxnLst/>
              <a:rect l="l" t="t" r="r" b="b"/>
              <a:pathLst>
                <a:path w="278" h="300" extrusionOk="0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731;p46">
              <a:extLst>
                <a:ext uri="{FF2B5EF4-FFF2-40B4-BE49-F238E27FC236}">
                  <a16:creationId xmlns:a16="http://schemas.microsoft.com/office/drawing/2014/main" id="{B6BE36B0-9288-6594-BECE-EADC10DB8752}"/>
                </a:ext>
              </a:extLst>
            </p:cNvPr>
            <p:cNvSpPr/>
            <p:nvPr/>
          </p:nvSpPr>
          <p:spPr>
            <a:xfrm>
              <a:off x="7790655" y="2664020"/>
              <a:ext cx="13526" cy="11395"/>
            </a:xfrm>
            <a:custGeom>
              <a:avLst/>
              <a:gdLst/>
              <a:ahLst/>
              <a:cxnLst/>
              <a:rect l="l" t="t" r="r" b="b"/>
              <a:pathLst>
                <a:path w="330" h="278" extrusionOk="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732;p46">
              <a:extLst>
                <a:ext uri="{FF2B5EF4-FFF2-40B4-BE49-F238E27FC236}">
                  <a16:creationId xmlns:a16="http://schemas.microsoft.com/office/drawing/2014/main" id="{72DC8178-C1C3-8E3B-9553-93F73A4623F0}"/>
                </a:ext>
              </a:extLst>
            </p:cNvPr>
            <p:cNvSpPr/>
            <p:nvPr/>
          </p:nvSpPr>
          <p:spPr>
            <a:xfrm>
              <a:off x="7731716" y="2413267"/>
              <a:ext cx="17338" cy="15329"/>
            </a:xfrm>
            <a:custGeom>
              <a:avLst/>
              <a:gdLst/>
              <a:ahLst/>
              <a:cxnLst/>
              <a:rect l="l" t="t" r="r" b="b"/>
              <a:pathLst>
                <a:path w="423" h="374" extrusionOk="0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733;p46">
              <a:extLst>
                <a:ext uri="{FF2B5EF4-FFF2-40B4-BE49-F238E27FC236}">
                  <a16:creationId xmlns:a16="http://schemas.microsoft.com/office/drawing/2014/main" id="{A4403FDD-60CE-5BF0-E4E1-DAC204B635B1}"/>
                </a:ext>
              </a:extLst>
            </p:cNvPr>
            <p:cNvSpPr/>
            <p:nvPr/>
          </p:nvSpPr>
          <p:spPr>
            <a:xfrm>
              <a:off x="7733561" y="2437449"/>
              <a:ext cx="10903" cy="7706"/>
            </a:xfrm>
            <a:custGeom>
              <a:avLst/>
              <a:gdLst/>
              <a:ahLst/>
              <a:cxnLst/>
              <a:rect l="l" t="t" r="r" b="b"/>
              <a:pathLst>
                <a:path w="266" h="188" extrusionOk="0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734;p46">
              <a:extLst>
                <a:ext uri="{FF2B5EF4-FFF2-40B4-BE49-F238E27FC236}">
                  <a16:creationId xmlns:a16="http://schemas.microsoft.com/office/drawing/2014/main" id="{6DFCD535-7B8C-0EE8-2F00-84F122574826}"/>
                </a:ext>
              </a:extLst>
            </p:cNvPr>
            <p:cNvSpPr/>
            <p:nvPr/>
          </p:nvSpPr>
          <p:spPr>
            <a:xfrm>
              <a:off x="7735487" y="2450769"/>
              <a:ext cx="11763" cy="6476"/>
            </a:xfrm>
            <a:custGeom>
              <a:avLst/>
              <a:gdLst/>
              <a:ahLst/>
              <a:cxnLst/>
              <a:rect l="l" t="t" r="r" b="b"/>
              <a:pathLst>
                <a:path w="287" h="158" extrusionOk="0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735;p46">
              <a:extLst>
                <a:ext uri="{FF2B5EF4-FFF2-40B4-BE49-F238E27FC236}">
                  <a16:creationId xmlns:a16="http://schemas.microsoft.com/office/drawing/2014/main" id="{C1710EE6-4A18-6B88-BA33-FA22F642ED61}"/>
                </a:ext>
              </a:extLst>
            </p:cNvPr>
            <p:cNvSpPr/>
            <p:nvPr/>
          </p:nvSpPr>
          <p:spPr>
            <a:xfrm>
              <a:off x="7738602" y="2466672"/>
              <a:ext cx="8771" cy="860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736;p46">
              <a:extLst>
                <a:ext uri="{FF2B5EF4-FFF2-40B4-BE49-F238E27FC236}">
                  <a16:creationId xmlns:a16="http://schemas.microsoft.com/office/drawing/2014/main" id="{5827DD81-E417-E978-85FF-E36DBF71666E}"/>
                </a:ext>
              </a:extLst>
            </p:cNvPr>
            <p:cNvSpPr/>
            <p:nvPr/>
          </p:nvSpPr>
          <p:spPr>
            <a:xfrm>
              <a:off x="7732167" y="2483681"/>
              <a:ext cx="22256" cy="20494"/>
            </a:xfrm>
            <a:custGeom>
              <a:avLst/>
              <a:gdLst/>
              <a:ahLst/>
              <a:cxnLst/>
              <a:rect l="l" t="t" r="r" b="b"/>
              <a:pathLst>
                <a:path w="543" h="500" extrusionOk="0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737;p46">
              <a:extLst>
                <a:ext uri="{FF2B5EF4-FFF2-40B4-BE49-F238E27FC236}">
                  <a16:creationId xmlns:a16="http://schemas.microsoft.com/office/drawing/2014/main" id="{7062D4A9-4FBA-CBD3-C9D3-E6ADCB40A792}"/>
                </a:ext>
              </a:extLst>
            </p:cNvPr>
            <p:cNvSpPr/>
            <p:nvPr/>
          </p:nvSpPr>
          <p:spPr>
            <a:xfrm>
              <a:off x="7742291" y="2511224"/>
              <a:ext cx="11231" cy="11231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738;p46">
              <a:extLst>
                <a:ext uri="{FF2B5EF4-FFF2-40B4-BE49-F238E27FC236}">
                  <a16:creationId xmlns:a16="http://schemas.microsoft.com/office/drawing/2014/main" id="{278D1855-2DB7-9AF3-DCAE-F7AECF7DF878}"/>
                </a:ext>
              </a:extLst>
            </p:cNvPr>
            <p:cNvSpPr/>
            <p:nvPr/>
          </p:nvSpPr>
          <p:spPr>
            <a:xfrm>
              <a:off x="7748275" y="2528889"/>
              <a:ext cx="11190" cy="11190"/>
            </a:xfrm>
            <a:custGeom>
              <a:avLst/>
              <a:gdLst/>
              <a:ahLst/>
              <a:cxnLst/>
              <a:rect l="l" t="t" r="r" b="b"/>
              <a:pathLst>
                <a:path w="273" h="273" extrusionOk="0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739;p46">
              <a:extLst>
                <a:ext uri="{FF2B5EF4-FFF2-40B4-BE49-F238E27FC236}">
                  <a16:creationId xmlns:a16="http://schemas.microsoft.com/office/drawing/2014/main" id="{40DB9A71-8DC8-EBEC-0E54-71F17368ACA0}"/>
                </a:ext>
              </a:extLst>
            </p:cNvPr>
            <p:cNvSpPr/>
            <p:nvPr/>
          </p:nvSpPr>
          <p:spPr>
            <a:xfrm>
              <a:off x="7757579" y="2542086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740;p46">
              <a:extLst>
                <a:ext uri="{FF2B5EF4-FFF2-40B4-BE49-F238E27FC236}">
                  <a16:creationId xmlns:a16="http://schemas.microsoft.com/office/drawing/2014/main" id="{DBB13FEC-3E16-E344-5BEB-2B9E1792BE82}"/>
                </a:ext>
              </a:extLst>
            </p:cNvPr>
            <p:cNvSpPr/>
            <p:nvPr/>
          </p:nvSpPr>
          <p:spPr>
            <a:xfrm>
              <a:off x="7796926" y="2554546"/>
              <a:ext cx="10780" cy="6886"/>
            </a:xfrm>
            <a:custGeom>
              <a:avLst/>
              <a:gdLst/>
              <a:ahLst/>
              <a:cxnLst/>
              <a:rect l="l" t="t" r="r" b="b"/>
              <a:pathLst>
                <a:path w="263" h="168" extrusionOk="0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741;p46">
              <a:extLst>
                <a:ext uri="{FF2B5EF4-FFF2-40B4-BE49-F238E27FC236}">
                  <a16:creationId xmlns:a16="http://schemas.microsoft.com/office/drawing/2014/main" id="{2DF81078-5624-5B46-2FD0-DD24C4551F46}"/>
                </a:ext>
              </a:extLst>
            </p:cNvPr>
            <p:cNvSpPr/>
            <p:nvPr/>
          </p:nvSpPr>
          <p:spPr>
            <a:xfrm>
              <a:off x="7811353" y="2541963"/>
              <a:ext cx="12419" cy="11231"/>
            </a:xfrm>
            <a:custGeom>
              <a:avLst/>
              <a:gdLst/>
              <a:ahLst/>
              <a:cxnLst/>
              <a:rect l="l" t="t" r="r" b="b"/>
              <a:pathLst>
                <a:path w="303" h="274" extrusionOk="0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742;p46">
              <a:extLst>
                <a:ext uri="{FF2B5EF4-FFF2-40B4-BE49-F238E27FC236}">
                  <a16:creationId xmlns:a16="http://schemas.microsoft.com/office/drawing/2014/main" id="{51259F77-DB8C-6DEA-5F17-BE0E72E61B51}"/>
                </a:ext>
              </a:extLst>
            </p:cNvPr>
            <p:cNvSpPr/>
            <p:nvPr/>
          </p:nvSpPr>
          <p:spPr>
            <a:xfrm>
              <a:off x="7830002" y="2529914"/>
              <a:ext cx="15657" cy="1344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743;p46">
              <a:extLst>
                <a:ext uri="{FF2B5EF4-FFF2-40B4-BE49-F238E27FC236}">
                  <a16:creationId xmlns:a16="http://schemas.microsoft.com/office/drawing/2014/main" id="{625A3E70-4B30-826D-CEC9-84BD629EE400}"/>
                </a:ext>
              </a:extLst>
            </p:cNvPr>
            <p:cNvSpPr/>
            <p:nvPr/>
          </p:nvSpPr>
          <p:spPr>
            <a:xfrm>
              <a:off x="7847626" y="2515896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744;p46">
              <a:extLst>
                <a:ext uri="{FF2B5EF4-FFF2-40B4-BE49-F238E27FC236}">
                  <a16:creationId xmlns:a16="http://schemas.microsoft.com/office/drawing/2014/main" id="{04BEAA6B-91B2-D643-9EDE-ED4B2A620CC3}"/>
                </a:ext>
              </a:extLst>
            </p:cNvPr>
            <p:cNvSpPr/>
            <p:nvPr/>
          </p:nvSpPr>
          <p:spPr>
            <a:xfrm>
              <a:off x="7857709" y="2508355"/>
              <a:ext cx="13034" cy="6968"/>
            </a:xfrm>
            <a:custGeom>
              <a:avLst/>
              <a:gdLst/>
              <a:ahLst/>
              <a:cxnLst/>
              <a:rect l="l" t="t" r="r" b="b"/>
              <a:pathLst>
                <a:path w="318" h="170" extrusionOk="0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745;p46">
              <a:extLst>
                <a:ext uri="{FF2B5EF4-FFF2-40B4-BE49-F238E27FC236}">
                  <a16:creationId xmlns:a16="http://schemas.microsoft.com/office/drawing/2014/main" id="{C1D2A6CC-57B1-14CC-444A-EAED6AB9F6D7}"/>
                </a:ext>
              </a:extLst>
            </p:cNvPr>
            <p:cNvSpPr/>
            <p:nvPr/>
          </p:nvSpPr>
          <p:spPr>
            <a:xfrm>
              <a:off x="7870046" y="2492534"/>
              <a:ext cx="13280" cy="12583"/>
            </a:xfrm>
            <a:custGeom>
              <a:avLst/>
              <a:gdLst/>
              <a:ahLst/>
              <a:cxnLst/>
              <a:rect l="l" t="t" r="r" b="b"/>
              <a:pathLst>
                <a:path w="324" h="307" extrusionOk="0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746;p46">
              <a:extLst>
                <a:ext uri="{FF2B5EF4-FFF2-40B4-BE49-F238E27FC236}">
                  <a16:creationId xmlns:a16="http://schemas.microsoft.com/office/drawing/2014/main" id="{E7255768-D449-A5E3-C0F0-9478F5A88D0A}"/>
                </a:ext>
              </a:extLst>
            </p:cNvPr>
            <p:cNvSpPr/>
            <p:nvPr/>
          </p:nvSpPr>
          <p:spPr>
            <a:xfrm>
              <a:off x="7882506" y="2473639"/>
              <a:ext cx="6189" cy="8116"/>
            </a:xfrm>
            <a:custGeom>
              <a:avLst/>
              <a:gdLst/>
              <a:ahLst/>
              <a:cxnLst/>
              <a:rect l="l" t="t" r="r" b="b"/>
              <a:pathLst>
                <a:path w="151" h="198" extrusionOk="0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747;p46">
              <a:extLst>
                <a:ext uri="{FF2B5EF4-FFF2-40B4-BE49-F238E27FC236}">
                  <a16:creationId xmlns:a16="http://schemas.microsoft.com/office/drawing/2014/main" id="{DABAE256-2563-BB35-B735-878F70DFC341}"/>
                </a:ext>
              </a:extLst>
            </p:cNvPr>
            <p:cNvSpPr/>
            <p:nvPr/>
          </p:nvSpPr>
          <p:spPr>
            <a:xfrm>
              <a:off x="7890621" y="2462286"/>
              <a:ext cx="10616" cy="6845"/>
            </a:xfrm>
            <a:custGeom>
              <a:avLst/>
              <a:gdLst/>
              <a:ahLst/>
              <a:cxnLst/>
              <a:rect l="l" t="t" r="r" b="b"/>
              <a:pathLst>
                <a:path w="259" h="167" extrusionOk="0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748;p46">
              <a:extLst>
                <a:ext uri="{FF2B5EF4-FFF2-40B4-BE49-F238E27FC236}">
                  <a16:creationId xmlns:a16="http://schemas.microsoft.com/office/drawing/2014/main" id="{9E07BBBC-B168-004A-7A07-2C576EB307A6}"/>
                </a:ext>
              </a:extLst>
            </p:cNvPr>
            <p:cNvSpPr/>
            <p:nvPr/>
          </p:nvSpPr>
          <p:spPr>
            <a:xfrm>
              <a:off x="7897343" y="2447736"/>
              <a:ext cx="12911" cy="6886"/>
            </a:xfrm>
            <a:custGeom>
              <a:avLst/>
              <a:gdLst/>
              <a:ahLst/>
              <a:cxnLst/>
              <a:rect l="l" t="t" r="r" b="b"/>
              <a:pathLst>
                <a:path w="315" h="168" extrusionOk="0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749;p46">
              <a:extLst>
                <a:ext uri="{FF2B5EF4-FFF2-40B4-BE49-F238E27FC236}">
                  <a16:creationId xmlns:a16="http://schemas.microsoft.com/office/drawing/2014/main" id="{01491ABC-A70E-412B-293D-132F85EB34A0}"/>
                </a:ext>
              </a:extLst>
            </p:cNvPr>
            <p:cNvSpPr/>
            <p:nvPr/>
          </p:nvSpPr>
          <p:spPr>
            <a:xfrm>
              <a:off x="7908532" y="2423513"/>
              <a:ext cx="13977" cy="12911"/>
            </a:xfrm>
            <a:custGeom>
              <a:avLst/>
              <a:gdLst/>
              <a:ahLst/>
              <a:cxnLst/>
              <a:rect l="l" t="t" r="r" b="b"/>
              <a:pathLst>
                <a:path w="341" h="315" extrusionOk="0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750;p46">
              <a:extLst>
                <a:ext uri="{FF2B5EF4-FFF2-40B4-BE49-F238E27FC236}">
                  <a16:creationId xmlns:a16="http://schemas.microsoft.com/office/drawing/2014/main" id="{E5CD7EC0-346B-FE1C-482B-932DEE434FC0}"/>
                </a:ext>
              </a:extLst>
            </p:cNvPr>
            <p:cNvSpPr/>
            <p:nvPr/>
          </p:nvSpPr>
          <p:spPr>
            <a:xfrm>
              <a:off x="7914803" y="2402733"/>
              <a:ext cx="12460" cy="5533"/>
            </a:xfrm>
            <a:custGeom>
              <a:avLst/>
              <a:gdLst/>
              <a:ahLst/>
              <a:cxnLst/>
              <a:rect l="l" t="t" r="r" b="b"/>
              <a:pathLst>
                <a:path w="304" h="135" extrusionOk="0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751;p46">
              <a:extLst>
                <a:ext uri="{FF2B5EF4-FFF2-40B4-BE49-F238E27FC236}">
                  <a16:creationId xmlns:a16="http://schemas.microsoft.com/office/drawing/2014/main" id="{B1AED799-0557-A29A-C350-48585AEA6A5C}"/>
                </a:ext>
              </a:extLst>
            </p:cNvPr>
            <p:cNvSpPr/>
            <p:nvPr/>
          </p:nvSpPr>
          <p:spPr>
            <a:xfrm>
              <a:off x="7913737" y="2393143"/>
              <a:ext cx="5246" cy="4017"/>
            </a:xfrm>
            <a:custGeom>
              <a:avLst/>
              <a:gdLst/>
              <a:ahLst/>
              <a:cxnLst/>
              <a:rect l="l" t="t" r="r" b="b"/>
              <a:pathLst>
                <a:path w="128" h="98" extrusionOk="0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752;p46">
              <a:extLst>
                <a:ext uri="{FF2B5EF4-FFF2-40B4-BE49-F238E27FC236}">
                  <a16:creationId xmlns:a16="http://schemas.microsoft.com/office/drawing/2014/main" id="{0BA69695-5F9B-95C6-CC98-0F8F1EB7932D}"/>
                </a:ext>
              </a:extLst>
            </p:cNvPr>
            <p:cNvSpPr/>
            <p:nvPr/>
          </p:nvSpPr>
          <p:spPr>
            <a:xfrm>
              <a:off x="7482641" y="2523028"/>
              <a:ext cx="6353" cy="9099"/>
            </a:xfrm>
            <a:custGeom>
              <a:avLst/>
              <a:gdLst/>
              <a:ahLst/>
              <a:cxnLst/>
              <a:rect l="l" t="t" r="r" b="b"/>
              <a:pathLst>
                <a:path w="155" h="222" extrusionOk="0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753;p46">
              <a:extLst>
                <a:ext uri="{FF2B5EF4-FFF2-40B4-BE49-F238E27FC236}">
                  <a16:creationId xmlns:a16="http://schemas.microsoft.com/office/drawing/2014/main" id="{28DBD9EC-BF04-DD77-3D8D-D99CF8FF4947}"/>
                </a:ext>
              </a:extLst>
            </p:cNvPr>
            <p:cNvSpPr/>
            <p:nvPr/>
          </p:nvSpPr>
          <p:spPr>
            <a:xfrm>
              <a:off x="7490429" y="2544259"/>
              <a:ext cx="14592" cy="13567"/>
            </a:xfrm>
            <a:custGeom>
              <a:avLst/>
              <a:gdLst/>
              <a:ahLst/>
              <a:cxnLst/>
              <a:rect l="l" t="t" r="r" b="b"/>
              <a:pathLst>
                <a:path w="356" h="331" extrusionOk="0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754;p46">
              <a:extLst>
                <a:ext uri="{FF2B5EF4-FFF2-40B4-BE49-F238E27FC236}">
                  <a16:creationId xmlns:a16="http://schemas.microsoft.com/office/drawing/2014/main" id="{D1889153-56C5-34B2-4688-9F97FFA77073}"/>
                </a:ext>
              </a:extLst>
            </p:cNvPr>
            <p:cNvSpPr/>
            <p:nvPr/>
          </p:nvSpPr>
          <p:spPr>
            <a:xfrm>
              <a:off x="7498134" y="2571023"/>
              <a:ext cx="12132" cy="6517"/>
            </a:xfrm>
            <a:custGeom>
              <a:avLst/>
              <a:gdLst/>
              <a:ahLst/>
              <a:cxnLst/>
              <a:rect l="l" t="t" r="r" b="b"/>
              <a:pathLst>
                <a:path w="296" h="159" extrusionOk="0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755;p46">
              <a:extLst>
                <a:ext uri="{FF2B5EF4-FFF2-40B4-BE49-F238E27FC236}">
                  <a16:creationId xmlns:a16="http://schemas.microsoft.com/office/drawing/2014/main" id="{E0FEE08C-93BB-C729-354E-EC9FE6E6192B}"/>
                </a:ext>
              </a:extLst>
            </p:cNvPr>
            <p:cNvSpPr/>
            <p:nvPr/>
          </p:nvSpPr>
          <p:spPr>
            <a:xfrm>
              <a:off x="7503913" y="2591311"/>
              <a:ext cx="9878" cy="5574"/>
            </a:xfrm>
            <a:custGeom>
              <a:avLst/>
              <a:gdLst/>
              <a:ahLst/>
              <a:cxnLst/>
              <a:rect l="l" t="t" r="r" b="b"/>
              <a:pathLst>
                <a:path w="241" h="136" extrusionOk="0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756;p46">
              <a:extLst>
                <a:ext uri="{FF2B5EF4-FFF2-40B4-BE49-F238E27FC236}">
                  <a16:creationId xmlns:a16="http://schemas.microsoft.com/office/drawing/2014/main" id="{8EE1EA6E-50A0-17A0-1071-AABB9D242927}"/>
                </a:ext>
              </a:extLst>
            </p:cNvPr>
            <p:cNvSpPr/>
            <p:nvPr/>
          </p:nvSpPr>
          <p:spPr>
            <a:xfrm>
              <a:off x="7512192" y="2608361"/>
              <a:ext cx="8034" cy="10042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757;p46">
              <a:extLst>
                <a:ext uri="{FF2B5EF4-FFF2-40B4-BE49-F238E27FC236}">
                  <a16:creationId xmlns:a16="http://schemas.microsoft.com/office/drawing/2014/main" id="{19842733-7DB0-EC7D-6894-5E842F571DD1}"/>
                </a:ext>
              </a:extLst>
            </p:cNvPr>
            <p:cNvSpPr/>
            <p:nvPr/>
          </p:nvSpPr>
          <p:spPr>
            <a:xfrm>
              <a:off x="7517398" y="2618977"/>
              <a:ext cx="18731" cy="16026"/>
            </a:xfrm>
            <a:custGeom>
              <a:avLst/>
              <a:gdLst/>
              <a:ahLst/>
              <a:cxnLst/>
              <a:rect l="l" t="t" r="r" b="b"/>
              <a:pathLst>
                <a:path w="457" h="391" extrusionOk="0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758;p46">
              <a:extLst>
                <a:ext uri="{FF2B5EF4-FFF2-40B4-BE49-F238E27FC236}">
                  <a16:creationId xmlns:a16="http://schemas.microsoft.com/office/drawing/2014/main" id="{D50AAE92-E296-0A66-FD69-D7A165C12C75}"/>
                </a:ext>
              </a:extLst>
            </p:cNvPr>
            <p:cNvSpPr/>
            <p:nvPr/>
          </p:nvSpPr>
          <p:spPr>
            <a:xfrm>
              <a:off x="7528423" y="2645413"/>
              <a:ext cx="8607" cy="7050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759;p46">
              <a:extLst>
                <a:ext uri="{FF2B5EF4-FFF2-40B4-BE49-F238E27FC236}">
                  <a16:creationId xmlns:a16="http://schemas.microsoft.com/office/drawing/2014/main" id="{029CF475-3619-8293-51A4-921912701423}"/>
                </a:ext>
              </a:extLst>
            </p:cNvPr>
            <p:cNvSpPr/>
            <p:nvPr/>
          </p:nvSpPr>
          <p:spPr>
            <a:xfrm>
              <a:off x="7533628" y="2662053"/>
              <a:ext cx="8935" cy="8116"/>
            </a:xfrm>
            <a:custGeom>
              <a:avLst/>
              <a:gdLst/>
              <a:ahLst/>
              <a:cxnLst/>
              <a:rect l="l" t="t" r="r" b="b"/>
              <a:pathLst>
                <a:path w="218" h="198" extrusionOk="0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760;p46">
              <a:extLst>
                <a:ext uri="{FF2B5EF4-FFF2-40B4-BE49-F238E27FC236}">
                  <a16:creationId xmlns:a16="http://schemas.microsoft.com/office/drawing/2014/main" id="{DF3D4366-6269-4F37-F75F-5A141B602098}"/>
                </a:ext>
              </a:extLst>
            </p:cNvPr>
            <p:cNvSpPr/>
            <p:nvPr/>
          </p:nvSpPr>
          <p:spPr>
            <a:xfrm>
              <a:off x="7630070" y="3071054"/>
              <a:ext cx="9222" cy="12501"/>
            </a:xfrm>
            <a:custGeom>
              <a:avLst/>
              <a:gdLst/>
              <a:ahLst/>
              <a:cxnLst/>
              <a:rect l="l" t="t" r="r" b="b"/>
              <a:pathLst>
                <a:path w="225" h="305" extrusionOk="0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761;p46">
              <a:extLst>
                <a:ext uri="{FF2B5EF4-FFF2-40B4-BE49-F238E27FC236}">
                  <a16:creationId xmlns:a16="http://schemas.microsoft.com/office/drawing/2014/main" id="{067AAE2B-1700-071A-0FFA-5FF595A3890F}"/>
                </a:ext>
              </a:extLst>
            </p:cNvPr>
            <p:cNvSpPr/>
            <p:nvPr/>
          </p:nvSpPr>
          <p:spPr>
            <a:xfrm>
              <a:off x="7639579" y="3071054"/>
              <a:ext cx="7993" cy="12501"/>
            </a:xfrm>
            <a:custGeom>
              <a:avLst/>
              <a:gdLst/>
              <a:ahLst/>
              <a:cxnLst/>
              <a:rect l="l" t="t" r="r" b="b"/>
              <a:pathLst>
                <a:path w="195" h="305" extrusionOk="0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762;p46">
              <a:extLst>
                <a:ext uri="{FF2B5EF4-FFF2-40B4-BE49-F238E27FC236}">
                  <a16:creationId xmlns:a16="http://schemas.microsoft.com/office/drawing/2014/main" id="{B79F674E-BC89-BFA8-7033-D60CC658913C}"/>
                </a:ext>
              </a:extLst>
            </p:cNvPr>
            <p:cNvSpPr/>
            <p:nvPr/>
          </p:nvSpPr>
          <p:spPr>
            <a:xfrm>
              <a:off x="7654580" y="3087449"/>
              <a:ext cx="12583" cy="11558"/>
            </a:xfrm>
            <a:custGeom>
              <a:avLst/>
              <a:gdLst/>
              <a:ahLst/>
              <a:cxnLst/>
              <a:rect l="l" t="t" r="r" b="b"/>
              <a:pathLst>
                <a:path w="307" h="282" extrusionOk="0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763;p46">
              <a:extLst>
                <a:ext uri="{FF2B5EF4-FFF2-40B4-BE49-F238E27FC236}">
                  <a16:creationId xmlns:a16="http://schemas.microsoft.com/office/drawing/2014/main" id="{3C0A595F-2DC0-7568-E772-24AC7E45E953}"/>
                </a:ext>
              </a:extLst>
            </p:cNvPr>
            <p:cNvSpPr/>
            <p:nvPr/>
          </p:nvSpPr>
          <p:spPr>
            <a:xfrm>
              <a:off x="7675401" y="3095236"/>
              <a:ext cx="12583" cy="9017"/>
            </a:xfrm>
            <a:custGeom>
              <a:avLst/>
              <a:gdLst/>
              <a:ahLst/>
              <a:cxnLst/>
              <a:rect l="l" t="t" r="r" b="b"/>
              <a:pathLst>
                <a:path w="307" h="220" extrusionOk="0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764;p46">
              <a:extLst>
                <a:ext uri="{FF2B5EF4-FFF2-40B4-BE49-F238E27FC236}">
                  <a16:creationId xmlns:a16="http://schemas.microsoft.com/office/drawing/2014/main" id="{FA199C1C-8BCD-A88E-687F-1E636120AF16}"/>
                </a:ext>
              </a:extLst>
            </p:cNvPr>
            <p:cNvSpPr/>
            <p:nvPr/>
          </p:nvSpPr>
          <p:spPr>
            <a:xfrm>
              <a:off x="7687779" y="3104212"/>
              <a:ext cx="9386" cy="6066"/>
            </a:xfrm>
            <a:custGeom>
              <a:avLst/>
              <a:gdLst/>
              <a:ahLst/>
              <a:cxnLst/>
              <a:rect l="l" t="t" r="r" b="b"/>
              <a:pathLst>
                <a:path w="229" h="148" extrusionOk="0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765;p46">
              <a:extLst>
                <a:ext uri="{FF2B5EF4-FFF2-40B4-BE49-F238E27FC236}">
                  <a16:creationId xmlns:a16="http://schemas.microsoft.com/office/drawing/2014/main" id="{37AC7E11-2F4D-FD88-DB68-A10DFBCF9896}"/>
                </a:ext>
              </a:extLst>
            </p:cNvPr>
            <p:cNvSpPr/>
            <p:nvPr/>
          </p:nvSpPr>
          <p:spPr>
            <a:xfrm>
              <a:off x="7706428" y="3110647"/>
              <a:ext cx="5738" cy="9550"/>
            </a:xfrm>
            <a:custGeom>
              <a:avLst/>
              <a:gdLst/>
              <a:ahLst/>
              <a:cxnLst/>
              <a:rect l="l" t="t" r="r" b="b"/>
              <a:pathLst>
                <a:path w="140" h="233" extrusionOk="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766;p46">
              <a:extLst>
                <a:ext uri="{FF2B5EF4-FFF2-40B4-BE49-F238E27FC236}">
                  <a16:creationId xmlns:a16="http://schemas.microsoft.com/office/drawing/2014/main" id="{04E4A553-7878-42D9-FE3E-082F4321E13F}"/>
                </a:ext>
              </a:extLst>
            </p:cNvPr>
            <p:cNvSpPr/>
            <p:nvPr/>
          </p:nvSpPr>
          <p:spPr>
            <a:xfrm>
              <a:off x="7727741" y="3117779"/>
              <a:ext cx="14264" cy="13157"/>
            </a:xfrm>
            <a:custGeom>
              <a:avLst/>
              <a:gdLst/>
              <a:ahLst/>
              <a:cxnLst/>
              <a:rect l="l" t="t" r="r" b="b"/>
              <a:pathLst>
                <a:path w="348" h="321" extrusionOk="0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767;p46">
              <a:extLst>
                <a:ext uri="{FF2B5EF4-FFF2-40B4-BE49-F238E27FC236}">
                  <a16:creationId xmlns:a16="http://schemas.microsoft.com/office/drawing/2014/main" id="{C7E8EE6D-A041-1934-BA51-B59D340B8C02}"/>
                </a:ext>
              </a:extLst>
            </p:cNvPr>
            <p:cNvSpPr/>
            <p:nvPr/>
          </p:nvSpPr>
          <p:spPr>
            <a:xfrm>
              <a:off x="7747045" y="3129378"/>
              <a:ext cx="11354" cy="9099"/>
            </a:xfrm>
            <a:custGeom>
              <a:avLst/>
              <a:gdLst/>
              <a:ahLst/>
              <a:cxnLst/>
              <a:rect l="l" t="t" r="r" b="b"/>
              <a:pathLst>
                <a:path w="277" h="222" extrusionOk="0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768;p46">
              <a:extLst>
                <a:ext uri="{FF2B5EF4-FFF2-40B4-BE49-F238E27FC236}">
                  <a16:creationId xmlns:a16="http://schemas.microsoft.com/office/drawing/2014/main" id="{255C4AE4-B422-0961-2865-A199234D7119}"/>
                </a:ext>
              </a:extLst>
            </p:cNvPr>
            <p:cNvSpPr/>
            <p:nvPr/>
          </p:nvSpPr>
          <p:spPr>
            <a:xfrm>
              <a:off x="7763399" y="3139419"/>
              <a:ext cx="11968" cy="6886"/>
            </a:xfrm>
            <a:custGeom>
              <a:avLst/>
              <a:gdLst/>
              <a:ahLst/>
              <a:cxnLst/>
              <a:rect l="l" t="t" r="r" b="b"/>
              <a:pathLst>
                <a:path w="292" h="168" extrusionOk="0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769;p46">
              <a:extLst>
                <a:ext uri="{FF2B5EF4-FFF2-40B4-BE49-F238E27FC236}">
                  <a16:creationId xmlns:a16="http://schemas.microsoft.com/office/drawing/2014/main" id="{E5FFF951-5C99-0281-90F4-277FC152BDDF}"/>
                </a:ext>
              </a:extLst>
            </p:cNvPr>
            <p:cNvSpPr/>
            <p:nvPr/>
          </p:nvSpPr>
          <p:spPr>
            <a:xfrm>
              <a:off x="7782703" y="3150076"/>
              <a:ext cx="6312" cy="848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770;p46">
              <a:extLst>
                <a:ext uri="{FF2B5EF4-FFF2-40B4-BE49-F238E27FC236}">
                  <a16:creationId xmlns:a16="http://schemas.microsoft.com/office/drawing/2014/main" id="{EC35F47E-48F1-648B-2966-9377EF24ACC8}"/>
                </a:ext>
              </a:extLst>
            </p:cNvPr>
            <p:cNvSpPr/>
            <p:nvPr/>
          </p:nvSpPr>
          <p:spPr>
            <a:xfrm>
              <a:off x="7798647" y="3147084"/>
              <a:ext cx="13649" cy="12050"/>
            </a:xfrm>
            <a:custGeom>
              <a:avLst/>
              <a:gdLst/>
              <a:ahLst/>
              <a:cxnLst/>
              <a:rect l="l" t="t" r="r" b="b"/>
              <a:pathLst>
                <a:path w="333" h="294" extrusionOk="0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771;p46">
              <a:extLst>
                <a:ext uri="{FF2B5EF4-FFF2-40B4-BE49-F238E27FC236}">
                  <a16:creationId xmlns:a16="http://schemas.microsoft.com/office/drawing/2014/main" id="{68540B4C-C819-6005-87E2-8C6CAE45E542}"/>
                </a:ext>
              </a:extLst>
            </p:cNvPr>
            <p:cNvSpPr/>
            <p:nvPr/>
          </p:nvSpPr>
          <p:spPr>
            <a:xfrm>
              <a:off x="7809509" y="3129378"/>
              <a:ext cx="7050" cy="7337"/>
            </a:xfrm>
            <a:custGeom>
              <a:avLst/>
              <a:gdLst/>
              <a:ahLst/>
              <a:cxnLst/>
              <a:rect l="l" t="t" r="r" b="b"/>
              <a:pathLst>
                <a:path w="172" h="179" extrusionOk="0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772;p46">
              <a:extLst>
                <a:ext uri="{FF2B5EF4-FFF2-40B4-BE49-F238E27FC236}">
                  <a16:creationId xmlns:a16="http://schemas.microsoft.com/office/drawing/2014/main" id="{5987E331-0251-8836-225D-D43765D91676}"/>
                </a:ext>
              </a:extLst>
            </p:cNvPr>
            <p:cNvSpPr/>
            <p:nvPr/>
          </p:nvSpPr>
          <p:spPr>
            <a:xfrm>
              <a:off x="7815739" y="3119582"/>
              <a:ext cx="7419" cy="6558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773;p46">
              <a:extLst>
                <a:ext uri="{FF2B5EF4-FFF2-40B4-BE49-F238E27FC236}">
                  <a16:creationId xmlns:a16="http://schemas.microsoft.com/office/drawing/2014/main" id="{C4C61A80-DEB3-7552-B972-3DCB598D3911}"/>
                </a:ext>
              </a:extLst>
            </p:cNvPr>
            <p:cNvSpPr/>
            <p:nvPr/>
          </p:nvSpPr>
          <p:spPr>
            <a:xfrm>
              <a:off x="7825288" y="3102901"/>
              <a:ext cx="11354" cy="9796"/>
            </a:xfrm>
            <a:custGeom>
              <a:avLst/>
              <a:gdLst/>
              <a:ahLst/>
              <a:cxnLst/>
              <a:rect l="l" t="t" r="r" b="b"/>
              <a:pathLst>
                <a:path w="277" h="239" extrusionOk="0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774;p46">
              <a:extLst>
                <a:ext uri="{FF2B5EF4-FFF2-40B4-BE49-F238E27FC236}">
                  <a16:creationId xmlns:a16="http://schemas.microsoft.com/office/drawing/2014/main" id="{DFCEEFA8-5EC6-7F91-02CA-FEAA5E32F49B}"/>
                </a:ext>
              </a:extLst>
            </p:cNvPr>
            <p:cNvSpPr/>
            <p:nvPr/>
          </p:nvSpPr>
          <p:spPr>
            <a:xfrm>
              <a:off x="7842585" y="3113967"/>
              <a:ext cx="5533" cy="6271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775;p46">
              <a:extLst>
                <a:ext uri="{FF2B5EF4-FFF2-40B4-BE49-F238E27FC236}">
                  <a16:creationId xmlns:a16="http://schemas.microsoft.com/office/drawing/2014/main" id="{A7FF3083-4E05-8E74-C477-C10ACF6952F0}"/>
                </a:ext>
              </a:extLst>
            </p:cNvPr>
            <p:cNvSpPr/>
            <p:nvPr/>
          </p:nvSpPr>
          <p:spPr>
            <a:xfrm>
              <a:off x="7850208" y="3120730"/>
              <a:ext cx="5533" cy="7788"/>
            </a:xfrm>
            <a:custGeom>
              <a:avLst/>
              <a:gdLst/>
              <a:ahLst/>
              <a:cxnLst/>
              <a:rect l="l" t="t" r="r" b="b"/>
              <a:pathLst>
                <a:path w="135" h="190" extrusionOk="0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776;p46">
              <a:extLst>
                <a:ext uri="{FF2B5EF4-FFF2-40B4-BE49-F238E27FC236}">
                  <a16:creationId xmlns:a16="http://schemas.microsoft.com/office/drawing/2014/main" id="{0962A176-813F-1CA9-8AAF-C7A044009160}"/>
                </a:ext>
              </a:extLst>
            </p:cNvPr>
            <p:cNvSpPr/>
            <p:nvPr/>
          </p:nvSpPr>
          <p:spPr>
            <a:xfrm>
              <a:off x="7853323" y="3135362"/>
              <a:ext cx="8402" cy="5164"/>
            </a:xfrm>
            <a:custGeom>
              <a:avLst/>
              <a:gdLst/>
              <a:ahLst/>
              <a:cxnLst/>
              <a:rect l="l" t="t" r="r" b="b"/>
              <a:pathLst>
                <a:path w="205" h="126" extrusionOk="0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777;p46">
              <a:extLst>
                <a:ext uri="{FF2B5EF4-FFF2-40B4-BE49-F238E27FC236}">
                  <a16:creationId xmlns:a16="http://schemas.microsoft.com/office/drawing/2014/main" id="{88FCBF77-58C9-CE7D-E38F-FFDD5632E974}"/>
                </a:ext>
              </a:extLst>
            </p:cNvPr>
            <p:cNvSpPr/>
            <p:nvPr/>
          </p:nvSpPr>
          <p:spPr>
            <a:xfrm>
              <a:off x="7865537" y="3146551"/>
              <a:ext cx="11968" cy="10821"/>
            </a:xfrm>
            <a:custGeom>
              <a:avLst/>
              <a:gdLst/>
              <a:ahLst/>
              <a:cxnLst/>
              <a:rect l="l" t="t" r="r" b="b"/>
              <a:pathLst>
                <a:path w="292" h="264" extrusionOk="0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778;p46">
              <a:extLst>
                <a:ext uri="{FF2B5EF4-FFF2-40B4-BE49-F238E27FC236}">
                  <a16:creationId xmlns:a16="http://schemas.microsoft.com/office/drawing/2014/main" id="{E8319EA7-37BA-5E08-FEAC-F9B78010B3E7}"/>
                </a:ext>
              </a:extLst>
            </p:cNvPr>
            <p:cNvSpPr/>
            <p:nvPr/>
          </p:nvSpPr>
          <p:spPr>
            <a:xfrm>
              <a:off x="7878694" y="3161019"/>
              <a:ext cx="5246" cy="6189"/>
            </a:xfrm>
            <a:custGeom>
              <a:avLst/>
              <a:gdLst/>
              <a:ahLst/>
              <a:cxnLst/>
              <a:rect l="l" t="t" r="r" b="b"/>
              <a:pathLst>
                <a:path w="128" h="151" extrusionOk="0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779;p46">
              <a:extLst>
                <a:ext uri="{FF2B5EF4-FFF2-40B4-BE49-F238E27FC236}">
                  <a16:creationId xmlns:a16="http://schemas.microsoft.com/office/drawing/2014/main" id="{E28F101F-8129-D693-E46A-E875C400CEF4}"/>
                </a:ext>
              </a:extLst>
            </p:cNvPr>
            <p:cNvSpPr/>
            <p:nvPr/>
          </p:nvSpPr>
          <p:spPr>
            <a:xfrm>
              <a:off x="7889432" y="3153765"/>
              <a:ext cx="10288" cy="5410"/>
            </a:xfrm>
            <a:custGeom>
              <a:avLst/>
              <a:gdLst/>
              <a:ahLst/>
              <a:cxnLst/>
              <a:rect l="l" t="t" r="r" b="b"/>
              <a:pathLst>
                <a:path w="251" h="132" extrusionOk="0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780;p46">
              <a:extLst>
                <a:ext uri="{FF2B5EF4-FFF2-40B4-BE49-F238E27FC236}">
                  <a16:creationId xmlns:a16="http://schemas.microsoft.com/office/drawing/2014/main" id="{9E4B0BCB-297B-D82A-C867-D8ED612A69E2}"/>
                </a:ext>
              </a:extLst>
            </p:cNvPr>
            <p:cNvSpPr/>
            <p:nvPr/>
          </p:nvSpPr>
          <p:spPr>
            <a:xfrm>
              <a:off x="7903204" y="3147371"/>
              <a:ext cx="5369" cy="6968"/>
            </a:xfrm>
            <a:custGeom>
              <a:avLst/>
              <a:gdLst/>
              <a:ahLst/>
              <a:cxnLst/>
              <a:rect l="l" t="t" r="r" b="b"/>
              <a:pathLst>
                <a:path w="131" h="170" extrusionOk="0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781;p46">
              <a:extLst>
                <a:ext uri="{FF2B5EF4-FFF2-40B4-BE49-F238E27FC236}">
                  <a16:creationId xmlns:a16="http://schemas.microsoft.com/office/drawing/2014/main" id="{DE19699E-AE37-734E-BA5A-4844516C9AC8}"/>
                </a:ext>
              </a:extLst>
            </p:cNvPr>
            <p:cNvSpPr/>
            <p:nvPr/>
          </p:nvSpPr>
          <p:spPr>
            <a:xfrm>
              <a:off x="7916647" y="3137165"/>
              <a:ext cx="4959" cy="6886"/>
            </a:xfrm>
            <a:custGeom>
              <a:avLst/>
              <a:gdLst/>
              <a:ahLst/>
              <a:cxnLst/>
              <a:rect l="l" t="t" r="r" b="b"/>
              <a:pathLst>
                <a:path w="121" h="168" extrusionOk="0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782;p46">
              <a:extLst>
                <a:ext uri="{FF2B5EF4-FFF2-40B4-BE49-F238E27FC236}">
                  <a16:creationId xmlns:a16="http://schemas.microsoft.com/office/drawing/2014/main" id="{D2AC73AB-514F-1517-A78E-E405EE0A2D8D}"/>
                </a:ext>
              </a:extLst>
            </p:cNvPr>
            <p:cNvSpPr/>
            <p:nvPr/>
          </p:nvSpPr>
          <p:spPr>
            <a:xfrm>
              <a:off x="7924148" y="3128804"/>
              <a:ext cx="12583" cy="11190"/>
            </a:xfrm>
            <a:custGeom>
              <a:avLst/>
              <a:gdLst/>
              <a:ahLst/>
              <a:cxnLst/>
              <a:rect l="l" t="t" r="r" b="b"/>
              <a:pathLst>
                <a:path w="307" h="273" extrusionOk="0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783;p46">
              <a:extLst>
                <a:ext uri="{FF2B5EF4-FFF2-40B4-BE49-F238E27FC236}">
                  <a16:creationId xmlns:a16="http://schemas.microsoft.com/office/drawing/2014/main" id="{77FFAFF0-9A80-3A04-1A32-86C92A83C042}"/>
                </a:ext>
              </a:extLst>
            </p:cNvPr>
            <p:cNvSpPr/>
            <p:nvPr/>
          </p:nvSpPr>
          <p:spPr>
            <a:xfrm>
              <a:off x="7945051" y="3117738"/>
              <a:ext cx="10534" cy="5205"/>
            </a:xfrm>
            <a:custGeom>
              <a:avLst/>
              <a:gdLst/>
              <a:ahLst/>
              <a:cxnLst/>
              <a:rect l="l" t="t" r="r" b="b"/>
              <a:pathLst>
                <a:path w="257" h="127" extrusionOk="0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784;p46">
              <a:extLst>
                <a:ext uri="{FF2B5EF4-FFF2-40B4-BE49-F238E27FC236}">
                  <a16:creationId xmlns:a16="http://schemas.microsoft.com/office/drawing/2014/main" id="{064B308D-D226-4E76-B631-54D82A261A64}"/>
                </a:ext>
              </a:extLst>
            </p:cNvPr>
            <p:cNvSpPr/>
            <p:nvPr/>
          </p:nvSpPr>
          <p:spPr>
            <a:xfrm>
              <a:off x="7955708" y="3110975"/>
              <a:ext cx="12419" cy="5410"/>
            </a:xfrm>
            <a:custGeom>
              <a:avLst/>
              <a:gdLst/>
              <a:ahLst/>
              <a:cxnLst/>
              <a:rect l="l" t="t" r="r" b="b"/>
              <a:pathLst>
                <a:path w="303" h="132" extrusionOk="0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785;p46">
              <a:extLst>
                <a:ext uri="{FF2B5EF4-FFF2-40B4-BE49-F238E27FC236}">
                  <a16:creationId xmlns:a16="http://schemas.microsoft.com/office/drawing/2014/main" id="{E16F85B6-FB9C-48A4-E864-079D106B796F}"/>
                </a:ext>
              </a:extLst>
            </p:cNvPr>
            <p:cNvSpPr/>
            <p:nvPr/>
          </p:nvSpPr>
          <p:spPr>
            <a:xfrm>
              <a:off x="7972512" y="3102368"/>
              <a:ext cx="5410" cy="6804"/>
            </a:xfrm>
            <a:custGeom>
              <a:avLst/>
              <a:gdLst/>
              <a:ahLst/>
              <a:cxnLst/>
              <a:rect l="l" t="t" r="r" b="b"/>
              <a:pathLst>
                <a:path w="132" h="166" extrusionOk="0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786;p46">
              <a:extLst>
                <a:ext uri="{FF2B5EF4-FFF2-40B4-BE49-F238E27FC236}">
                  <a16:creationId xmlns:a16="http://schemas.microsoft.com/office/drawing/2014/main" id="{D426A0D7-9A19-2119-253E-158DD190666B}"/>
                </a:ext>
              </a:extLst>
            </p:cNvPr>
            <p:cNvSpPr/>
            <p:nvPr/>
          </p:nvSpPr>
          <p:spPr>
            <a:xfrm>
              <a:off x="7982021" y="3089908"/>
              <a:ext cx="12747" cy="11558"/>
            </a:xfrm>
            <a:custGeom>
              <a:avLst/>
              <a:gdLst/>
              <a:ahLst/>
              <a:cxnLst/>
              <a:rect l="l" t="t" r="r" b="b"/>
              <a:pathLst>
                <a:path w="311" h="282" extrusionOk="0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787;p46">
              <a:extLst>
                <a:ext uri="{FF2B5EF4-FFF2-40B4-BE49-F238E27FC236}">
                  <a16:creationId xmlns:a16="http://schemas.microsoft.com/office/drawing/2014/main" id="{6CE2D23C-C352-8C5B-81EB-B4618594D39B}"/>
                </a:ext>
              </a:extLst>
            </p:cNvPr>
            <p:cNvSpPr/>
            <p:nvPr/>
          </p:nvSpPr>
          <p:spPr>
            <a:xfrm>
              <a:off x="8000096" y="3084580"/>
              <a:ext cx="5533" cy="6886"/>
            </a:xfrm>
            <a:custGeom>
              <a:avLst/>
              <a:gdLst/>
              <a:ahLst/>
              <a:cxnLst/>
              <a:rect l="l" t="t" r="r" b="b"/>
              <a:pathLst>
                <a:path w="135" h="168" extrusionOk="0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788;p46">
              <a:extLst>
                <a:ext uri="{FF2B5EF4-FFF2-40B4-BE49-F238E27FC236}">
                  <a16:creationId xmlns:a16="http://schemas.microsoft.com/office/drawing/2014/main" id="{2028B8D7-37BC-34AD-5886-979F83B44CAD}"/>
                </a:ext>
              </a:extLst>
            </p:cNvPr>
            <p:cNvSpPr/>
            <p:nvPr/>
          </p:nvSpPr>
          <p:spPr>
            <a:xfrm>
              <a:off x="8013703" y="3073759"/>
              <a:ext cx="5287" cy="6189"/>
            </a:xfrm>
            <a:custGeom>
              <a:avLst/>
              <a:gdLst/>
              <a:ahLst/>
              <a:cxnLst/>
              <a:rect l="l" t="t" r="r" b="b"/>
              <a:pathLst>
                <a:path w="129" h="151" extrusionOk="0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789;p46">
              <a:extLst>
                <a:ext uri="{FF2B5EF4-FFF2-40B4-BE49-F238E27FC236}">
                  <a16:creationId xmlns:a16="http://schemas.microsoft.com/office/drawing/2014/main" id="{A0C446CB-518B-2687-08F2-098C07FF7233}"/>
                </a:ext>
              </a:extLst>
            </p:cNvPr>
            <p:cNvSpPr/>
            <p:nvPr/>
          </p:nvSpPr>
          <p:spPr>
            <a:xfrm>
              <a:off x="8024647" y="3064087"/>
              <a:ext cx="11313" cy="5533"/>
            </a:xfrm>
            <a:custGeom>
              <a:avLst/>
              <a:gdLst/>
              <a:ahLst/>
              <a:cxnLst/>
              <a:rect l="l" t="t" r="r" b="b"/>
              <a:pathLst>
                <a:path w="276" h="135" extrusionOk="0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790;p46">
              <a:extLst>
                <a:ext uri="{FF2B5EF4-FFF2-40B4-BE49-F238E27FC236}">
                  <a16:creationId xmlns:a16="http://schemas.microsoft.com/office/drawing/2014/main" id="{D54F679F-FDAB-FF7B-7AE0-F0B3BFB3CC8A}"/>
                </a:ext>
              </a:extLst>
            </p:cNvPr>
            <p:cNvSpPr/>
            <p:nvPr/>
          </p:nvSpPr>
          <p:spPr>
            <a:xfrm>
              <a:off x="8041369" y="3056135"/>
              <a:ext cx="5615" cy="6148"/>
            </a:xfrm>
            <a:custGeom>
              <a:avLst/>
              <a:gdLst/>
              <a:ahLst/>
              <a:cxnLst/>
              <a:rect l="l" t="t" r="r" b="b"/>
              <a:pathLst>
                <a:path w="137" h="150" extrusionOk="0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791;p46">
              <a:extLst>
                <a:ext uri="{FF2B5EF4-FFF2-40B4-BE49-F238E27FC236}">
                  <a16:creationId xmlns:a16="http://schemas.microsoft.com/office/drawing/2014/main" id="{A3436BFB-688E-79FF-4F12-822F1D1A9C1A}"/>
                </a:ext>
              </a:extLst>
            </p:cNvPr>
            <p:cNvSpPr/>
            <p:nvPr/>
          </p:nvSpPr>
          <p:spPr>
            <a:xfrm>
              <a:off x="8053378" y="3045110"/>
              <a:ext cx="5369" cy="6189"/>
            </a:xfrm>
            <a:custGeom>
              <a:avLst/>
              <a:gdLst/>
              <a:ahLst/>
              <a:cxnLst/>
              <a:rect l="l" t="t" r="r" b="b"/>
              <a:pathLst>
                <a:path w="131" h="151" extrusionOk="0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792;p46">
              <a:extLst>
                <a:ext uri="{FF2B5EF4-FFF2-40B4-BE49-F238E27FC236}">
                  <a16:creationId xmlns:a16="http://schemas.microsoft.com/office/drawing/2014/main" id="{4B9B8C97-5054-2B7B-719D-660AE4B27E68}"/>
                </a:ext>
              </a:extLst>
            </p:cNvPr>
            <p:cNvSpPr/>
            <p:nvPr/>
          </p:nvSpPr>
          <p:spPr>
            <a:xfrm>
              <a:off x="7856643" y="2547865"/>
              <a:ext cx="214734" cy="213668"/>
            </a:xfrm>
            <a:custGeom>
              <a:avLst/>
              <a:gdLst/>
              <a:ahLst/>
              <a:cxnLst/>
              <a:rect l="l" t="t" r="r" b="b"/>
              <a:pathLst>
                <a:path w="5239" h="5213" extrusionOk="0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793;p46">
              <a:extLst>
                <a:ext uri="{FF2B5EF4-FFF2-40B4-BE49-F238E27FC236}">
                  <a16:creationId xmlns:a16="http://schemas.microsoft.com/office/drawing/2014/main" id="{84D3FC52-5F12-31C0-5E75-E230BD586394}"/>
                </a:ext>
              </a:extLst>
            </p:cNvPr>
            <p:cNvSpPr/>
            <p:nvPr/>
          </p:nvSpPr>
          <p:spPr>
            <a:xfrm>
              <a:off x="7891400" y="2604836"/>
              <a:ext cx="5574" cy="13239"/>
            </a:xfrm>
            <a:custGeom>
              <a:avLst/>
              <a:gdLst/>
              <a:ahLst/>
              <a:cxnLst/>
              <a:rect l="l" t="t" r="r" b="b"/>
              <a:pathLst>
                <a:path w="136" h="323" extrusionOk="0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794;p46">
              <a:extLst>
                <a:ext uri="{FF2B5EF4-FFF2-40B4-BE49-F238E27FC236}">
                  <a16:creationId xmlns:a16="http://schemas.microsoft.com/office/drawing/2014/main" id="{43F2DCB7-FF7A-812D-0124-639D9F51260D}"/>
                </a:ext>
              </a:extLst>
            </p:cNvPr>
            <p:cNvSpPr/>
            <p:nvPr/>
          </p:nvSpPr>
          <p:spPr>
            <a:xfrm>
              <a:off x="7898736" y="2618198"/>
              <a:ext cx="10616" cy="5041"/>
            </a:xfrm>
            <a:custGeom>
              <a:avLst/>
              <a:gdLst/>
              <a:ahLst/>
              <a:cxnLst/>
              <a:rect l="l" t="t" r="r" b="b"/>
              <a:pathLst>
                <a:path w="259" h="123" extrusionOk="0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795;p46">
              <a:extLst>
                <a:ext uri="{FF2B5EF4-FFF2-40B4-BE49-F238E27FC236}">
                  <a16:creationId xmlns:a16="http://schemas.microsoft.com/office/drawing/2014/main" id="{249C804A-78C1-9420-D03D-8712D85C8C3B}"/>
                </a:ext>
              </a:extLst>
            </p:cNvPr>
            <p:cNvSpPr/>
            <p:nvPr/>
          </p:nvSpPr>
          <p:spPr>
            <a:xfrm>
              <a:off x="7912057" y="2631026"/>
              <a:ext cx="4959" cy="10944"/>
            </a:xfrm>
            <a:custGeom>
              <a:avLst/>
              <a:gdLst/>
              <a:ahLst/>
              <a:cxnLst/>
              <a:rect l="l" t="t" r="r" b="b"/>
              <a:pathLst>
                <a:path w="121" h="267" extrusionOk="0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796;p46">
              <a:extLst>
                <a:ext uri="{FF2B5EF4-FFF2-40B4-BE49-F238E27FC236}">
                  <a16:creationId xmlns:a16="http://schemas.microsoft.com/office/drawing/2014/main" id="{69A22DDC-0ABF-E7BB-ED6C-C596FA3CEF43}"/>
                </a:ext>
              </a:extLst>
            </p:cNvPr>
            <p:cNvSpPr/>
            <p:nvPr/>
          </p:nvSpPr>
          <p:spPr>
            <a:xfrm>
              <a:off x="7921238" y="2641724"/>
              <a:ext cx="15985" cy="14059"/>
            </a:xfrm>
            <a:custGeom>
              <a:avLst/>
              <a:gdLst/>
              <a:ahLst/>
              <a:cxnLst/>
              <a:rect l="l" t="t" r="r" b="b"/>
              <a:pathLst>
                <a:path w="390" h="343" extrusionOk="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797;p46">
              <a:extLst>
                <a:ext uri="{FF2B5EF4-FFF2-40B4-BE49-F238E27FC236}">
                  <a16:creationId xmlns:a16="http://schemas.microsoft.com/office/drawing/2014/main" id="{E60DA1DA-6C12-A383-0817-50AAFF07289C}"/>
                </a:ext>
              </a:extLst>
            </p:cNvPr>
            <p:cNvSpPr/>
            <p:nvPr/>
          </p:nvSpPr>
          <p:spPr>
            <a:xfrm>
              <a:off x="7940379" y="2661397"/>
              <a:ext cx="6189" cy="8034"/>
            </a:xfrm>
            <a:custGeom>
              <a:avLst/>
              <a:gdLst/>
              <a:ahLst/>
              <a:cxnLst/>
              <a:rect l="l" t="t" r="r" b="b"/>
              <a:pathLst>
                <a:path w="151" h="196" extrusionOk="0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798;p46">
              <a:extLst>
                <a:ext uri="{FF2B5EF4-FFF2-40B4-BE49-F238E27FC236}">
                  <a16:creationId xmlns:a16="http://schemas.microsoft.com/office/drawing/2014/main" id="{DDF41FD3-CACA-89F1-4770-A4D098BB6BE3}"/>
                </a:ext>
              </a:extLst>
            </p:cNvPr>
            <p:cNvSpPr/>
            <p:nvPr/>
          </p:nvSpPr>
          <p:spPr>
            <a:xfrm>
              <a:off x="7951691" y="2666562"/>
              <a:ext cx="6476" cy="15821"/>
            </a:xfrm>
            <a:custGeom>
              <a:avLst/>
              <a:gdLst/>
              <a:ahLst/>
              <a:cxnLst/>
              <a:rect l="l" t="t" r="r" b="b"/>
              <a:pathLst>
                <a:path w="158" h="386" extrusionOk="0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799;p46">
              <a:extLst>
                <a:ext uri="{FF2B5EF4-FFF2-40B4-BE49-F238E27FC236}">
                  <a16:creationId xmlns:a16="http://schemas.microsoft.com/office/drawing/2014/main" id="{113ACE23-550B-1E33-D975-1E7743B0617C}"/>
                </a:ext>
              </a:extLst>
            </p:cNvPr>
            <p:cNvSpPr/>
            <p:nvPr/>
          </p:nvSpPr>
          <p:spPr>
            <a:xfrm>
              <a:off x="7959027" y="2681890"/>
              <a:ext cx="12173" cy="5123"/>
            </a:xfrm>
            <a:custGeom>
              <a:avLst/>
              <a:gdLst/>
              <a:ahLst/>
              <a:cxnLst/>
              <a:rect l="l" t="t" r="r" b="b"/>
              <a:pathLst>
                <a:path w="297" h="125" extrusionOk="0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800;p46">
              <a:extLst>
                <a:ext uri="{FF2B5EF4-FFF2-40B4-BE49-F238E27FC236}">
                  <a16:creationId xmlns:a16="http://schemas.microsoft.com/office/drawing/2014/main" id="{7F701163-2ED0-A923-01E6-135FBADE557D}"/>
                </a:ext>
              </a:extLst>
            </p:cNvPr>
            <p:cNvSpPr/>
            <p:nvPr/>
          </p:nvSpPr>
          <p:spPr>
            <a:xfrm>
              <a:off x="7972840" y="2689924"/>
              <a:ext cx="15493" cy="14837"/>
            </a:xfrm>
            <a:custGeom>
              <a:avLst/>
              <a:gdLst/>
              <a:ahLst/>
              <a:cxnLst/>
              <a:rect l="l" t="t" r="r" b="b"/>
              <a:pathLst>
                <a:path w="378" h="362" extrusionOk="0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801;p46">
              <a:extLst>
                <a:ext uri="{FF2B5EF4-FFF2-40B4-BE49-F238E27FC236}">
                  <a16:creationId xmlns:a16="http://schemas.microsoft.com/office/drawing/2014/main" id="{B588E603-1CEF-23A5-EC0D-2A39F61576EB}"/>
                </a:ext>
              </a:extLst>
            </p:cNvPr>
            <p:cNvSpPr/>
            <p:nvPr/>
          </p:nvSpPr>
          <p:spPr>
            <a:xfrm>
              <a:off x="7990915" y="2708654"/>
              <a:ext cx="4918" cy="15821"/>
            </a:xfrm>
            <a:custGeom>
              <a:avLst/>
              <a:gdLst/>
              <a:ahLst/>
              <a:cxnLst/>
              <a:rect l="l" t="t" r="r" b="b"/>
              <a:pathLst>
                <a:path w="120" h="386" extrusionOk="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802;p46">
              <a:extLst>
                <a:ext uri="{FF2B5EF4-FFF2-40B4-BE49-F238E27FC236}">
                  <a16:creationId xmlns:a16="http://schemas.microsoft.com/office/drawing/2014/main" id="{0E385715-9EB7-A2AA-7994-C357A6D344E8}"/>
                </a:ext>
              </a:extLst>
            </p:cNvPr>
            <p:cNvSpPr/>
            <p:nvPr/>
          </p:nvSpPr>
          <p:spPr>
            <a:xfrm>
              <a:off x="7861521" y="2484337"/>
              <a:ext cx="109519" cy="126078"/>
            </a:xfrm>
            <a:custGeom>
              <a:avLst/>
              <a:gdLst/>
              <a:ahLst/>
              <a:cxnLst/>
              <a:rect l="l" t="t" r="r" b="b"/>
              <a:pathLst>
                <a:path w="2672" h="3076" extrusionOk="0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803;p46">
              <a:extLst>
                <a:ext uri="{FF2B5EF4-FFF2-40B4-BE49-F238E27FC236}">
                  <a16:creationId xmlns:a16="http://schemas.microsoft.com/office/drawing/2014/main" id="{918FADEA-C789-991E-7668-1FEF60E4C5F1}"/>
                </a:ext>
              </a:extLst>
            </p:cNvPr>
            <p:cNvSpPr/>
            <p:nvPr/>
          </p:nvSpPr>
          <p:spPr>
            <a:xfrm>
              <a:off x="8066084" y="3046135"/>
              <a:ext cx="10903" cy="5451"/>
            </a:xfrm>
            <a:custGeom>
              <a:avLst/>
              <a:gdLst/>
              <a:ahLst/>
              <a:cxnLst/>
              <a:rect l="l" t="t" r="r" b="b"/>
              <a:pathLst>
                <a:path w="266" h="133" extrusionOk="0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804;p46">
              <a:extLst>
                <a:ext uri="{FF2B5EF4-FFF2-40B4-BE49-F238E27FC236}">
                  <a16:creationId xmlns:a16="http://schemas.microsoft.com/office/drawing/2014/main" id="{B087C7B1-E6BB-8F05-F3DA-289A93C13612}"/>
                </a:ext>
              </a:extLst>
            </p:cNvPr>
            <p:cNvSpPr/>
            <p:nvPr/>
          </p:nvSpPr>
          <p:spPr>
            <a:xfrm>
              <a:off x="8079774" y="3036421"/>
              <a:ext cx="12214" cy="9427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805;p46">
              <a:extLst>
                <a:ext uri="{FF2B5EF4-FFF2-40B4-BE49-F238E27FC236}">
                  <a16:creationId xmlns:a16="http://schemas.microsoft.com/office/drawing/2014/main" id="{419C2D45-5CF8-B8F8-6BFB-8B2416DB8F0A}"/>
                </a:ext>
              </a:extLst>
            </p:cNvPr>
            <p:cNvSpPr/>
            <p:nvPr/>
          </p:nvSpPr>
          <p:spPr>
            <a:xfrm>
              <a:off x="7206023" y="2581187"/>
              <a:ext cx="779418" cy="357001"/>
            </a:xfrm>
            <a:custGeom>
              <a:avLst/>
              <a:gdLst/>
              <a:ahLst/>
              <a:cxnLst/>
              <a:rect l="l" t="t" r="r" b="b"/>
              <a:pathLst>
                <a:path w="19016" h="8710" extrusionOk="0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806;p46">
              <a:extLst>
                <a:ext uri="{FF2B5EF4-FFF2-40B4-BE49-F238E27FC236}">
                  <a16:creationId xmlns:a16="http://schemas.microsoft.com/office/drawing/2014/main" id="{F84527E6-4571-9D5A-5F61-2C721BC25A86}"/>
                </a:ext>
              </a:extLst>
            </p:cNvPr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180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E08C11-8DEF-E54C-21EA-DDAF79BF9BA2}"/>
              </a:ext>
            </a:extLst>
          </p:cNvPr>
          <p:cNvSpPr txBox="1">
            <a:spLocks/>
          </p:cNvSpPr>
          <p:nvPr/>
        </p:nvSpPr>
        <p:spPr>
          <a:xfrm>
            <a:off x="87955" y="109346"/>
            <a:ext cx="3807538" cy="700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9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Font typeface="Staatliches"/>
              <a:buNone/>
              <a:defRPr sz="54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CBF4A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CBF4A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CBF4A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CBF4A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CBF4A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CBF4A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CBF4A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CBF4A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600" dirty="0"/>
              <a:t>QUESTIONS TO ANSWER</a:t>
            </a:r>
            <a:endParaRPr lang="en-KE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AA7E3-3383-743C-8B02-72BE89D650B6}"/>
              </a:ext>
            </a:extLst>
          </p:cNvPr>
          <p:cNvSpPr txBox="1"/>
          <p:nvPr/>
        </p:nvSpPr>
        <p:spPr>
          <a:xfrm>
            <a:off x="230458" y="1115463"/>
            <a:ext cx="84451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KE" sz="2800" dirty="0">
                <a:solidFill>
                  <a:srgbClr val="161616"/>
                </a:solidFill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The borrowing rate across different times of the year </a:t>
            </a:r>
            <a:r>
              <a:rPr lang="en-US" sz="2800" dirty="0">
                <a:solidFill>
                  <a:srgbClr val="161616"/>
                </a:solidFill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KE" sz="2800" dirty="0">
                <a:solidFill>
                  <a:srgbClr val="161616"/>
                </a:solidFill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The disbursement rate across the year</a:t>
            </a:r>
            <a:r>
              <a:rPr lang="en-US" sz="2800" dirty="0">
                <a:solidFill>
                  <a:srgbClr val="161616"/>
                </a:solidFill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.</a:t>
            </a:r>
            <a:endParaRPr lang="en-KE" sz="2800" dirty="0">
              <a:solidFill>
                <a:srgbClr val="161616"/>
              </a:solidFill>
              <a:latin typeface="Kigelia" panose="020B0503040502020203" pitchFamily="34" charset="0"/>
              <a:ea typeface="Kigelia" panose="020B0503040502020203" pitchFamily="34" charset="0"/>
              <a:cs typeface="Kigelia" panose="020B0503040502020203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KE" sz="2800" dirty="0">
                <a:solidFill>
                  <a:srgbClr val="161616"/>
                </a:solidFill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The demographic trend of the fundraisers across different regions in relation to time of the year</a:t>
            </a:r>
            <a:r>
              <a:rPr lang="en-US" sz="2800" dirty="0">
                <a:solidFill>
                  <a:srgbClr val="161616"/>
                </a:solidFill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.</a:t>
            </a:r>
            <a:endParaRPr lang="en-KE" sz="2800" dirty="0">
              <a:solidFill>
                <a:srgbClr val="161616"/>
              </a:solidFill>
              <a:latin typeface="Kigelia" panose="020B0503040502020203" pitchFamily="34" charset="0"/>
              <a:ea typeface="Kigelia" panose="020B0503040502020203" pitchFamily="34" charset="0"/>
              <a:cs typeface="Kigelia" panose="020B0503040502020203" pitchFamily="34" charset="0"/>
            </a:endParaRPr>
          </a:p>
          <a:p>
            <a:endParaRPr lang="en-KE" dirty="0"/>
          </a:p>
        </p:txBody>
      </p:sp>
      <p:grpSp>
        <p:nvGrpSpPr>
          <p:cNvPr id="6" name="Google Shape;3601;p48">
            <a:extLst>
              <a:ext uri="{FF2B5EF4-FFF2-40B4-BE49-F238E27FC236}">
                <a16:creationId xmlns:a16="http://schemas.microsoft.com/office/drawing/2014/main" id="{13C90253-B296-3C9C-A5CC-74749DCAC0D0}"/>
              </a:ext>
            </a:extLst>
          </p:cNvPr>
          <p:cNvGrpSpPr/>
          <p:nvPr/>
        </p:nvGrpSpPr>
        <p:grpSpPr>
          <a:xfrm>
            <a:off x="6890990" y="3287403"/>
            <a:ext cx="1784658" cy="1671173"/>
            <a:chOff x="411609" y="1049416"/>
            <a:chExt cx="1718376" cy="1650536"/>
          </a:xfrm>
        </p:grpSpPr>
        <p:sp>
          <p:nvSpPr>
            <p:cNvPr id="7" name="Google Shape;3602;p48">
              <a:extLst>
                <a:ext uri="{FF2B5EF4-FFF2-40B4-BE49-F238E27FC236}">
                  <a16:creationId xmlns:a16="http://schemas.microsoft.com/office/drawing/2014/main" id="{E472BB78-67F2-3C52-38F2-7C12FB39E91F}"/>
                </a:ext>
              </a:extLst>
            </p:cNvPr>
            <p:cNvSpPr/>
            <p:nvPr/>
          </p:nvSpPr>
          <p:spPr>
            <a:xfrm>
              <a:off x="970600" y="1194197"/>
              <a:ext cx="557400" cy="3999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3;p48">
              <a:extLst>
                <a:ext uri="{FF2B5EF4-FFF2-40B4-BE49-F238E27FC236}">
                  <a16:creationId xmlns:a16="http://schemas.microsoft.com/office/drawing/2014/main" id="{F8558B4F-9D34-AB30-A875-8F642C2A15F7}"/>
                </a:ext>
              </a:extLst>
            </p:cNvPr>
            <p:cNvSpPr/>
            <p:nvPr/>
          </p:nvSpPr>
          <p:spPr>
            <a:xfrm>
              <a:off x="957556" y="1172928"/>
              <a:ext cx="152647" cy="127132"/>
            </a:xfrm>
            <a:custGeom>
              <a:avLst/>
              <a:gdLst/>
              <a:ahLst/>
              <a:cxnLst/>
              <a:rect l="l" t="t" r="r" b="b"/>
              <a:pathLst>
                <a:path w="9608" h="8002" extrusionOk="0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3604;p48">
              <a:extLst>
                <a:ext uri="{FF2B5EF4-FFF2-40B4-BE49-F238E27FC236}">
                  <a16:creationId xmlns:a16="http://schemas.microsoft.com/office/drawing/2014/main" id="{32098190-5585-F0BC-B5DE-D20703675F88}"/>
                </a:ext>
              </a:extLst>
            </p:cNvPr>
            <p:cNvGrpSpPr/>
            <p:nvPr/>
          </p:nvGrpSpPr>
          <p:grpSpPr>
            <a:xfrm>
              <a:off x="1494120" y="1049416"/>
              <a:ext cx="285038" cy="281828"/>
              <a:chOff x="1494120" y="1049416"/>
              <a:chExt cx="285038" cy="281828"/>
            </a:xfrm>
          </p:grpSpPr>
          <p:sp>
            <p:nvSpPr>
              <p:cNvPr id="146" name="Google Shape;3605;p48">
                <a:extLst>
                  <a:ext uri="{FF2B5EF4-FFF2-40B4-BE49-F238E27FC236}">
                    <a16:creationId xmlns:a16="http://schemas.microsoft.com/office/drawing/2014/main" id="{992E3826-235A-02EC-0CB1-7CE0AB1D57D5}"/>
                  </a:ext>
                </a:extLst>
              </p:cNvPr>
              <p:cNvSpPr/>
              <p:nvPr/>
            </p:nvSpPr>
            <p:spPr>
              <a:xfrm>
                <a:off x="1494120" y="1080031"/>
                <a:ext cx="251261" cy="251213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5812" extrusionOk="0">
                    <a:moveTo>
                      <a:pt x="7725" y="1"/>
                    </a:moveTo>
                    <a:cubicBezTo>
                      <a:pt x="3459" y="101"/>
                      <a:pt x="0" y="3635"/>
                      <a:pt x="0" y="7904"/>
                    </a:cubicBezTo>
                    <a:cubicBezTo>
                      <a:pt x="0" y="12241"/>
                      <a:pt x="3572" y="15811"/>
                      <a:pt x="7908" y="15811"/>
                    </a:cubicBezTo>
                    <a:cubicBezTo>
                      <a:pt x="12244" y="15811"/>
                      <a:pt x="15815" y="12241"/>
                      <a:pt x="15815" y="7904"/>
                    </a:cubicBezTo>
                    <a:lnTo>
                      <a:pt x="7908" y="7904"/>
                    </a:lnTo>
                    <a:lnTo>
                      <a:pt x="772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606;p48">
                <a:extLst>
                  <a:ext uri="{FF2B5EF4-FFF2-40B4-BE49-F238E27FC236}">
                    <a16:creationId xmlns:a16="http://schemas.microsoft.com/office/drawing/2014/main" id="{77F910EA-B276-68E7-7363-4BA06B0E6D25}"/>
                  </a:ext>
                </a:extLst>
              </p:cNvPr>
              <p:cNvSpPr/>
              <p:nvPr/>
            </p:nvSpPr>
            <p:spPr>
              <a:xfrm>
                <a:off x="1650771" y="1049416"/>
                <a:ext cx="128387" cy="125575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7904" extrusionOk="0">
                    <a:moveTo>
                      <a:pt x="1" y="0"/>
                    </a:moveTo>
                    <a:lnTo>
                      <a:pt x="177" y="7903"/>
                    </a:lnTo>
                    <a:lnTo>
                      <a:pt x="8080" y="7781"/>
                    </a:lnTo>
                    <a:cubicBezTo>
                      <a:pt x="8024" y="5722"/>
                      <a:pt x="7169" y="3676"/>
                      <a:pt x="5693" y="2238"/>
                    </a:cubicBezTo>
                    <a:cubicBezTo>
                      <a:pt x="4218" y="804"/>
                      <a:pt x="2059" y="0"/>
                      <a:pt x="1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3607;p48">
              <a:extLst>
                <a:ext uri="{FF2B5EF4-FFF2-40B4-BE49-F238E27FC236}">
                  <a16:creationId xmlns:a16="http://schemas.microsoft.com/office/drawing/2014/main" id="{E0AAA427-C3B1-5A2B-3C25-87BA222F61AF}"/>
                </a:ext>
              </a:extLst>
            </p:cNvPr>
            <p:cNvSpPr/>
            <p:nvPr/>
          </p:nvSpPr>
          <p:spPr>
            <a:xfrm>
              <a:off x="726357" y="1601522"/>
              <a:ext cx="1316216" cy="487333"/>
            </a:xfrm>
            <a:custGeom>
              <a:avLst/>
              <a:gdLst/>
              <a:ahLst/>
              <a:cxnLst/>
              <a:rect l="l" t="t" r="r" b="b"/>
              <a:pathLst>
                <a:path w="82846" h="30674" extrusionOk="0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08;p48">
              <a:extLst>
                <a:ext uri="{FF2B5EF4-FFF2-40B4-BE49-F238E27FC236}">
                  <a16:creationId xmlns:a16="http://schemas.microsoft.com/office/drawing/2014/main" id="{36260ACC-D60A-8729-5F27-67420CC17AD1}"/>
                </a:ext>
              </a:extLst>
            </p:cNvPr>
            <p:cNvSpPr/>
            <p:nvPr/>
          </p:nvSpPr>
          <p:spPr>
            <a:xfrm>
              <a:off x="411609" y="2697807"/>
              <a:ext cx="1718376" cy="2145"/>
            </a:xfrm>
            <a:custGeom>
              <a:avLst/>
              <a:gdLst/>
              <a:ahLst/>
              <a:cxnLst/>
              <a:rect l="l" t="t" r="r" b="b"/>
              <a:pathLst>
                <a:path w="108159" h="135" extrusionOk="0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3609;p48">
              <a:extLst>
                <a:ext uri="{FF2B5EF4-FFF2-40B4-BE49-F238E27FC236}">
                  <a16:creationId xmlns:a16="http://schemas.microsoft.com/office/drawing/2014/main" id="{5A2F7669-B8C9-9366-41CC-8E7170C5F3DA}"/>
                </a:ext>
              </a:extLst>
            </p:cNvPr>
            <p:cNvGrpSpPr/>
            <p:nvPr/>
          </p:nvGrpSpPr>
          <p:grpSpPr>
            <a:xfrm>
              <a:off x="1603188" y="1369374"/>
              <a:ext cx="209969" cy="294109"/>
              <a:chOff x="1603188" y="1369374"/>
              <a:chExt cx="209969" cy="294109"/>
            </a:xfrm>
          </p:grpSpPr>
          <p:sp>
            <p:nvSpPr>
              <p:cNvPr id="141" name="Google Shape;3610;p48">
                <a:extLst>
                  <a:ext uri="{FF2B5EF4-FFF2-40B4-BE49-F238E27FC236}">
                    <a16:creationId xmlns:a16="http://schemas.microsoft.com/office/drawing/2014/main" id="{0C18FC6D-EADE-CB77-3FF1-FA8429ACB55C}"/>
                  </a:ext>
                </a:extLst>
              </p:cNvPr>
              <p:cNvSpPr/>
              <p:nvPr/>
            </p:nvSpPr>
            <p:spPr>
              <a:xfrm>
                <a:off x="1603188" y="1369374"/>
                <a:ext cx="209969" cy="294109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8512" extrusionOk="0">
                    <a:moveTo>
                      <a:pt x="575" y="1"/>
                    </a:moveTo>
                    <a:cubicBezTo>
                      <a:pt x="270" y="1"/>
                      <a:pt x="1" y="266"/>
                      <a:pt x="1" y="573"/>
                    </a:cubicBezTo>
                    <a:lnTo>
                      <a:pt x="1" y="1368"/>
                    </a:lnTo>
                    <a:lnTo>
                      <a:pt x="1" y="2945"/>
                    </a:lnTo>
                    <a:lnTo>
                      <a:pt x="1" y="6026"/>
                    </a:lnTo>
                    <a:cubicBezTo>
                      <a:pt x="1" y="8043"/>
                      <a:pt x="4" y="9992"/>
                      <a:pt x="4" y="11849"/>
                    </a:cubicBezTo>
                    <a:cubicBezTo>
                      <a:pt x="4" y="13705"/>
                      <a:pt x="8" y="15469"/>
                      <a:pt x="12" y="17119"/>
                    </a:cubicBezTo>
                    <a:lnTo>
                      <a:pt x="12" y="17732"/>
                    </a:lnTo>
                    <a:cubicBezTo>
                      <a:pt x="15" y="17832"/>
                      <a:pt x="4" y="17929"/>
                      <a:pt x="23" y="18041"/>
                    </a:cubicBezTo>
                    <a:cubicBezTo>
                      <a:pt x="41" y="18153"/>
                      <a:pt x="94" y="18255"/>
                      <a:pt x="172" y="18333"/>
                    </a:cubicBezTo>
                    <a:cubicBezTo>
                      <a:pt x="247" y="18411"/>
                      <a:pt x="344" y="18472"/>
                      <a:pt x="453" y="18494"/>
                    </a:cubicBezTo>
                    <a:cubicBezTo>
                      <a:pt x="517" y="18509"/>
                      <a:pt x="578" y="18512"/>
                      <a:pt x="637" y="18512"/>
                    </a:cubicBezTo>
                    <a:cubicBezTo>
                      <a:pt x="662" y="18512"/>
                      <a:pt x="686" y="18511"/>
                      <a:pt x="710" y="18511"/>
                    </a:cubicBezTo>
                    <a:cubicBezTo>
                      <a:pt x="726" y="18511"/>
                      <a:pt x="742" y="18511"/>
                      <a:pt x="758" y="18512"/>
                    </a:cubicBezTo>
                    <a:cubicBezTo>
                      <a:pt x="953" y="18508"/>
                      <a:pt x="1147" y="18508"/>
                      <a:pt x="1337" y="18508"/>
                    </a:cubicBezTo>
                    <a:cubicBezTo>
                      <a:pt x="2103" y="18508"/>
                      <a:pt x="2839" y="18505"/>
                      <a:pt x="3542" y="18505"/>
                    </a:cubicBezTo>
                    <a:cubicBezTo>
                      <a:pt x="6343" y="18498"/>
                      <a:pt x="8614" y="18489"/>
                      <a:pt x="10186" y="18482"/>
                    </a:cubicBezTo>
                    <a:cubicBezTo>
                      <a:pt x="10970" y="18479"/>
                      <a:pt x="11576" y="18475"/>
                      <a:pt x="11994" y="18472"/>
                    </a:cubicBezTo>
                    <a:cubicBezTo>
                      <a:pt x="12199" y="18467"/>
                      <a:pt x="12356" y="18467"/>
                      <a:pt x="12465" y="18463"/>
                    </a:cubicBezTo>
                    <a:cubicBezTo>
                      <a:pt x="12573" y="18463"/>
                      <a:pt x="12625" y="18456"/>
                      <a:pt x="12625" y="18456"/>
                    </a:cubicBezTo>
                    <a:cubicBezTo>
                      <a:pt x="12625" y="18456"/>
                      <a:pt x="12573" y="18453"/>
                      <a:pt x="12465" y="18449"/>
                    </a:cubicBezTo>
                    <a:cubicBezTo>
                      <a:pt x="12356" y="18449"/>
                      <a:pt x="12199" y="18445"/>
                      <a:pt x="11994" y="18445"/>
                    </a:cubicBezTo>
                    <a:cubicBezTo>
                      <a:pt x="11576" y="18441"/>
                      <a:pt x="10970" y="18437"/>
                      <a:pt x="10186" y="18430"/>
                    </a:cubicBezTo>
                    <a:cubicBezTo>
                      <a:pt x="8614" y="18427"/>
                      <a:pt x="6343" y="18419"/>
                      <a:pt x="3542" y="18411"/>
                    </a:cubicBezTo>
                    <a:cubicBezTo>
                      <a:pt x="2839" y="18408"/>
                      <a:pt x="2103" y="18408"/>
                      <a:pt x="1337" y="18404"/>
                    </a:cubicBezTo>
                    <a:lnTo>
                      <a:pt x="758" y="18404"/>
                    </a:lnTo>
                    <a:cubicBezTo>
                      <a:pt x="738" y="18403"/>
                      <a:pt x="718" y="18403"/>
                      <a:pt x="697" y="18403"/>
                    </a:cubicBezTo>
                    <a:cubicBezTo>
                      <a:pt x="674" y="18403"/>
                      <a:pt x="650" y="18404"/>
                      <a:pt x="627" y="18404"/>
                    </a:cubicBezTo>
                    <a:cubicBezTo>
                      <a:pt x="573" y="18404"/>
                      <a:pt x="521" y="18402"/>
                      <a:pt x="475" y="18389"/>
                    </a:cubicBezTo>
                    <a:cubicBezTo>
                      <a:pt x="389" y="18370"/>
                      <a:pt x="310" y="18325"/>
                      <a:pt x="251" y="18258"/>
                    </a:cubicBezTo>
                    <a:cubicBezTo>
                      <a:pt x="187" y="18195"/>
                      <a:pt x="146" y="18113"/>
                      <a:pt x="127" y="18023"/>
                    </a:cubicBezTo>
                    <a:cubicBezTo>
                      <a:pt x="117" y="17941"/>
                      <a:pt x="124" y="17832"/>
                      <a:pt x="120" y="17732"/>
                    </a:cubicBezTo>
                    <a:cubicBezTo>
                      <a:pt x="120" y="17530"/>
                      <a:pt x="120" y="17324"/>
                      <a:pt x="124" y="17119"/>
                    </a:cubicBezTo>
                    <a:cubicBezTo>
                      <a:pt x="124" y="15469"/>
                      <a:pt x="127" y="13705"/>
                      <a:pt x="127" y="11849"/>
                    </a:cubicBezTo>
                    <a:cubicBezTo>
                      <a:pt x="131" y="9992"/>
                      <a:pt x="131" y="8043"/>
                      <a:pt x="131" y="6026"/>
                    </a:cubicBezTo>
                    <a:cubicBezTo>
                      <a:pt x="131" y="5013"/>
                      <a:pt x="131" y="3986"/>
                      <a:pt x="135" y="2945"/>
                    </a:cubicBezTo>
                    <a:lnTo>
                      <a:pt x="135" y="1368"/>
                    </a:lnTo>
                    <a:lnTo>
                      <a:pt x="135" y="576"/>
                    </a:lnTo>
                    <a:cubicBezTo>
                      <a:pt x="135" y="339"/>
                      <a:pt x="344" y="135"/>
                      <a:pt x="581" y="135"/>
                    </a:cubicBezTo>
                    <a:cubicBezTo>
                      <a:pt x="583" y="135"/>
                      <a:pt x="585" y="135"/>
                      <a:pt x="587" y="135"/>
                    </a:cubicBezTo>
                    <a:cubicBezTo>
                      <a:pt x="4868" y="135"/>
                      <a:pt x="8946" y="135"/>
                      <a:pt x="12655" y="132"/>
                    </a:cubicBezTo>
                    <a:cubicBezTo>
                      <a:pt x="12860" y="143"/>
                      <a:pt x="13044" y="311"/>
                      <a:pt x="13077" y="509"/>
                    </a:cubicBezTo>
                    <a:cubicBezTo>
                      <a:pt x="13089" y="718"/>
                      <a:pt x="13081" y="961"/>
                      <a:pt x="13084" y="1181"/>
                    </a:cubicBezTo>
                    <a:lnTo>
                      <a:pt x="13084" y="2519"/>
                    </a:lnTo>
                    <a:cubicBezTo>
                      <a:pt x="13084" y="3396"/>
                      <a:pt x="13089" y="4252"/>
                      <a:pt x="13089" y="5077"/>
                    </a:cubicBezTo>
                    <a:cubicBezTo>
                      <a:pt x="13092" y="6728"/>
                      <a:pt x="13092" y="8263"/>
                      <a:pt x="13096" y="9668"/>
                    </a:cubicBezTo>
                    <a:cubicBezTo>
                      <a:pt x="13107" y="12469"/>
                      <a:pt x="13115" y="14740"/>
                      <a:pt x="13118" y="16316"/>
                    </a:cubicBezTo>
                    <a:cubicBezTo>
                      <a:pt x="13122" y="16708"/>
                      <a:pt x="13122" y="17055"/>
                      <a:pt x="13125" y="17358"/>
                    </a:cubicBezTo>
                    <a:lnTo>
                      <a:pt x="13125" y="17777"/>
                    </a:lnTo>
                    <a:cubicBezTo>
                      <a:pt x="13125" y="17903"/>
                      <a:pt x="13137" y="18019"/>
                      <a:pt x="13099" y="18113"/>
                    </a:cubicBezTo>
                    <a:cubicBezTo>
                      <a:pt x="13029" y="18307"/>
                      <a:pt x="12875" y="18393"/>
                      <a:pt x="12782" y="18427"/>
                    </a:cubicBezTo>
                    <a:cubicBezTo>
                      <a:pt x="12681" y="18456"/>
                      <a:pt x="12625" y="18453"/>
                      <a:pt x="12625" y="18456"/>
                    </a:cubicBezTo>
                    <a:cubicBezTo>
                      <a:pt x="12625" y="18456"/>
                      <a:pt x="12635" y="18458"/>
                      <a:pt x="12654" y="18458"/>
                    </a:cubicBezTo>
                    <a:cubicBezTo>
                      <a:pt x="12681" y="18458"/>
                      <a:pt x="12725" y="18455"/>
                      <a:pt x="12786" y="18437"/>
                    </a:cubicBezTo>
                    <a:cubicBezTo>
                      <a:pt x="12883" y="18411"/>
                      <a:pt x="13044" y="18325"/>
                      <a:pt x="13125" y="18124"/>
                    </a:cubicBezTo>
                    <a:cubicBezTo>
                      <a:pt x="13167" y="18023"/>
                      <a:pt x="13160" y="17903"/>
                      <a:pt x="13160" y="17777"/>
                    </a:cubicBezTo>
                    <a:cubicBezTo>
                      <a:pt x="13163" y="17650"/>
                      <a:pt x="13163" y="17508"/>
                      <a:pt x="13163" y="17358"/>
                    </a:cubicBezTo>
                    <a:cubicBezTo>
                      <a:pt x="13167" y="17055"/>
                      <a:pt x="13167" y="16708"/>
                      <a:pt x="13170" y="16316"/>
                    </a:cubicBezTo>
                    <a:cubicBezTo>
                      <a:pt x="13174" y="14740"/>
                      <a:pt x="13182" y="12469"/>
                      <a:pt x="13193" y="9668"/>
                    </a:cubicBezTo>
                    <a:cubicBezTo>
                      <a:pt x="13193" y="8263"/>
                      <a:pt x="13196" y="6728"/>
                      <a:pt x="13201" y="5077"/>
                    </a:cubicBezTo>
                    <a:cubicBezTo>
                      <a:pt x="13201" y="4252"/>
                      <a:pt x="13204" y="3396"/>
                      <a:pt x="13204" y="2519"/>
                    </a:cubicBezTo>
                    <a:lnTo>
                      <a:pt x="13204" y="1181"/>
                    </a:lnTo>
                    <a:cubicBezTo>
                      <a:pt x="13201" y="950"/>
                      <a:pt x="13215" y="737"/>
                      <a:pt x="13196" y="490"/>
                    </a:cubicBezTo>
                    <a:cubicBezTo>
                      <a:pt x="13160" y="233"/>
                      <a:pt x="12927" y="19"/>
                      <a:pt x="12663" y="9"/>
                    </a:cubicBezTo>
                    <a:cubicBezTo>
                      <a:pt x="8950" y="9"/>
                      <a:pt x="4871" y="5"/>
                      <a:pt x="587" y="1"/>
                    </a:cubicBezTo>
                    <a:cubicBezTo>
                      <a:pt x="583" y="1"/>
                      <a:pt x="579" y="1"/>
                      <a:pt x="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611;p48">
                <a:extLst>
                  <a:ext uri="{FF2B5EF4-FFF2-40B4-BE49-F238E27FC236}">
                    <a16:creationId xmlns:a16="http://schemas.microsoft.com/office/drawing/2014/main" id="{AFB03C74-C820-F776-9046-D84C781EBB0B}"/>
                  </a:ext>
                </a:extLst>
              </p:cNvPr>
              <p:cNvSpPr/>
              <p:nvPr/>
            </p:nvSpPr>
            <p:spPr>
              <a:xfrm>
                <a:off x="1647450" y="1426490"/>
                <a:ext cx="123462" cy="108972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6859" extrusionOk="0">
                    <a:moveTo>
                      <a:pt x="4056" y="154"/>
                    </a:moveTo>
                    <a:cubicBezTo>
                      <a:pt x="4227" y="154"/>
                      <a:pt x="4398" y="167"/>
                      <a:pt x="4567" y="192"/>
                    </a:cubicBezTo>
                    <a:lnTo>
                      <a:pt x="4567" y="192"/>
                    </a:lnTo>
                    <a:cubicBezTo>
                      <a:pt x="4574" y="252"/>
                      <a:pt x="4610" y="309"/>
                      <a:pt x="4681" y="336"/>
                    </a:cubicBezTo>
                    <a:cubicBezTo>
                      <a:pt x="6216" y="899"/>
                      <a:pt x="7322" y="2558"/>
                      <a:pt x="6862" y="4223"/>
                    </a:cubicBezTo>
                    <a:cubicBezTo>
                      <a:pt x="6491" y="5568"/>
                      <a:pt x="5094" y="6534"/>
                      <a:pt x="3709" y="6534"/>
                    </a:cubicBezTo>
                    <a:cubicBezTo>
                      <a:pt x="3467" y="6534"/>
                      <a:pt x="3225" y="6504"/>
                      <a:pt x="2989" y="6442"/>
                    </a:cubicBezTo>
                    <a:cubicBezTo>
                      <a:pt x="1468" y="6035"/>
                      <a:pt x="487" y="4403"/>
                      <a:pt x="677" y="2879"/>
                    </a:cubicBezTo>
                    <a:cubicBezTo>
                      <a:pt x="890" y="1221"/>
                      <a:pt x="2473" y="154"/>
                      <a:pt x="4056" y="154"/>
                    </a:cubicBezTo>
                    <a:close/>
                    <a:moveTo>
                      <a:pt x="4713" y="0"/>
                    </a:moveTo>
                    <a:cubicBezTo>
                      <a:pt x="4652" y="0"/>
                      <a:pt x="4608" y="36"/>
                      <a:pt x="4584" y="85"/>
                    </a:cubicBezTo>
                    <a:lnTo>
                      <a:pt x="4584" y="85"/>
                    </a:lnTo>
                    <a:cubicBezTo>
                      <a:pt x="4350" y="39"/>
                      <a:pt x="4113" y="17"/>
                      <a:pt x="3878" y="17"/>
                    </a:cubicBezTo>
                    <a:cubicBezTo>
                      <a:pt x="2363" y="17"/>
                      <a:pt x="898" y="943"/>
                      <a:pt x="475" y="2491"/>
                    </a:cubicBezTo>
                    <a:cubicBezTo>
                      <a:pt x="1" y="4235"/>
                      <a:pt x="1151" y="6271"/>
                      <a:pt x="2903" y="6749"/>
                    </a:cubicBezTo>
                    <a:cubicBezTo>
                      <a:pt x="3178" y="6823"/>
                      <a:pt x="3460" y="6858"/>
                      <a:pt x="3741" y="6858"/>
                    </a:cubicBezTo>
                    <a:cubicBezTo>
                      <a:pt x="5212" y="6858"/>
                      <a:pt x="6666" y="5889"/>
                      <a:pt x="7143" y="4478"/>
                    </a:cubicBezTo>
                    <a:cubicBezTo>
                      <a:pt x="7770" y="2613"/>
                      <a:pt x="6574" y="605"/>
                      <a:pt x="4771" y="10"/>
                    </a:cubicBezTo>
                    <a:cubicBezTo>
                      <a:pt x="4750" y="3"/>
                      <a:pt x="4731" y="0"/>
                      <a:pt x="47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612;p48">
                <a:extLst>
                  <a:ext uri="{FF2B5EF4-FFF2-40B4-BE49-F238E27FC236}">
                    <a16:creationId xmlns:a16="http://schemas.microsoft.com/office/drawing/2014/main" id="{131120D4-ED02-E5E3-D8C7-C89143F5FEF4}"/>
                  </a:ext>
                </a:extLst>
              </p:cNvPr>
              <p:cNvSpPr/>
              <p:nvPr/>
            </p:nvSpPr>
            <p:spPr>
              <a:xfrm>
                <a:off x="1692190" y="1423757"/>
                <a:ext cx="80550" cy="111451"/>
              </a:xfrm>
              <a:custGeom>
                <a:avLst/>
                <a:gdLst/>
                <a:ahLst/>
                <a:cxnLst/>
                <a:rect l="l" t="t" r="r" b="b"/>
                <a:pathLst>
                  <a:path w="5070" h="7015" extrusionOk="0">
                    <a:moveTo>
                      <a:pt x="1888" y="0"/>
                    </a:moveTo>
                    <a:cubicBezTo>
                      <a:pt x="1550" y="0"/>
                      <a:pt x="1458" y="529"/>
                      <a:pt x="1820" y="672"/>
                    </a:cubicBezTo>
                    <a:cubicBezTo>
                      <a:pt x="3381" y="1284"/>
                      <a:pt x="4420" y="2976"/>
                      <a:pt x="3800" y="4638"/>
                    </a:cubicBezTo>
                    <a:cubicBezTo>
                      <a:pt x="3304" y="5975"/>
                      <a:pt x="1931" y="6687"/>
                      <a:pt x="566" y="6687"/>
                    </a:cubicBezTo>
                    <a:cubicBezTo>
                      <a:pt x="421" y="6687"/>
                      <a:pt x="276" y="6679"/>
                      <a:pt x="132" y="6662"/>
                    </a:cubicBezTo>
                    <a:cubicBezTo>
                      <a:pt x="127" y="6662"/>
                      <a:pt x="123" y="6662"/>
                      <a:pt x="119" y="6662"/>
                    </a:cubicBezTo>
                    <a:cubicBezTo>
                      <a:pt x="11" y="6662"/>
                      <a:pt x="1" y="6836"/>
                      <a:pt x="102" y="6864"/>
                    </a:cubicBezTo>
                    <a:cubicBezTo>
                      <a:pt x="432" y="6966"/>
                      <a:pt x="771" y="7015"/>
                      <a:pt x="1108" y="7015"/>
                    </a:cubicBezTo>
                    <a:cubicBezTo>
                      <a:pt x="2614" y="7015"/>
                      <a:pt x="4078" y="6045"/>
                      <a:pt x="4520" y="4523"/>
                    </a:cubicBezTo>
                    <a:cubicBezTo>
                      <a:pt x="5070" y="2629"/>
                      <a:pt x="3845" y="582"/>
                      <a:pt x="2000" y="18"/>
                    </a:cubicBezTo>
                    <a:cubicBezTo>
                      <a:pt x="1960" y="6"/>
                      <a:pt x="1923" y="0"/>
                      <a:pt x="188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613;p48">
                <a:extLst>
                  <a:ext uri="{FF2B5EF4-FFF2-40B4-BE49-F238E27FC236}">
                    <a16:creationId xmlns:a16="http://schemas.microsoft.com/office/drawing/2014/main" id="{F407C664-B4C8-29C9-80A9-B09A19C22A25}"/>
                  </a:ext>
                </a:extLst>
              </p:cNvPr>
              <p:cNvSpPr/>
              <p:nvPr/>
            </p:nvSpPr>
            <p:spPr>
              <a:xfrm>
                <a:off x="1651486" y="1580996"/>
                <a:ext cx="113961" cy="2208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9" extrusionOk="0">
                    <a:moveTo>
                      <a:pt x="3586" y="1"/>
                    </a:moveTo>
                    <a:cubicBezTo>
                      <a:pt x="1607" y="1"/>
                      <a:pt x="1" y="34"/>
                      <a:pt x="1" y="71"/>
                    </a:cubicBezTo>
                    <a:cubicBezTo>
                      <a:pt x="1" y="109"/>
                      <a:pt x="1607" y="139"/>
                      <a:pt x="3586" y="139"/>
                    </a:cubicBezTo>
                    <a:cubicBezTo>
                      <a:pt x="5567" y="139"/>
                      <a:pt x="7172" y="109"/>
                      <a:pt x="7172" y="71"/>
                    </a:cubicBezTo>
                    <a:cubicBezTo>
                      <a:pt x="7172" y="34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614;p48">
                <a:extLst>
                  <a:ext uri="{FF2B5EF4-FFF2-40B4-BE49-F238E27FC236}">
                    <a16:creationId xmlns:a16="http://schemas.microsoft.com/office/drawing/2014/main" id="{F0E537B1-92C9-55F1-5B4B-5F0A6F46CF67}"/>
                  </a:ext>
                </a:extLst>
              </p:cNvPr>
              <p:cNvSpPr/>
              <p:nvPr/>
            </p:nvSpPr>
            <p:spPr>
              <a:xfrm>
                <a:off x="1651486" y="1598313"/>
                <a:ext cx="113961" cy="2161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6" extrusionOk="0">
                    <a:moveTo>
                      <a:pt x="3586" y="1"/>
                    </a:moveTo>
                    <a:cubicBezTo>
                      <a:pt x="1607" y="1"/>
                      <a:pt x="1" y="31"/>
                      <a:pt x="1" y="68"/>
                    </a:cubicBezTo>
                    <a:cubicBezTo>
                      <a:pt x="1" y="106"/>
                      <a:pt x="1607" y="135"/>
                      <a:pt x="3586" y="135"/>
                    </a:cubicBezTo>
                    <a:cubicBezTo>
                      <a:pt x="5567" y="135"/>
                      <a:pt x="7172" y="106"/>
                      <a:pt x="7172" y="68"/>
                    </a:cubicBezTo>
                    <a:cubicBezTo>
                      <a:pt x="7172" y="31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3615;p48">
              <a:extLst>
                <a:ext uri="{FF2B5EF4-FFF2-40B4-BE49-F238E27FC236}">
                  <a16:creationId xmlns:a16="http://schemas.microsoft.com/office/drawing/2014/main" id="{FE1235C6-8D38-A11B-678B-0EA899888C71}"/>
                </a:ext>
              </a:extLst>
            </p:cNvPr>
            <p:cNvSpPr/>
            <p:nvPr/>
          </p:nvSpPr>
          <p:spPr>
            <a:xfrm>
              <a:off x="1019624" y="1242830"/>
              <a:ext cx="462231" cy="99678"/>
            </a:xfrm>
            <a:custGeom>
              <a:avLst/>
              <a:gdLst/>
              <a:ahLst/>
              <a:cxnLst/>
              <a:rect l="l" t="t" r="r" b="b"/>
              <a:pathLst>
                <a:path w="29094" h="6274" extrusionOk="0">
                  <a:moveTo>
                    <a:pt x="25522" y="0"/>
                  </a:moveTo>
                  <a:cubicBezTo>
                    <a:pt x="25196" y="0"/>
                    <a:pt x="24852" y="21"/>
                    <a:pt x="24491" y="70"/>
                  </a:cubicBezTo>
                  <a:cubicBezTo>
                    <a:pt x="23763" y="175"/>
                    <a:pt x="22967" y="387"/>
                    <a:pt x="22187" y="780"/>
                  </a:cubicBezTo>
                  <a:cubicBezTo>
                    <a:pt x="21403" y="1161"/>
                    <a:pt x="20659" y="1732"/>
                    <a:pt x="19931" y="2371"/>
                  </a:cubicBezTo>
                  <a:cubicBezTo>
                    <a:pt x="19199" y="3009"/>
                    <a:pt x="18481" y="3726"/>
                    <a:pt x="17671" y="4376"/>
                  </a:cubicBezTo>
                  <a:cubicBezTo>
                    <a:pt x="16857" y="5019"/>
                    <a:pt x="15935" y="5621"/>
                    <a:pt x="14877" y="5890"/>
                  </a:cubicBezTo>
                  <a:cubicBezTo>
                    <a:pt x="14538" y="5981"/>
                    <a:pt x="14196" y="6023"/>
                    <a:pt x="13857" y="6023"/>
                  </a:cubicBezTo>
                  <a:cubicBezTo>
                    <a:pt x="13135" y="6023"/>
                    <a:pt x="12426" y="5832"/>
                    <a:pt x="11796" y="5527"/>
                  </a:cubicBezTo>
                  <a:cubicBezTo>
                    <a:pt x="10855" y="5090"/>
                    <a:pt x="10025" y="4500"/>
                    <a:pt x="9196" y="3999"/>
                  </a:cubicBezTo>
                  <a:cubicBezTo>
                    <a:pt x="8371" y="3492"/>
                    <a:pt x="7519" y="3077"/>
                    <a:pt x="6664" y="2890"/>
                  </a:cubicBezTo>
                  <a:cubicBezTo>
                    <a:pt x="6089" y="2756"/>
                    <a:pt x="5529" y="2699"/>
                    <a:pt x="5000" y="2699"/>
                  </a:cubicBezTo>
                  <a:cubicBezTo>
                    <a:pt x="4745" y="2699"/>
                    <a:pt x="4498" y="2713"/>
                    <a:pt x="4259" y="2737"/>
                  </a:cubicBezTo>
                  <a:cubicBezTo>
                    <a:pt x="2780" y="2890"/>
                    <a:pt x="1677" y="3439"/>
                    <a:pt x="994" y="3883"/>
                  </a:cubicBezTo>
                  <a:cubicBezTo>
                    <a:pt x="651" y="4107"/>
                    <a:pt x="396" y="4306"/>
                    <a:pt x="239" y="4455"/>
                  </a:cubicBezTo>
                  <a:cubicBezTo>
                    <a:pt x="82" y="4600"/>
                    <a:pt x="1" y="4679"/>
                    <a:pt x="4" y="4687"/>
                  </a:cubicBezTo>
                  <a:cubicBezTo>
                    <a:pt x="5" y="4687"/>
                    <a:pt x="6" y="4688"/>
                    <a:pt x="7" y="4688"/>
                  </a:cubicBezTo>
                  <a:cubicBezTo>
                    <a:pt x="45" y="4688"/>
                    <a:pt x="374" y="4374"/>
                    <a:pt x="1046" y="3966"/>
                  </a:cubicBezTo>
                  <a:cubicBezTo>
                    <a:pt x="1734" y="3551"/>
                    <a:pt x="2828" y="3040"/>
                    <a:pt x="4273" y="2912"/>
                  </a:cubicBezTo>
                  <a:cubicBezTo>
                    <a:pt x="4472" y="2896"/>
                    <a:pt x="4676" y="2887"/>
                    <a:pt x="4886" y="2887"/>
                  </a:cubicBezTo>
                  <a:cubicBezTo>
                    <a:pt x="5436" y="2887"/>
                    <a:pt x="6020" y="2948"/>
                    <a:pt x="6615" y="3092"/>
                  </a:cubicBezTo>
                  <a:cubicBezTo>
                    <a:pt x="7445" y="3282"/>
                    <a:pt x="8262" y="3685"/>
                    <a:pt x="9077" y="4197"/>
                  </a:cubicBezTo>
                  <a:cubicBezTo>
                    <a:pt x="9895" y="4698"/>
                    <a:pt x="10724" y="5295"/>
                    <a:pt x="11691" y="5751"/>
                  </a:cubicBezTo>
                  <a:cubicBezTo>
                    <a:pt x="12173" y="5976"/>
                    <a:pt x="12696" y="6158"/>
                    <a:pt x="13253" y="6233"/>
                  </a:cubicBezTo>
                  <a:cubicBezTo>
                    <a:pt x="13443" y="6260"/>
                    <a:pt x="13637" y="6273"/>
                    <a:pt x="13832" y="6273"/>
                  </a:cubicBezTo>
                  <a:cubicBezTo>
                    <a:pt x="14202" y="6273"/>
                    <a:pt x="14575" y="6225"/>
                    <a:pt x="14937" y="6132"/>
                  </a:cubicBezTo>
                  <a:cubicBezTo>
                    <a:pt x="16050" y="5848"/>
                    <a:pt x="16999" y="5228"/>
                    <a:pt x="17824" y="4571"/>
                  </a:cubicBezTo>
                  <a:cubicBezTo>
                    <a:pt x="18650" y="3902"/>
                    <a:pt x="19364" y="3181"/>
                    <a:pt x="20084" y="2547"/>
                  </a:cubicBezTo>
                  <a:cubicBezTo>
                    <a:pt x="20801" y="1908"/>
                    <a:pt x="21526" y="1344"/>
                    <a:pt x="22284" y="963"/>
                  </a:cubicBezTo>
                  <a:cubicBezTo>
                    <a:pt x="23034" y="575"/>
                    <a:pt x="23808" y="361"/>
                    <a:pt x="24518" y="246"/>
                  </a:cubicBezTo>
                  <a:cubicBezTo>
                    <a:pt x="24921" y="185"/>
                    <a:pt x="25304" y="159"/>
                    <a:pt x="25664" y="159"/>
                  </a:cubicBezTo>
                  <a:cubicBezTo>
                    <a:pt x="26586" y="159"/>
                    <a:pt x="27355" y="327"/>
                    <a:pt x="27906" y="496"/>
                  </a:cubicBezTo>
                  <a:cubicBezTo>
                    <a:pt x="28646" y="731"/>
                    <a:pt x="29041" y="949"/>
                    <a:pt x="29086" y="949"/>
                  </a:cubicBezTo>
                  <a:cubicBezTo>
                    <a:pt x="29088" y="949"/>
                    <a:pt x="29089" y="949"/>
                    <a:pt x="29090" y="948"/>
                  </a:cubicBezTo>
                  <a:cubicBezTo>
                    <a:pt x="29093" y="940"/>
                    <a:pt x="28996" y="880"/>
                    <a:pt x="28806" y="780"/>
                  </a:cubicBezTo>
                  <a:cubicBezTo>
                    <a:pt x="28615" y="675"/>
                    <a:pt x="28328" y="537"/>
                    <a:pt x="27939" y="402"/>
                  </a:cubicBezTo>
                  <a:cubicBezTo>
                    <a:pt x="27358" y="199"/>
                    <a:pt x="26528" y="0"/>
                    <a:pt x="255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16;p48">
              <a:extLst>
                <a:ext uri="{FF2B5EF4-FFF2-40B4-BE49-F238E27FC236}">
                  <a16:creationId xmlns:a16="http://schemas.microsoft.com/office/drawing/2014/main" id="{0626D95B-930E-AA58-9AD6-F481BD361BA4}"/>
                </a:ext>
              </a:extLst>
            </p:cNvPr>
            <p:cNvSpPr/>
            <p:nvPr/>
          </p:nvSpPr>
          <p:spPr>
            <a:xfrm>
              <a:off x="1108817" y="1347370"/>
              <a:ext cx="49617" cy="134249"/>
            </a:xfrm>
            <a:custGeom>
              <a:avLst/>
              <a:gdLst/>
              <a:ahLst/>
              <a:cxnLst/>
              <a:rect l="l" t="t" r="r" b="b"/>
              <a:pathLst>
                <a:path w="3123" h="8450" extrusionOk="0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17;p48">
              <a:extLst>
                <a:ext uri="{FF2B5EF4-FFF2-40B4-BE49-F238E27FC236}">
                  <a16:creationId xmlns:a16="http://schemas.microsoft.com/office/drawing/2014/main" id="{D198DB4C-B824-B5C0-EF6A-093081526974}"/>
                </a:ext>
              </a:extLst>
            </p:cNvPr>
            <p:cNvSpPr/>
            <p:nvPr/>
          </p:nvSpPr>
          <p:spPr>
            <a:xfrm>
              <a:off x="1319421" y="1347370"/>
              <a:ext cx="49680" cy="134249"/>
            </a:xfrm>
            <a:custGeom>
              <a:avLst/>
              <a:gdLst/>
              <a:ahLst/>
              <a:cxnLst/>
              <a:rect l="l" t="t" r="r" b="b"/>
              <a:pathLst>
                <a:path w="3127" h="8450" extrusionOk="0">
                  <a:moveTo>
                    <a:pt x="1" y="1"/>
                  </a:moveTo>
                  <a:lnTo>
                    <a:pt x="1" y="8450"/>
                  </a:lnTo>
                  <a:lnTo>
                    <a:pt x="3126" y="845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18;p48">
              <a:extLst>
                <a:ext uri="{FF2B5EF4-FFF2-40B4-BE49-F238E27FC236}">
                  <a16:creationId xmlns:a16="http://schemas.microsoft.com/office/drawing/2014/main" id="{CA81F70F-21CD-5D25-545D-D51DD679306C}"/>
                </a:ext>
              </a:extLst>
            </p:cNvPr>
            <p:cNvSpPr/>
            <p:nvPr/>
          </p:nvSpPr>
          <p:spPr>
            <a:xfrm>
              <a:off x="1389628" y="1268504"/>
              <a:ext cx="49664" cy="213115"/>
            </a:xfrm>
            <a:custGeom>
              <a:avLst/>
              <a:gdLst/>
              <a:ahLst/>
              <a:cxnLst/>
              <a:rect l="l" t="t" r="r" b="b"/>
              <a:pathLst>
                <a:path w="3126" h="13414" extrusionOk="0">
                  <a:moveTo>
                    <a:pt x="0" y="0"/>
                  </a:moveTo>
                  <a:lnTo>
                    <a:pt x="0" y="13414"/>
                  </a:lnTo>
                  <a:lnTo>
                    <a:pt x="3126" y="13414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19;p48">
              <a:extLst>
                <a:ext uri="{FF2B5EF4-FFF2-40B4-BE49-F238E27FC236}">
                  <a16:creationId xmlns:a16="http://schemas.microsoft.com/office/drawing/2014/main" id="{E53D126C-E70B-ECD5-26F6-0426D557AB48}"/>
                </a:ext>
              </a:extLst>
            </p:cNvPr>
            <p:cNvSpPr/>
            <p:nvPr/>
          </p:nvSpPr>
          <p:spPr>
            <a:xfrm>
              <a:off x="1044552" y="1439343"/>
              <a:ext cx="49680" cy="45184"/>
            </a:xfrm>
            <a:custGeom>
              <a:avLst/>
              <a:gdLst/>
              <a:ahLst/>
              <a:cxnLst/>
              <a:rect l="l" t="t" r="r" b="b"/>
              <a:pathLst>
                <a:path w="3127" h="2844" extrusionOk="0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20;p48">
              <a:extLst>
                <a:ext uri="{FF2B5EF4-FFF2-40B4-BE49-F238E27FC236}">
                  <a16:creationId xmlns:a16="http://schemas.microsoft.com/office/drawing/2014/main" id="{1AEB51CB-2821-3CEE-1F50-F5BA7A5CD9CB}"/>
                </a:ext>
              </a:extLst>
            </p:cNvPr>
            <p:cNvSpPr/>
            <p:nvPr/>
          </p:nvSpPr>
          <p:spPr>
            <a:xfrm>
              <a:off x="1179008" y="1407965"/>
              <a:ext cx="49633" cy="73654"/>
            </a:xfrm>
            <a:custGeom>
              <a:avLst/>
              <a:gdLst/>
              <a:ahLst/>
              <a:cxnLst/>
              <a:rect l="l" t="t" r="r" b="b"/>
              <a:pathLst>
                <a:path w="3124" h="4636" extrusionOk="0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21;p48">
              <a:extLst>
                <a:ext uri="{FF2B5EF4-FFF2-40B4-BE49-F238E27FC236}">
                  <a16:creationId xmlns:a16="http://schemas.microsoft.com/office/drawing/2014/main" id="{64B964A8-CC9E-CF03-2A76-A689531BFD00}"/>
                </a:ext>
              </a:extLst>
            </p:cNvPr>
            <p:cNvSpPr/>
            <p:nvPr/>
          </p:nvSpPr>
          <p:spPr>
            <a:xfrm>
              <a:off x="1249214" y="1391092"/>
              <a:ext cx="49633" cy="90527"/>
            </a:xfrm>
            <a:custGeom>
              <a:avLst/>
              <a:gdLst/>
              <a:ahLst/>
              <a:cxnLst/>
              <a:rect l="l" t="t" r="r" b="b"/>
              <a:pathLst>
                <a:path w="3124" h="5698" extrusionOk="0">
                  <a:moveTo>
                    <a:pt x="0" y="1"/>
                  </a:moveTo>
                  <a:lnTo>
                    <a:pt x="0" y="5698"/>
                  </a:lnTo>
                  <a:lnTo>
                    <a:pt x="3123" y="5698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22;p48">
              <a:extLst>
                <a:ext uri="{FF2B5EF4-FFF2-40B4-BE49-F238E27FC236}">
                  <a16:creationId xmlns:a16="http://schemas.microsoft.com/office/drawing/2014/main" id="{38C4009A-8106-148D-A0DF-738DCB42DADD}"/>
                </a:ext>
              </a:extLst>
            </p:cNvPr>
            <p:cNvSpPr/>
            <p:nvPr/>
          </p:nvSpPr>
          <p:spPr>
            <a:xfrm>
              <a:off x="110678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23;p48">
              <a:extLst>
                <a:ext uri="{FF2B5EF4-FFF2-40B4-BE49-F238E27FC236}">
                  <a16:creationId xmlns:a16="http://schemas.microsoft.com/office/drawing/2014/main" id="{0081FA1E-35A7-4FFC-5018-6259700B01A0}"/>
                </a:ext>
              </a:extLst>
            </p:cNvPr>
            <p:cNvSpPr/>
            <p:nvPr/>
          </p:nvSpPr>
          <p:spPr>
            <a:xfrm>
              <a:off x="1045028" y="1495426"/>
              <a:ext cx="53652" cy="4004"/>
            </a:xfrm>
            <a:custGeom>
              <a:avLst/>
              <a:gdLst/>
              <a:ahLst/>
              <a:cxnLst/>
              <a:rect l="l" t="t" r="r" b="b"/>
              <a:pathLst>
                <a:path w="3377" h="252" extrusionOk="0">
                  <a:moveTo>
                    <a:pt x="1688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8" y="251"/>
                  </a:cubicBezTo>
                  <a:cubicBezTo>
                    <a:pt x="2622" y="251"/>
                    <a:pt x="3377" y="195"/>
                    <a:pt x="3377" y="127"/>
                  </a:cubicBezTo>
                  <a:cubicBezTo>
                    <a:pt x="3377" y="57"/>
                    <a:pt x="2622" y="0"/>
                    <a:pt x="1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24;p48">
              <a:extLst>
                <a:ext uri="{FF2B5EF4-FFF2-40B4-BE49-F238E27FC236}">
                  <a16:creationId xmlns:a16="http://schemas.microsoft.com/office/drawing/2014/main" id="{8CE28A4F-3EA6-4932-6621-13B229349EE7}"/>
                </a:ext>
              </a:extLst>
            </p:cNvPr>
            <p:cNvSpPr/>
            <p:nvPr/>
          </p:nvSpPr>
          <p:spPr>
            <a:xfrm>
              <a:off x="138842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10" y="0"/>
                  </a:moveTo>
                  <a:cubicBezTo>
                    <a:pt x="857" y="0"/>
                    <a:pt x="1" y="57"/>
                    <a:pt x="1" y="127"/>
                  </a:cubicBezTo>
                  <a:cubicBezTo>
                    <a:pt x="1" y="195"/>
                    <a:pt x="857" y="251"/>
                    <a:pt x="1910" y="251"/>
                  </a:cubicBezTo>
                  <a:cubicBezTo>
                    <a:pt x="2963" y="251"/>
                    <a:pt x="3819" y="195"/>
                    <a:pt x="3819" y="127"/>
                  </a:cubicBezTo>
                  <a:cubicBezTo>
                    <a:pt x="3819" y="57"/>
                    <a:pt x="2963" y="0"/>
                    <a:pt x="191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25;p48">
              <a:extLst>
                <a:ext uri="{FF2B5EF4-FFF2-40B4-BE49-F238E27FC236}">
                  <a16:creationId xmlns:a16="http://schemas.microsoft.com/office/drawing/2014/main" id="{679A2295-CE3F-9546-0A84-BA69A8FBE151}"/>
                </a:ext>
              </a:extLst>
            </p:cNvPr>
            <p:cNvSpPr/>
            <p:nvPr/>
          </p:nvSpPr>
          <p:spPr>
            <a:xfrm>
              <a:off x="131467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09" y="0"/>
                  </a:moveTo>
                  <a:cubicBezTo>
                    <a:pt x="855" y="0"/>
                    <a:pt x="0" y="57"/>
                    <a:pt x="0" y="127"/>
                  </a:cubicBezTo>
                  <a:cubicBezTo>
                    <a:pt x="0" y="195"/>
                    <a:pt x="855" y="251"/>
                    <a:pt x="1909" y="251"/>
                  </a:cubicBezTo>
                  <a:cubicBezTo>
                    <a:pt x="2962" y="251"/>
                    <a:pt x="3818" y="195"/>
                    <a:pt x="3818" y="127"/>
                  </a:cubicBezTo>
                  <a:cubicBezTo>
                    <a:pt x="3818" y="57"/>
                    <a:pt x="2962" y="0"/>
                    <a:pt x="1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26;p48">
              <a:extLst>
                <a:ext uri="{FF2B5EF4-FFF2-40B4-BE49-F238E27FC236}">
                  <a16:creationId xmlns:a16="http://schemas.microsoft.com/office/drawing/2014/main" id="{59E3E5EB-FBE9-7585-70E2-B69C3506E134}"/>
                </a:ext>
              </a:extLst>
            </p:cNvPr>
            <p:cNvSpPr/>
            <p:nvPr/>
          </p:nvSpPr>
          <p:spPr>
            <a:xfrm>
              <a:off x="1245243" y="1495426"/>
              <a:ext cx="53604" cy="4004"/>
            </a:xfrm>
            <a:custGeom>
              <a:avLst/>
              <a:gdLst/>
              <a:ahLst/>
              <a:cxnLst/>
              <a:rect l="l" t="t" r="r" b="b"/>
              <a:pathLst>
                <a:path w="3374" h="252" extrusionOk="0">
                  <a:moveTo>
                    <a:pt x="1689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9" y="251"/>
                  </a:cubicBezTo>
                  <a:cubicBezTo>
                    <a:pt x="2619" y="251"/>
                    <a:pt x="3373" y="195"/>
                    <a:pt x="3373" y="127"/>
                  </a:cubicBezTo>
                  <a:cubicBezTo>
                    <a:pt x="3373" y="57"/>
                    <a:pt x="2619" y="0"/>
                    <a:pt x="16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27;p48">
              <a:extLst>
                <a:ext uri="{FF2B5EF4-FFF2-40B4-BE49-F238E27FC236}">
                  <a16:creationId xmlns:a16="http://schemas.microsoft.com/office/drawing/2014/main" id="{BE1E0F76-C49D-7A79-C6EE-EF73444AB7CD}"/>
                </a:ext>
              </a:extLst>
            </p:cNvPr>
            <p:cNvSpPr/>
            <p:nvPr/>
          </p:nvSpPr>
          <p:spPr>
            <a:xfrm>
              <a:off x="117265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23" y="251"/>
                    <a:pt x="3378" y="195"/>
                    <a:pt x="3378" y="127"/>
                  </a:cubicBezTo>
                  <a:cubicBezTo>
                    <a:pt x="3378" y="57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3628;p48">
              <a:extLst>
                <a:ext uri="{FF2B5EF4-FFF2-40B4-BE49-F238E27FC236}">
                  <a16:creationId xmlns:a16="http://schemas.microsoft.com/office/drawing/2014/main" id="{F970C5FB-7816-0DE6-4082-6FBC59150356}"/>
                </a:ext>
              </a:extLst>
            </p:cNvPr>
            <p:cNvGrpSpPr/>
            <p:nvPr/>
          </p:nvGrpSpPr>
          <p:grpSpPr>
            <a:xfrm>
              <a:off x="957552" y="1663722"/>
              <a:ext cx="438257" cy="210144"/>
              <a:chOff x="957552" y="1663722"/>
              <a:chExt cx="438257" cy="210144"/>
            </a:xfrm>
          </p:grpSpPr>
          <p:sp>
            <p:nvSpPr>
              <p:cNvPr id="135" name="Google Shape;3629;p48">
                <a:extLst>
                  <a:ext uri="{FF2B5EF4-FFF2-40B4-BE49-F238E27FC236}">
                    <a16:creationId xmlns:a16="http://schemas.microsoft.com/office/drawing/2014/main" id="{4C65BD7C-5ED1-1FC0-B47E-DEC9770804EA}"/>
                  </a:ext>
                </a:extLst>
              </p:cNvPr>
              <p:cNvSpPr/>
              <p:nvPr/>
            </p:nvSpPr>
            <p:spPr>
              <a:xfrm>
                <a:off x="957552" y="1663722"/>
                <a:ext cx="438257" cy="210144"/>
              </a:xfrm>
              <a:custGeom>
                <a:avLst/>
                <a:gdLst/>
                <a:ahLst/>
                <a:cxnLst/>
                <a:rect l="l" t="t" r="r" b="b"/>
                <a:pathLst>
                  <a:path w="27585" h="13227" extrusionOk="0">
                    <a:moveTo>
                      <a:pt x="27103" y="67"/>
                    </a:moveTo>
                    <a:lnTo>
                      <a:pt x="27103" y="67"/>
                    </a:lnTo>
                    <a:cubicBezTo>
                      <a:pt x="27098" y="71"/>
                      <a:pt x="27177" y="60"/>
                      <a:pt x="27300" y="124"/>
                    </a:cubicBezTo>
                    <a:cubicBezTo>
                      <a:pt x="27360" y="157"/>
                      <a:pt x="27431" y="213"/>
                      <a:pt x="27476" y="303"/>
                    </a:cubicBezTo>
                    <a:cubicBezTo>
                      <a:pt x="27529" y="393"/>
                      <a:pt x="27524" y="516"/>
                      <a:pt x="27521" y="650"/>
                    </a:cubicBezTo>
                    <a:cubicBezTo>
                      <a:pt x="27517" y="1203"/>
                      <a:pt x="27513" y="2006"/>
                      <a:pt x="27510" y="3044"/>
                    </a:cubicBezTo>
                    <a:cubicBezTo>
                      <a:pt x="27506" y="4082"/>
                      <a:pt x="27502" y="5353"/>
                      <a:pt x="27498" y="6832"/>
                    </a:cubicBezTo>
                    <a:cubicBezTo>
                      <a:pt x="27495" y="7568"/>
                      <a:pt x="27495" y="8359"/>
                      <a:pt x="27491" y="9196"/>
                    </a:cubicBezTo>
                    <a:lnTo>
                      <a:pt x="27491" y="9831"/>
                    </a:lnTo>
                    <a:lnTo>
                      <a:pt x="27491" y="10156"/>
                    </a:lnTo>
                    <a:cubicBezTo>
                      <a:pt x="27491" y="10271"/>
                      <a:pt x="27491" y="10366"/>
                      <a:pt x="27439" y="10455"/>
                    </a:cubicBezTo>
                    <a:cubicBezTo>
                      <a:pt x="27390" y="10540"/>
                      <a:pt x="27305" y="10608"/>
                      <a:pt x="27210" y="10634"/>
                    </a:cubicBezTo>
                    <a:cubicBezTo>
                      <a:pt x="27165" y="10647"/>
                      <a:pt x="27113" y="10650"/>
                      <a:pt x="27058" y="10650"/>
                    </a:cubicBezTo>
                    <a:cubicBezTo>
                      <a:pt x="27015" y="10650"/>
                      <a:pt x="26970" y="10648"/>
                      <a:pt x="26925" y="10648"/>
                    </a:cubicBezTo>
                    <a:cubicBezTo>
                      <a:pt x="26912" y="10648"/>
                      <a:pt x="26899" y="10648"/>
                      <a:pt x="26886" y="10649"/>
                    </a:cubicBezTo>
                    <a:lnTo>
                      <a:pt x="26195" y="10649"/>
                    </a:lnTo>
                    <a:lnTo>
                      <a:pt x="26146" y="10645"/>
                    </a:lnTo>
                    <a:lnTo>
                      <a:pt x="26146" y="10697"/>
                    </a:lnTo>
                    <a:cubicBezTo>
                      <a:pt x="26146" y="11404"/>
                      <a:pt x="26146" y="12163"/>
                      <a:pt x="26143" y="12950"/>
                    </a:cubicBezTo>
                    <a:lnTo>
                      <a:pt x="26143" y="12950"/>
                    </a:lnTo>
                    <a:cubicBezTo>
                      <a:pt x="25505" y="12225"/>
                      <a:pt x="24827" y="11455"/>
                      <a:pt x="24122" y="10660"/>
                    </a:cubicBezTo>
                    <a:lnTo>
                      <a:pt x="24107" y="10638"/>
                    </a:lnTo>
                    <a:lnTo>
                      <a:pt x="24081" y="10638"/>
                    </a:lnTo>
                    <a:cubicBezTo>
                      <a:pt x="17836" y="10638"/>
                      <a:pt x="10321" y="10634"/>
                      <a:pt x="2238" y="10626"/>
                    </a:cubicBezTo>
                    <a:lnTo>
                      <a:pt x="710" y="10626"/>
                    </a:lnTo>
                    <a:cubicBezTo>
                      <a:pt x="655" y="10626"/>
                      <a:pt x="595" y="10628"/>
                      <a:pt x="541" y="10628"/>
                    </a:cubicBezTo>
                    <a:cubicBezTo>
                      <a:pt x="513" y="10628"/>
                      <a:pt x="487" y="10628"/>
                      <a:pt x="464" y="10626"/>
                    </a:cubicBezTo>
                    <a:cubicBezTo>
                      <a:pt x="393" y="10619"/>
                      <a:pt x="326" y="10593"/>
                      <a:pt x="269" y="10548"/>
                    </a:cubicBezTo>
                    <a:cubicBezTo>
                      <a:pt x="214" y="10504"/>
                      <a:pt x="172" y="10440"/>
                      <a:pt x="150" y="10373"/>
                    </a:cubicBezTo>
                    <a:cubicBezTo>
                      <a:pt x="127" y="10309"/>
                      <a:pt x="135" y="10235"/>
                      <a:pt x="135" y="10145"/>
                    </a:cubicBezTo>
                    <a:lnTo>
                      <a:pt x="135" y="9644"/>
                    </a:lnTo>
                    <a:lnTo>
                      <a:pt x="135" y="8644"/>
                    </a:lnTo>
                    <a:cubicBezTo>
                      <a:pt x="135" y="7318"/>
                      <a:pt x="131" y="6010"/>
                      <a:pt x="131" y="4725"/>
                    </a:cubicBezTo>
                    <a:lnTo>
                      <a:pt x="131" y="945"/>
                    </a:lnTo>
                    <a:lnTo>
                      <a:pt x="131" y="486"/>
                    </a:lnTo>
                    <a:cubicBezTo>
                      <a:pt x="135" y="352"/>
                      <a:pt x="217" y="228"/>
                      <a:pt x="333" y="169"/>
                    </a:cubicBezTo>
                    <a:cubicBezTo>
                      <a:pt x="385" y="142"/>
                      <a:pt x="438" y="130"/>
                      <a:pt x="500" y="130"/>
                    </a:cubicBezTo>
                    <a:cubicBezTo>
                      <a:pt x="509" y="130"/>
                      <a:pt x="518" y="131"/>
                      <a:pt x="527" y="131"/>
                    </a:cubicBezTo>
                    <a:lnTo>
                      <a:pt x="1207" y="131"/>
                    </a:lnTo>
                    <a:cubicBezTo>
                      <a:pt x="1812" y="127"/>
                      <a:pt x="2410" y="127"/>
                      <a:pt x="3000" y="127"/>
                    </a:cubicBezTo>
                    <a:cubicBezTo>
                      <a:pt x="7721" y="124"/>
                      <a:pt x="11971" y="116"/>
                      <a:pt x="15546" y="112"/>
                    </a:cubicBezTo>
                    <a:cubicBezTo>
                      <a:pt x="19113" y="105"/>
                      <a:pt x="22000" y="97"/>
                      <a:pt x="24002" y="93"/>
                    </a:cubicBezTo>
                    <a:cubicBezTo>
                      <a:pt x="24996" y="86"/>
                      <a:pt x="25769" y="83"/>
                      <a:pt x="26300" y="79"/>
                    </a:cubicBezTo>
                    <a:cubicBezTo>
                      <a:pt x="26560" y="75"/>
                      <a:pt x="26759" y="75"/>
                      <a:pt x="26897" y="71"/>
                    </a:cubicBezTo>
                    <a:cubicBezTo>
                      <a:pt x="27031" y="71"/>
                      <a:pt x="27103" y="67"/>
                      <a:pt x="27103" y="67"/>
                    </a:cubicBezTo>
                    <a:close/>
                    <a:moveTo>
                      <a:pt x="527" y="0"/>
                    </a:moveTo>
                    <a:cubicBezTo>
                      <a:pt x="445" y="0"/>
                      <a:pt x="352" y="15"/>
                      <a:pt x="277" y="57"/>
                    </a:cubicBezTo>
                    <a:cubicBezTo>
                      <a:pt x="116" y="135"/>
                      <a:pt x="8" y="303"/>
                      <a:pt x="4" y="478"/>
                    </a:cubicBezTo>
                    <a:lnTo>
                      <a:pt x="0" y="945"/>
                    </a:lnTo>
                    <a:lnTo>
                      <a:pt x="0" y="4725"/>
                    </a:lnTo>
                    <a:lnTo>
                      <a:pt x="0" y="8644"/>
                    </a:lnTo>
                    <a:lnTo>
                      <a:pt x="0" y="9644"/>
                    </a:lnTo>
                    <a:lnTo>
                      <a:pt x="0" y="10145"/>
                    </a:lnTo>
                    <a:lnTo>
                      <a:pt x="0" y="10271"/>
                    </a:lnTo>
                    <a:cubicBezTo>
                      <a:pt x="0" y="10321"/>
                      <a:pt x="8" y="10369"/>
                      <a:pt x="23" y="10414"/>
                    </a:cubicBezTo>
                    <a:cubicBezTo>
                      <a:pt x="53" y="10507"/>
                      <a:pt x="109" y="10590"/>
                      <a:pt x="188" y="10652"/>
                    </a:cubicBezTo>
                    <a:cubicBezTo>
                      <a:pt x="262" y="10712"/>
                      <a:pt x="355" y="10750"/>
                      <a:pt x="452" y="10761"/>
                    </a:cubicBezTo>
                    <a:cubicBezTo>
                      <a:pt x="501" y="10763"/>
                      <a:pt x="544" y="10763"/>
                      <a:pt x="585" y="10763"/>
                    </a:cubicBezTo>
                    <a:cubicBezTo>
                      <a:pt x="627" y="10763"/>
                      <a:pt x="667" y="10763"/>
                      <a:pt x="710" y="10764"/>
                    </a:cubicBezTo>
                    <a:lnTo>
                      <a:pt x="2238" y="10764"/>
                    </a:lnTo>
                    <a:cubicBezTo>
                      <a:pt x="10311" y="10757"/>
                      <a:pt x="17818" y="10754"/>
                      <a:pt x="24059" y="10754"/>
                    </a:cubicBezTo>
                    <a:lnTo>
                      <a:pt x="24060" y="10754"/>
                    </a:lnTo>
                    <a:cubicBezTo>
                      <a:pt x="24792" y="11582"/>
                      <a:pt x="25495" y="12378"/>
                      <a:pt x="26157" y="13122"/>
                    </a:cubicBezTo>
                    <a:lnTo>
                      <a:pt x="26247" y="13226"/>
                    </a:lnTo>
                    <a:lnTo>
                      <a:pt x="26247" y="13088"/>
                    </a:lnTo>
                    <a:cubicBezTo>
                      <a:pt x="26247" y="12268"/>
                      <a:pt x="26247" y="11477"/>
                      <a:pt x="26243" y="10742"/>
                    </a:cubicBezTo>
                    <a:lnTo>
                      <a:pt x="26886" y="10742"/>
                    </a:lnTo>
                    <a:cubicBezTo>
                      <a:pt x="26897" y="10742"/>
                      <a:pt x="26907" y="10742"/>
                      <a:pt x="26918" y="10742"/>
                    </a:cubicBezTo>
                    <a:cubicBezTo>
                      <a:pt x="26964" y="10742"/>
                      <a:pt x="27010" y="10744"/>
                      <a:pt x="27058" y="10744"/>
                    </a:cubicBezTo>
                    <a:cubicBezTo>
                      <a:pt x="27114" y="10744"/>
                      <a:pt x="27172" y="10740"/>
                      <a:pt x="27233" y="10724"/>
                    </a:cubicBezTo>
                    <a:cubicBezTo>
                      <a:pt x="27353" y="10690"/>
                      <a:pt x="27457" y="10608"/>
                      <a:pt x="27517" y="10500"/>
                    </a:cubicBezTo>
                    <a:cubicBezTo>
                      <a:pt x="27584" y="10395"/>
                      <a:pt x="27584" y="10261"/>
                      <a:pt x="27581" y="10156"/>
                    </a:cubicBezTo>
                    <a:lnTo>
                      <a:pt x="27581" y="9831"/>
                    </a:lnTo>
                    <a:cubicBezTo>
                      <a:pt x="27581" y="9618"/>
                      <a:pt x="27581" y="9405"/>
                      <a:pt x="27577" y="9196"/>
                    </a:cubicBezTo>
                    <a:cubicBezTo>
                      <a:pt x="27577" y="8359"/>
                      <a:pt x="27577" y="7568"/>
                      <a:pt x="27573" y="6832"/>
                    </a:cubicBezTo>
                    <a:cubicBezTo>
                      <a:pt x="27569" y="5353"/>
                      <a:pt x="27565" y="4082"/>
                      <a:pt x="27562" y="3044"/>
                    </a:cubicBezTo>
                    <a:cubicBezTo>
                      <a:pt x="27555" y="2006"/>
                      <a:pt x="27551" y="1203"/>
                      <a:pt x="27547" y="650"/>
                    </a:cubicBezTo>
                    <a:cubicBezTo>
                      <a:pt x="27551" y="519"/>
                      <a:pt x="27555" y="388"/>
                      <a:pt x="27495" y="295"/>
                    </a:cubicBezTo>
                    <a:cubicBezTo>
                      <a:pt x="27446" y="202"/>
                      <a:pt x="27372" y="142"/>
                      <a:pt x="27308" y="109"/>
                    </a:cubicBezTo>
                    <a:cubicBezTo>
                      <a:pt x="27244" y="79"/>
                      <a:pt x="27192" y="67"/>
                      <a:pt x="27155" y="67"/>
                    </a:cubicBezTo>
                    <a:cubicBezTo>
                      <a:pt x="27143" y="66"/>
                      <a:pt x="27134" y="66"/>
                      <a:pt x="27126" y="66"/>
                    </a:cubicBezTo>
                    <a:cubicBezTo>
                      <a:pt x="27111" y="66"/>
                      <a:pt x="27103" y="67"/>
                      <a:pt x="27103" y="67"/>
                    </a:cubicBezTo>
                    <a:cubicBezTo>
                      <a:pt x="27103" y="67"/>
                      <a:pt x="27031" y="60"/>
                      <a:pt x="26897" y="60"/>
                    </a:cubicBezTo>
                    <a:cubicBezTo>
                      <a:pt x="26759" y="57"/>
                      <a:pt x="26560" y="57"/>
                      <a:pt x="26300" y="52"/>
                    </a:cubicBezTo>
                    <a:cubicBezTo>
                      <a:pt x="25769" y="49"/>
                      <a:pt x="24996" y="45"/>
                      <a:pt x="24002" y="41"/>
                    </a:cubicBezTo>
                    <a:cubicBezTo>
                      <a:pt x="22000" y="34"/>
                      <a:pt x="19113" y="26"/>
                      <a:pt x="15546" y="19"/>
                    </a:cubicBezTo>
                    <a:cubicBezTo>
                      <a:pt x="11971" y="15"/>
                      <a:pt x="7721" y="7"/>
                      <a:pt x="3000" y="4"/>
                    </a:cubicBezTo>
                    <a:lnTo>
                      <a:pt x="1207" y="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630;p48">
                <a:extLst>
                  <a:ext uri="{FF2B5EF4-FFF2-40B4-BE49-F238E27FC236}">
                    <a16:creationId xmlns:a16="http://schemas.microsoft.com/office/drawing/2014/main" id="{A911A0C2-6325-5B21-2551-1C79D95CC690}"/>
                  </a:ext>
                </a:extLst>
              </p:cNvPr>
              <p:cNvSpPr/>
              <p:nvPr/>
            </p:nvSpPr>
            <p:spPr>
              <a:xfrm>
                <a:off x="980636" y="1708207"/>
                <a:ext cx="392326" cy="95563"/>
              </a:xfrm>
              <a:custGeom>
                <a:avLst/>
                <a:gdLst/>
                <a:ahLst/>
                <a:cxnLst/>
                <a:rect l="l" t="t" r="r" b="b"/>
                <a:pathLst>
                  <a:path w="24694" h="6015" extrusionOk="0">
                    <a:moveTo>
                      <a:pt x="12464" y="1"/>
                    </a:moveTo>
                    <a:cubicBezTo>
                      <a:pt x="11988" y="1"/>
                      <a:pt x="11506" y="114"/>
                      <a:pt x="11078" y="322"/>
                    </a:cubicBezTo>
                    <a:cubicBezTo>
                      <a:pt x="10149" y="775"/>
                      <a:pt x="9454" y="1611"/>
                      <a:pt x="8946" y="2515"/>
                    </a:cubicBezTo>
                    <a:cubicBezTo>
                      <a:pt x="8610" y="3120"/>
                      <a:pt x="8337" y="3766"/>
                      <a:pt x="7896" y="4297"/>
                    </a:cubicBezTo>
                    <a:cubicBezTo>
                      <a:pt x="7498" y="4776"/>
                      <a:pt x="6916" y="5158"/>
                      <a:pt x="6300" y="5158"/>
                    </a:cubicBezTo>
                    <a:cubicBezTo>
                      <a:pt x="6235" y="5158"/>
                      <a:pt x="6169" y="5154"/>
                      <a:pt x="6103" y="5145"/>
                    </a:cubicBezTo>
                    <a:cubicBezTo>
                      <a:pt x="4867" y="4980"/>
                      <a:pt x="4281" y="3370"/>
                      <a:pt x="3074" y="3057"/>
                    </a:cubicBezTo>
                    <a:cubicBezTo>
                      <a:pt x="2943" y="3023"/>
                      <a:pt x="2811" y="3008"/>
                      <a:pt x="2678" y="3008"/>
                    </a:cubicBezTo>
                    <a:cubicBezTo>
                      <a:pt x="2037" y="3008"/>
                      <a:pt x="1400" y="3373"/>
                      <a:pt x="979" y="3875"/>
                    </a:cubicBezTo>
                    <a:cubicBezTo>
                      <a:pt x="471" y="4480"/>
                      <a:pt x="221" y="5257"/>
                      <a:pt x="0" y="6015"/>
                    </a:cubicBezTo>
                    <a:lnTo>
                      <a:pt x="24693" y="5956"/>
                    </a:lnTo>
                    <a:cubicBezTo>
                      <a:pt x="24555" y="5014"/>
                      <a:pt x="24174" y="4073"/>
                      <a:pt x="23445" y="3460"/>
                    </a:cubicBezTo>
                    <a:cubicBezTo>
                      <a:pt x="23004" y="3089"/>
                      <a:pt x="22417" y="2869"/>
                      <a:pt x="21843" y="2869"/>
                    </a:cubicBezTo>
                    <a:cubicBezTo>
                      <a:pt x="21475" y="2869"/>
                      <a:pt x="21112" y="2959"/>
                      <a:pt x="20797" y="3158"/>
                    </a:cubicBezTo>
                    <a:cubicBezTo>
                      <a:pt x="20106" y="3599"/>
                      <a:pt x="19767" y="4442"/>
                      <a:pt x="19106" y="4932"/>
                    </a:cubicBezTo>
                    <a:cubicBezTo>
                      <a:pt x="18746" y="5199"/>
                      <a:pt x="18299" y="5334"/>
                      <a:pt x="17853" y="5334"/>
                    </a:cubicBezTo>
                    <a:cubicBezTo>
                      <a:pt x="17450" y="5334"/>
                      <a:pt x="17048" y="5224"/>
                      <a:pt x="16712" y="5003"/>
                    </a:cubicBezTo>
                    <a:cubicBezTo>
                      <a:pt x="15221" y="4032"/>
                      <a:pt x="15415" y="1604"/>
                      <a:pt x="14022" y="506"/>
                    </a:cubicBezTo>
                    <a:cubicBezTo>
                      <a:pt x="13580" y="160"/>
                      <a:pt x="13027" y="1"/>
                      <a:pt x="12464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631;p48">
                <a:extLst>
                  <a:ext uri="{FF2B5EF4-FFF2-40B4-BE49-F238E27FC236}">
                    <a16:creationId xmlns:a16="http://schemas.microsoft.com/office/drawing/2014/main" id="{9DE01498-BB1A-CC37-A1E3-6ABFB917E06F}"/>
                  </a:ext>
                </a:extLst>
              </p:cNvPr>
              <p:cNvSpPr/>
              <p:nvPr/>
            </p:nvSpPr>
            <p:spPr>
              <a:xfrm>
                <a:off x="988580" y="1725937"/>
                <a:ext cx="376438" cy="51110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3217" extrusionOk="0">
                    <a:moveTo>
                      <a:pt x="21574" y="0"/>
                    </a:moveTo>
                    <a:cubicBezTo>
                      <a:pt x="21133" y="0"/>
                      <a:pt x="20636" y="53"/>
                      <a:pt x="20103" y="185"/>
                    </a:cubicBezTo>
                    <a:cubicBezTo>
                      <a:pt x="19547" y="323"/>
                      <a:pt x="18956" y="540"/>
                      <a:pt x="18348" y="820"/>
                    </a:cubicBezTo>
                    <a:cubicBezTo>
                      <a:pt x="17739" y="1097"/>
                      <a:pt x="17108" y="1437"/>
                      <a:pt x="16443" y="1780"/>
                    </a:cubicBezTo>
                    <a:cubicBezTo>
                      <a:pt x="15774" y="2120"/>
                      <a:pt x="15065" y="2468"/>
                      <a:pt x="14295" y="2721"/>
                    </a:cubicBezTo>
                    <a:cubicBezTo>
                      <a:pt x="13651" y="2937"/>
                      <a:pt x="12960" y="3083"/>
                      <a:pt x="12250" y="3083"/>
                    </a:cubicBezTo>
                    <a:cubicBezTo>
                      <a:pt x="12112" y="3083"/>
                      <a:pt x="11973" y="3077"/>
                      <a:pt x="11833" y="3066"/>
                    </a:cubicBezTo>
                    <a:cubicBezTo>
                      <a:pt x="10975" y="2998"/>
                      <a:pt x="10161" y="2755"/>
                      <a:pt x="9409" y="2452"/>
                    </a:cubicBezTo>
                    <a:cubicBezTo>
                      <a:pt x="8651" y="2154"/>
                      <a:pt x="7949" y="1795"/>
                      <a:pt x="7277" y="1459"/>
                    </a:cubicBezTo>
                    <a:cubicBezTo>
                      <a:pt x="5939" y="783"/>
                      <a:pt x="4674" y="237"/>
                      <a:pt x="3534" y="80"/>
                    </a:cubicBezTo>
                    <a:cubicBezTo>
                      <a:pt x="3214" y="32"/>
                      <a:pt x="2908" y="11"/>
                      <a:pt x="2622" y="11"/>
                    </a:cubicBezTo>
                    <a:cubicBezTo>
                      <a:pt x="1893" y="11"/>
                      <a:pt x="1287" y="147"/>
                      <a:pt x="864" y="316"/>
                    </a:cubicBezTo>
                    <a:cubicBezTo>
                      <a:pt x="565" y="432"/>
                      <a:pt x="352" y="559"/>
                      <a:pt x="210" y="649"/>
                    </a:cubicBezTo>
                    <a:cubicBezTo>
                      <a:pt x="147" y="694"/>
                      <a:pt x="95" y="727"/>
                      <a:pt x="53" y="757"/>
                    </a:cubicBezTo>
                    <a:cubicBezTo>
                      <a:pt x="19" y="783"/>
                      <a:pt x="1" y="798"/>
                      <a:pt x="1" y="798"/>
                    </a:cubicBezTo>
                    <a:cubicBezTo>
                      <a:pt x="1" y="798"/>
                      <a:pt x="2" y="799"/>
                      <a:pt x="3" y="799"/>
                    </a:cubicBezTo>
                    <a:cubicBezTo>
                      <a:pt x="34" y="799"/>
                      <a:pt x="311" y="573"/>
                      <a:pt x="883" y="365"/>
                    </a:cubicBezTo>
                    <a:cubicBezTo>
                      <a:pt x="1290" y="215"/>
                      <a:pt x="1860" y="93"/>
                      <a:pt x="2542" y="93"/>
                    </a:cubicBezTo>
                    <a:cubicBezTo>
                      <a:pt x="2847" y="93"/>
                      <a:pt x="3174" y="118"/>
                      <a:pt x="3519" y="175"/>
                    </a:cubicBezTo>
                    <a:cubicBezTo>
                      <a:pt x="4640" y="342"/>
                      <a:pt x="5887" y="887"/>
                      <a:pt x="7221" y="1571"/>
                    </a:cubicBezTo>
                    <a:cubicBezTo>
                      <a:pt x="7894" y="1907"/>
                      <a:pt x="8595" y="2273"/>
                      <a:pt x="9357" y="2576"/>
                    </a:cubicBezTo>
                    <a:cubicBezTo>
                      <a:pt x="10119" y="2882"/>
                      <a:pt x="10945" y="3133"/>
                      <a:pt x="11823" y="3200"/>
                    </a:cubicBezTo>
                    <a:cubicBezTo>
                      <a:pt x="11963" y="3211"/>
                      <a:pt x="12104" y="3217"/>
                      <a:pt x="12243" y="3217"/>
                    </a:cubicBezTo>
                    <a:cubicBezTo>
                      <a:pt x="12973" y="3217"/>
                      <a:pt x="13684" y="3068"/>
                      <a:pt x="14336" y="2849"/>
                    </a:cubicBezTo>
                    <a:cubicBezTo>
                      <a:pt x="15117" y="2587"/>
                      <a:pt x="15831" y="2236"/>
                      <a:pt x="16499" y="1889"/>
                    </a:cubicBezTo>
                    <a:cubicBezTo>
                      <a:pt x="17164" y="1545"/>
                      <a:pt x="17791" y="1201"/>
                      <a:pt x="18396" y="921"/>
                    </a:cubicBezTo>
                    <a:cubicBezTo>
                      <a:pt x="18998" y="641"/>
                      <a:pt x="19580" y="421"/>
                      <a:pt x="20125" y="279"/>
                    </a:cubicBezTo>
                    <a:cubicBezTo>
                      <a:pt x="20687" y="133"/>
                      <a:pt x="21208" y="77"/>
                      <a:pt x="21665" y="77"/>
                    </a:cubicBezTo>
                    <a:cubicBezTo>
                      <a:pt x="22098" y="77"/>
                      <a:pt x="22473" y="128"/>
                      <a:pt x="22770" y="201"/>
                    </a:cubicBezTo>
                    <a:cubicBezTo>
                      <a:pt x="23076" y="275"/>
                      <a:pt x="23304" y="372"/>
                      <a:pt x="23461" y="435"/>
                    </a:cubicBezTo>
                    <a:cubicBezTo>
                      <a:pt x="23528" y="466"/>
                      <a:pt x="23585" y="492"/>
                      <a:pt x="23633" y="514"/>
                    </a:cubicBezTo>
                    <a:cubicBezTo>
                      <a:pt x="23664" y="530"/>
                      <a:pt x="23685" y="538"/>
                      <a:pt x="23691" y="538"/>
                    </a:cubicBezTo>
                    <a:cubicBezTo>
                      <a:pt x="23693" y="538"/>
                      <a:pt x="23693" y="537"/>
                      <a:pt x="23693" y="537"/>
                    </a:cubicBezTo>
                    <a:cubicBezTo>
                      <a:pt x="23693" y="537"/>
                      <a:pt x="23402" y="323"/>
                      <a:pt x="22785" y="152"/>
                    </a:cubicBezTo>
                    <a:cubicBezTo>
                      <a:pt x="22464" y="62"/>
                      <a:pt x="22052" y="0"/>
                      <a:pt x="21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632;p48">
                <a:extLst>
                  <a:ext uri="{FF2B5EF4-FFF2-40B4-BE49-F238E27FC236}">
                    <a16:creationId xmlns:a16="http://schemas.microsoft.com/office/drawing/2014/main" id="{F7439A03-F567-2CF6-1D8F-E82C07A975D7}"/>
                  </a:ext>
                </a:extLst>
              </p:cNvPr>
              <p:cNvSpPr/>
              <p:nvPr/>
            </p:nvSpPr>
            <p:spPr>
              <a:xfrm>
                <a:off x="1172494" y="1703885"/>
                <a:ext cx="8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extrusionOk="0">
                    <a:moveTo>
                      <a:pt x="273" y="1"/>
                    </a:moveTo>
                    <a:cubicBezTo>
                      <a:pt x="119" y="1"/>
                      <a:pt x="0" y="120"/>
                      <a:pt x="0" y="273"/>
                    </a:cubicBezTo>
                    <a:cubicBezTo>
                      <a:pt x="0" y="423"/>
                      <a:pt x="119" y="546"/>
                      <a:pt x="273" y="546"/>
                    </a:cubicBezTo>
                    <a:cubicBezTo>
                      <a:pt x="422" y="546"/>
                      <a:pt x="545" y="423"/>
                      <a:pt x="545" y="273"/>
                    </a:cubicBezTo>
                    <a:cubicBezTo>
                      <a:pt x="545" y="120"/>
                      <a:pt x="422" y="1"/>
                      <a:pt x="2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633;p48">
                <a:extLst>
                  <a:ext uri="{FF2B5EF4-FFF2-40B4-BE49-F238E27FC236}">
                    <a16:creationId xmlns:a16="http://schemas.microsoft.com/office/drawing/2014/main" id="{B444ECD3-C4E0-2AED-016F-2BD786E4F275}"/>
                  </a:ext>
                </a:extLst>
              </p:cNvPr>
              <p:cNvSpPr/>
              <p:nvPr/>
            </p:nvSpPr>
            <p:spPr>
              <a:xfrm>
                <a:off x="1017193" y="1722172"/>
                <a:ext cx="8675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7" extrusionOk="0">
                    <a:moveTo>
                      <a:pt x="273" y="0"/>
                    </a:moveTo>
                    <a:cubicBezTo>
                      <a:pt x="123" y="0"/>
                      <a:pt x="0" y="124"/>
                      <a:pt x="0" y="273"/>
                    </a:cubicBezTo>
                    <a:cubicBezTo>
                      <a:pt x="0" y="426"/>
                      <a:pt x="123" y="546"/>
                      <a:pt x="273" y="546"/>
                    </a:cubicBezTo>
                    <a:cubicBezTo>
                      <a:pt x="423" y="546"/>
                      <a:pt x="545" y="426"/>
                      <a:pt x="545" y="273"/>
                    </a:cubicBezTo>
                    <a:cubicBezTo>
                      <a:pt x="545" y="124"/>
                      <a:pt x="423" y="0"/>
                      <a:pt x="2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634;p48">
                <a:extLst>
                  <a:ext uri="{FF2B5EF4-FFF2-40B4-BE49-F238E27FC236}">
                    <a16:creationId xmlns:a16="http://schemas.microsoft.com/office/drawing/2014/main" id="{DB28BFA6-EDEF-995A-A73A-A345F329EEBE}"/>
                  </a:ext>
                </a:extLst>
              </p:cNvPr>
              <p:cNvSpPr/>
              <p:nvPr/>
            </p:nvSpPr>
            <p:spPr>
              <a:xfrm>
                <a:off x="1326110" y="1722220"/>
                <a:ext cx="8690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274" y="1"/>
                    </a:moveTo>
                    <a:cubicBezTo>
                      <a:pt x="125" y="1"/>
                      <a:pt x="1" y="121"/>
                      <a:pt x="1" y="274"/>
                    </a:cubicBezTo>
                    <a:cubicBezTo>
                      <a:pt x="1" y="423"/>
                      <a:pt x="125" y="547"/>
                      <a:pt x="274" y="547"/>
                    </a:cubicBezTo>
                    <a:cubicBezTo>
                      <a:pt x="423" y="547"/>
                      <a:pt x="547" y="423"/>
                      <a:pt x="547" y="274"/>
                    </a:cubicBezTo>
                    <a:cubicBezTo>
                      <a:pt x="547" y="121"/>
                      <a:pt x="423" y="1"/>
                      <a:pt x="2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3635;p48">
              <a:extLst>
                <a:ext uri="{FF2B5EF4-FFF2-40B4-BE49-F238E27FC236}">
                  <a16:creationId xmlns:a16="http://schemas.microsoft.com/office/drawing/2014/main" id="{17090C92-34D1-4DFB-CC05-A14193EA746A}"/>
                </a:ext>
              </a:extLst>
            </p:cNvPr>
            <p:cNvSpPr/>
            <p:nvPr/>
          </p:nvSpPr>
          <p:spPr>
            <a:xfrm>
              <a:off x="1270043" y="2677853"/>
              <a:ext cx="6673" cy="9612"/>
            </a:xfrm>
            <a:custGeom>
              <a:avLst/>
              <a:gdLst/>
              <a:ahLst/>
              <a:cxnLst/>
              <a:rect l="l" t="t" r="r" b="b"/>
              <a:pathLst>
                <a:path w="420" h="605" extrusionOk="0">
                  <a:moveTo>
                    <a:pt x="54" y="0"/>
                  </a:moveTo>
                  <a:cubicBezTo>
                    <a:pt x="47" y="0"/>
                    <a:pt x="42" y="2"/>
                    <a:pt x="38" y="5"/>
                  </a:cubicBezTo>
                  <a:cubicBezTo>
                    <a:pt x="1" y="35"/>
                    <a:pt x="64" y="173"/>
                    <a:pt x="154" y="334"/>
                  </a:cubicBezTo>
                  <a:cubicBezTo>
                    <a:pt x="238" y="483"/>
                    <a:pt x="318" y="604"/>
                    <a:pt x="365" y="604"/>
                  </a:cubicBezTo>
                  <a:cubicBezTo>
                    <a:pt x="368" y="604"/>
                    <a:pt x="371" y="604"/>
                    <a:pt x="374" y="603"/>
                  </a:cubicBezTo>
                  <a:cubicBezTo>
                    <a:pt x="419" y="588"/>
                    <a:pt x="397" y="423"/>
                    <a:pt x="299" y="252"/>
                  </a:cubicBezTo>
                  <a:cubicBezTo>
                    <a:pt x="214" y="100"/>
                    <a:pt x="101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3636;p48">
              <a:extLst>
                <a:ext uri="{FF2B5EF4-FFF2-40B4-BE49-F238E27FC236}">
                  <a16:creationId xmlns:a16="http://schemas.microsoft.com/office/drawing/2014/main" id="{74896065-A60D-9190-C35B-12D77335C748}"/>
                </a:ext>
              </a:extLst>
            </p:cNvPr>
            <p:cNvGrpSpPr/>
            <p:nvPr/>
          </p:nvGrpSpPr>
          <p:grpSpPr>
            <a:xfrm>
              <a:off x="1215819" y="1694083"/>
              <a:ext cx="599658" cy="1005154"/>
              <a:chOff x="1215819" y="1694083"/>
              <a:chExt cx="599658" cy="1005154"/>
            </a:xfrm>
          </p:grpSpPr>
          <p:sp>
            <p:nvSpPr>
              <p:cNvPr id="65" name="Google Shape;3637;p48">
                <a:extLst>
                  <a:ext uri="{FF2B5EF4-FFF2-40B4-BE49-F238E27FC236}">
                    <a16:creationId xmlns:a16="http://schemas.microsoft.com/office/drawing/2014/main" id="{2C1839B3-78C6-E028-32BC-5B9B550211CC}"/>
                  </a:ext>
                </a:extLst>
              </p:cNvPr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6333" extrusionOk="0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638;p48">
                <a:extLst>
                  <a:ext uri="{FF2B5EF4-FFF2-40B4-BE49-F238E27FC236}">
                    <a16:creationId xmlns:a16="http://schemas.microsoft.com/office/drawing/2014/main" id="{9D7305A3-A036-619A-0B37-41EE7A0F658F}"/>
                  </a:ext>
                </a:extLst>
              </p:cNvPr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87" extrusionOk="0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639;p48">
                <a:extLst>
                  <a:ext uri="{FF2B5EF4-FFF2-40B4-BE49-F238E27FC236}">
                    <a16:creationId xmlns:a16="http://schemas.microsoft.com/office/drawing/2014/main" id="{78586F32-A805-1B58-F611-C45B7A346DC5}"/>
                  </a:ext>
                </a:extLst>
              </p:cNvPr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87" extrusionOk="0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640;p48">
                <a:extLst>
                  <a:ext uri="{FF2B5EF4-FFF2-40B4-BE49-F238E27FC236}">
                    <a16:creationId xmlns:a16="http://schemas.microsoft.com/office/drawing/2014/main" id="{019FBA72-AD10-C879-2FBC-49DA9304435D}"/>
                  </a:ext>
                </a:extLst>
              </p:cNvPr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87" extrusionOk="0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641;p48">
                <a:extLst>
                  <a:ext uri="{FF2B5EF4-FFF2-40B4-BE49-F238E27FC236}">
                    <a16:creationId xmlns:a16="http://schemas.microsoft.com/office/drawing/2014/main" id="{0D281515-B238-5110-903F-ED1D4E1845C9}"/>
                  </a:ext>
                </a:extLst>
              </p:cNvPr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avLst/>
                <a:gdLst/>
                <a:ahLst/>
                <a:cxnLst/>
                <a:rect l="l" t="t" r="r" b="b"/>
                <a:pathLst>
                  <a:path w="24922" h="25408" extrusionOk="0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642;p48">
                <a:extLst>
                  <a:ext uri="{FF2B5EF4-FFF2-40B4-BE49-F238E27FC236}">
                    <a16:creationId xmlns:a16="http://schemas.microsoft.com/office/drawing/2014/main" id="{D1458AB8-CCE4-8CD0-5532-65E1EB598F69}"/>
                  </a:ext>
                </a:extLst>
              </p:cNvPr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4277" extrusionOk="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643;p48">
                <a:extLst>
                  <a:ext uri="{FF2B5EF4-FFF2-40B4-BE49-F238E27FC236}">
                    <a16:creationId xmlns:a16="http://schemas.microsoft.com/office/drawing/2014/main" id="{934069EA-4C9A-C6CB-B1D8-6FB745A7CEEA}"/>
                  </a:ext>
                </a:extLst>
              </p:cNvPr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70" extrusionOk="0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644;p48">
                <a:extLst>
                  <a:ext uri="{FF2B5EF4-FFF2-40B4-BE49-F238E27FC236}">
                    <a16:creationId xmlns:a16="http://schemas.microsoft.com/office/drawing/2014/main" id="{772B9DFE-91A3-4E06-D5BE-8B33346744A5}"/>
                  </a:ext>
                </a:extLst>
              </p:cNvPr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12" extrusionOk="0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645;p48">
                <a:extLst>
                  <a:ext uri="{FF2B5EF4-FFF2-40B4-BE49-F238E27FC236}">
                    <a16:creationId xmlns:a16="http://schemas.microsoft.com/office/drawing/2014/main" id="{AAAA1F39-763C-8EE7-382E-197A512E2D7D}"/>
                  </a:ext>
                </a:extLst>
              </p:cNvPr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71" extrusionOk="0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646;p48">
                <a:extLst>
                  <a:ext uri="{FF2B5EF4-FFF2-40B4-BE49-F238E27FC236}">
                    <a16:creationId xmlns:a16="http://schemas.microsoft.com/office/drawing/2014/main" id="{B145D69F-4E71-41DB-EC6F-9BB8A0E71768}"/>
                  </a:ext>
                </a:extLst>
              </p:cNvPr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647;p48">
                <a:extLst>
                  <a:ext uri="{FF2B5EF4-FFF2-40B4-BE49-F238E27FC236}">
                    <a16:creationId xmlns:a16="http://schemas.microsoft.com/office/drawing/2014/main" id="{7BE5054D-9C9D-4A0A-6318-2AC272BC99DD}"/>
                  </a:ext>
                </a:extLst>
              </p:cNvPr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648;p48">
                <a:extLst>
                  <a:ext uri="{FF2B5EF4-FFF2-40B4-BE49-F238E27FC236}">
                    <a16:creationId xmlns:a16="http://schemas.microsoft.com/office/drawing/2014/main" id="{787C9612-E960-802C-8143-0AAFF7155C7F}"/>
                  </a:ext>
                </a:extLst>
              </p:cNvPr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4277" extrusionOk="0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649;p48">
                <a:extLst>
                  <a:ext uri="{FF2B5EF4-FFF2-40B4-BE49-F238E27FC236}">
                    <a16:creationId xmlns:a16="http://schemas.microsoft.com/office/drawing/2014/main" id="{9E6BDFBD-43AD-9256-2D43-756163A2012B}"/>
                  </a:ext>
                </a:extLst>
              </p:cNvPr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170" extrusionOk="0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650;p48">
                <a:extLst>
                  <a:ext uri="{FF2B5EF4-FFF2-40B4-BE49-F238E27FC236}">
                    <a16:creationId xmlns:a16="http://schemas.microsoft.com/office/drawing/2014/main" id="{4B296756-386E-BF0D-5639-968FCA21AE35}"/>
                  </a:ext>
                </a:extLst>
              </p:cNvPr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2" extrusionOk="0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651;p48">
                <a:extLst>
                  <a:ext uri="{FF2B5EF4-FFF2-40B4-BE49-F238E27FC236}">
                    <a16:creationId xmlns:a16="http://schemas.microsoft.com/office/drawing/2014/main" id="{103768E5-02B8-C83D-6EDC-9FA56B506E8E}"/>
                  </a:ext>
                </a:extLst>
              </p:cNvPr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05" extrusionOk="0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652;p48">
                <a:extLst>
                  <a:ext uri="{FF2B5EF4-FFF2-40B4-BE49-F238E27FC236}">
                    <a16:creationId xmlns:a16="http://schemas.microsoft.com/office/drawing/2014/main" id="{E87A57E5-A188-51EF-34AC-D26BB69A21CF}"/>
                  </a:ext>
                </a:extLst>
              </p:cNvPr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1" extrusionOk="0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653;p48">
                <a:extLst>
                  <a:ext uri="{FF2B5EF4-FFF2-40B4-BE49-F238E27FC236}">
                    <a16:creationId xmlns:a16="http://schemas.microsoft.com/office/drawing/2014/main" id="{7BC63BAA-2918-4725-4B04-8DEA82C2C9E7}"/>
                  </a:ext>
                </a:extLst>
              </p:cNvPr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654;p48">
                <a:extLst>
                  <a:ext uri="{FF2B5EF4-FFF2-40B4-BE49-F238E27FC236}">
                    <a16:creationId xmlns:a16="http://schemas.microsoft.com/office/drawing/2014/main" id="{F3757582-42B8-16D5-DCE0-E82A32C4E71C}"/>
                  </a:ext>
                </a:extLst>
              </p:cNvPr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655;p48">
                <a:extLst>
                  <a:ext uri="{FF2B5EF4-FFF2-40B4-BE49-F238E27FC236}">
                    <a16:creationId xmlns:a16="http://schemas.microsoft.com/office/drawing/2014/main" id="{5138ED96-D01C-2B20-EA2B-9981F2774B31}"/>
                  </a:ext>
                </a:extLst>
              </p:cNvPr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1531" extrusionOk="0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656;p48">
                <a:extLst>
                  <a:ext uri="{FF2B5EF4-FFF2-40B4-BE49-F238E27FC236}">
                    <a16:creationId xmlns:a16="http://schemas.microsoft.com/office/drawing/2014/main" id="{ADA07016-E9D6-3289-C6A6-D2BDE9EEF60A}"/>
                  </a:ext>
                </a:extLst>
              </p:cNvPr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5849" extrusionOk="0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657;p48">
                <a:extLst>
                  <a:ext uri="{FF2B5EF4-FFF2-40B4-BE49-F238E27FC236}">
                    <a16:creationId xmlns:a16="http://schemas.microsoft.com/office/drawing/2014/main" id="{1E6EF5E3-4A03-2D83-5B5B-A7CB10EEE7D3}"/>
                  </a:ext>
                </a:extLst>
              </p:cNvPr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53" extrusionOk="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658;p48">
                <a:extLst>
                  <a:ext uri="{FF2B5EF4-FFF2-40B4-BE49-F238E27FC236}">
                    <a16:creationId xmlns:a16="http://schemas.microsoft.com/office/drawing/2014/main" id="{D1B3557B-DAC3-DB4C-C33F-1E52BF341633}"/>
                  </a:ext>
                </a:extLst>
              </p:cNvPr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659;p48">
                <a:extLst>
                  <a:ext uri="{FF2B5EF4-FFF2-40B4-BE49-F238E27FC236}">
                    <a16:creationId xmlns:a16="http://schemas.microsoft.com/office/drawing/2014/main" id="{5C04893E-45F8-048B-C59F-D4B13E025190}"/>
                  </a:ext>
                </a:extLst>
              </p:cNvPr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3" extrusionOk="0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660;p48">
                <a:extLst>
                  <a:ext uri="{FF2B5EF4-FFF2-40B4-BE49-F238E27FC236}">
                    <a16:creationId xmlns:a16="http://schemas.microsoft.com/office/drawing/2014/main" id="{809B4C67-96A9-37A4-281A-4390FA9990D2}"/>
                  </a:ext>
                </a:extLst>
              </p:cNvPr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661;p48">
                <a:extLst>
                  <a:ext uri="{FF2B5EF4-FFF2-40B4-BE49-F238E27FC236}">
                    <a16:creationId xmlns:a16="http://schemas.microsoft.com/office/drawing/2014/main" id="{B47465B5-CEDA-BE78-6F6C-E04656AA3AD8}"/>
                  </a:ext>
                </a:extLst>
              </p:cNvPr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56" extrusionOk="0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662;p48">
                <a:extLst>
                  <a:ext uri="{FF2B5EF4-FFF2-40B4-BE49-F238E27FC236}">
                    <a16:creationId xmlns:a16="http://schemas.microsoft.com/office/drawing/2014/main" id="{9C0F8E30-AB18-B985-6CA2-26792A55C221}"/>
                  </a:ext>
                </a:extLst>
              </p:cNvPr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720" extrusionOk="0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663;p48">
                <a:extLst>
                  <a:ext uri="{FF2B5EF4-FFF2-40B4-BE49-F238E27FC236}">
                    <a16:creationId xmlns:a16="http://schemas.microsoft.com/office/drawing/2014/main" id="{B8F3F7ED-2CD1-F77B-15F2-F54EEA624747}"/>
                  </a:ext>
                </a:extLst>
              </p:cNvPr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279" extrusionOk="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664;p48">
                <a:extLst>
                  <a:ext uri="{FF2B5EF4-FFF2-40B4-BE49-F238E27FC236}">
                    <a16:creationId xmlns:a16="http://schemas.microsoft.com/office/drawing/2014/main" id="{C39416AB-4F10-0061-59D4-CD928D886933}"/>
                  </a:ext>
                </a:extLst>
              </p:cNvPr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4403" extrusionOk="0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665;p48">
                <a:extLst>
                  <a:ext uri="{FF2B5EF4-FFF2-40B4-BE49-F238E27FC236}">
                    <a16:creationId xmlns:a16="http://schemas.microsoft.com/office/drawing/2014/main" id="{2A8E5B5C-8941-CE53-CD0A-F4542487990C}"/>
                  </a:ext>
                </a:extLst>
              </p:cNvPr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852" extrusionOk="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666;p48">
                <a:extLst>
                  <a:ext uri="{FF2B5EF4-FFF2-40B4-BE49-F238E27FC236}">
                    <a16:creationId xmlns:a16="http://schemas.microsoft.com/office/drawing/2014/main" id="{424FA68F-2279-5A17-07B3-295D0D30DDEA}"/>
                  </a:ext>
                </a:extLst>
              </p:cNvPr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0828" extrusionOk="0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667;p48">
                <a:extLst>
                  <a:ext uri="{FF2B5EF4-FFF2-40B4-BE49-F238E27FC236}">
                    <a16:creationId xmlns:a16="http://schemas.microsoft.com/office/drawing/2014/main" id="{187E3F53-F572-5672-599C-05B442BAAC79}"/>
                  </a:ext>
                </a:extLst>
              </p:cNvPr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054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668;p48">
                <a:extLst>
                  <a:ext uri="{FF2B5EF4-FFF2-40B4-BE49-F238E27FC236}">
                    <a16:creationId xmlns:a16="http://schemas.microsoft.com/office/drawing/2014/main" id="{6A169D4E-87E4-9A87-1D10-3BEA4F967184}"/>
                  </a:ext>
                </a:extLst>
              </p:cNvPr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8193" extrusionOk="0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669;p48">
                <a:extLst>
                  <a:ext uri="{FF2B5EF4-FFF2-40B4-BE49-F238E27FC236}">
                    <a16:creationId xmlns:a16="http://schemas.microsoft.com/office/drawing/2014/main" id="{C667F1C5-2CA1-C499-C8BE-A4684C043B0D}"/>
                  </a:ext>
                </a:extLst>
              </p:cNvPr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551" extrusionOk="0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670;p48">
                <a:extLst>
                  <a:ext uri="{FF2B5EF4-FFF2-40B4-BE49-F238E27FC236}">
                    <a16:creationId xmlns:a16="http://schemas.microsoft.com/office/drawing/2014/main" id="{57EA52A5-5846-ED6D-34A7-BF22855F54E2}"/>
                  </a:ext>
                </a:extLst>
              </p:cNvPr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477" extrusionOk="0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671;p48">
                <a:extLst>
                  <a:ext uri="{FF2B5EF4-FFF2-40B4-BE49-F238E27FC236}">
                    <a16:creationId xmlns:a16="http://schemas.microsoft.com/office/drawing/2014/main" id="{07B26CB1-EE62-546F-6C70-1BE55DA29EF1}"/>
                  </a:ext>
                </a:extLst>
              </p:cNvPr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313" extrusionOk="0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672;p48">
                <a:extLst>
                  <a:ext uri="{FF2B5EF4-FFF2-40B4-BE49-F238E27FC236}">
                    <a16:creationId xmlns:a16="http://schemas.microsoft.com/office/drawing/2014/main" id="{931FF2CD-ACB5-F89B-D7A3-E581E210EF12}"/>
                  </a:ext>
                </a:extLst>
              </p:cNvPr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144" extrusionOk="0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673;p48">
                <a:extLst>
                  <a:ext uri="{FF2B5EF4-FFF2-40B4-BE49-F238E27FC236}">
                    <a16:creationId xmlns:a16="http://schemas.microsoft.com/office/drawing/2014/main" id="{40291211-4898-96D6-FE21-FCC230D31AA2}"/>
                  </a:ext>
                </a:extLst>
              </p:cNvPr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14" extrusionOk="0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674;p48">
                <a:extLst>
                  <a:ext uri="{FF2B5EF4-FFF2-40B4-BE49-F238E27FC236}">
                    <a16:creationId xmlns:a16="http://schemas.microsoft.com/office/drawing/2014/main" id="{7CEE114B-8306-5183-ED7E-A85CCE010C72}"/>
                  </a:ext>
                </a:extLst>
              </p:cNvPr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791" extrusionOk="0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675;p48">
                <a:extLst>
                  <a:ext uri="{FF2B5EF4-FFF2-40B4-BE49-F238E27FC236}">
                    <a16:creationId xmlns:a16="http://schemas.microsoft.com/office/drawing/2014/main" id="{8EB4647F-8C87-DCE1-104F-6982534E9465}"/>
                  </a:ext>
                </a:extLst>
              </p:cNvPr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292" extrusionOk="0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676;p48">
                <a:extLst>
                  <a:ext uri="{FF2B5EF4-FFF2-40B4-BE49-F238E27FC236}">
                    <a16:creationId xmlns:a16="http://schemas.microsoft.com/office/drawing/2014/main" id="{A3711CC1-6921-4EC2-66E1-5B10AC64D296}"/>
                  </a:ext>
                </a:extLst>
              </p:cNvPr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793" extrusionOk="0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677;p48">
                <a:extLst>
                  <a:ext uri="{FF2B5EF4-FFF2-40B4-BE49-F238E27FC236}">
                    <a16:creationId xmlns:a16="http://schemas.microsoft.com/office/drawing/2014/main" id="{0916CB7D-9D70-1795-6733-141955001919}"/>
                  </a:ext>
                </a:extLst>
              </p:cNvPr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11" extrusionOk="0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678;p48">
                <a:extLst>
                  <a:ext uri="{FF2B5EF4-FFF2-40B4-BE49-F238E27FC236}">
                    <a16:creationId xmlns:a16="http://schemas.microsoft.com/office/drawing/2014/main" id="{EB9EB6FA-339C-193B-8580-072E37E0DFB0}"/>
                  </a:ext>
                </a:extLst>
              </p:cNvPr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792" h="968" extrusionOk="0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679;p48">
                <a:extLst>
                  <a:ext uri="{FF2B5EF4-FFF2-40B4-BE49-F238E27FC236}">
                    <a16:creationId xmlns:a16="http://schemas.microsoft.com/office/drawing/2014/main" id="{5662F5F5-7656-C987-D7C2-EABCBD6E8583}"/>
                  </a:ext>
                </a:extLst>
              </p:cNvPr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198" extrusionOk="0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680;p48">
                <a:extLst>
                  <a:ext uri="{FF2B5EF4-FFF2-40B4-BE49-F238E27FC236}">
                    <a16:creationId xmlns:a16="http://schemas.microsoft.com/office/drawing/2014/main" id="{8D6A5318-1430-CACA-4F8A-829EAC1B9C1E}"/>
                  </a:ext>
                </a:extLst>
              </p:cNvPr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783" extrusionOk="0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681;p48">
                <a:extLst>
                  <a:ext uri="{FF2B5EF4-FFF2-40B4-BE49-F238E27FC236}">
                    <a16:creationId xmlns:a16="http://schemas.microsoft.com/office/drawing/2014/main" id="{633EE513-ACB8-973C-FB62-CAC69713A7A0}"/>
                  </a:ext>
                </a:extLst>
              </p:cNvPr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610" h="923" extrusionOk="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682;p48">
                <a:extLst>
                  <a:ext uri="{FF2B5EF4-FFF2-40B4-BE49-F238E27FC236}">
                    <a16:creationId xmlns:a16="http://schemas.microsoft.com/office/drawing/2014/main" id="{23668F90-C099-044E-3E6D-36C023C00BF2}"/>
                  </a:ext>
                </a:extLst>
              </p:cNvPr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800" extrusionOk="0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683;p48">
                <a:extLst>
                  <a:ext uri="{FF2B5EF4-FFF2-40B4-BE49-F238E27FC236}">
                    <a16:creationId xmlns:a16="http://schemas.microsoft.com/office/drawing/2014/main" id="{5237740F-FD29-7644-63B5-93E0229A4659}"/>
                  </a:ext>
                </a:extLst>
              </p:cNvPr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2" extrusionOk="0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684;p48">
                <a:extLst>
                  <a:ext uri="{FF2B5EF4-FFF2-40B4-BE49-F238E27FC236}">
                    <a16:creationId xmlns:a16="http://schemas.microsoft.com/office/drawing/2014/main" id="{3660C395-25F5-7769-CFC6-C92A86F0FF39}"/>
                  </a:ext>
                </a:extLst>
              </p:cNvPr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039" extrusionOk="0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685;p48">
                <a:extLst>
                  <a:ext uri="{FF2B5EF4-FFF2-40B4-BE49-F238E27FC236}">
                    <a16:creationId xmlns:a16="http://schemas.microsoft.com/office/drawing/2014/main" id="{A2ED3DC0-F58B-048A-9ACB-944D8A5B21EF}"/>
                  </a:ext>
                </a:extLst>
              </p:cNvPr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736" extrusionOk="0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686;p48">
                <a:extLst>
                  <a:ext uri="{FF2B5EF4-FFF2-40B4-BE49-F238E27FC236}">
                    <a16:creationId xmlns:a16="http://schemas.microsoft.com/office/drawing/2014/main" id="{1FF93907-6AAE-46DB-9F6D-ECAE3537BAC6}"/>
                  </a:ext>
                </a:extLst>
              </p:cNvPr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avLst/>
                <a:gdLst/>
                <a:ahLst/>
                <a:cxnLst/>
                <a:rect l="l" t="t" r="r" b="b"/>
                <a:pathLst>
                  <a:path w="15285" h="662" extrusionOk="0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687;p48">
                <a:extLst>
                  <a:ext uri="{FF2B5EF4-FFF2-40B4-BE49-F238E27FC236}">
                    <a16:creationId xmlns:a16="http://schemas.microsoft.com/office/drawing/2014/main" id="{2D48672A-693A-E898-45B5-DCB2C626C8AE}"/>
                  </a:ext>
                </a:extLst>
              </p:cNvPr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8193" extrusionOk="0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688;p48">
                <a:extLst>
                  <a:ext uri="{FF2B5EF4-FFF2-40B4-BE49-F238E27FC236}">
                    <a16:creationId xmlns:a16="http://schemas.microsoft.com/office/drawing/2014/main" id="{DEB0D335-630F-15A7-DD7B-C8211487FCAE}"/>
                  </a:ext>
                </a:extLst>
              </p:cNvPr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avLst/>
                <a:gdLst/>
                <a:ahLst/>
                <a:cxnLst/>
                <a:rect l="l" t="t" r="r" b="b"/>
                <a:pathLst>
                  <a:path w="289" h="912" extrusionOk="0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689;p48">
                <a:extLst>
                  <a:ext uri="{FF2B5EF4-FFF2-40B4-BE49-F238E27FC236}">
                    <a16:creationId xmlns:a16="http://schemas.microsoft.com/office/drawing/2014/main" id="{2C10F1AB-D1FB-A98D-801C-3F88B531F9BE}"/>
                  </a:ext>
                </a:extLst>
              </p:cNvPr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8573" extrusionOk="0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690;p48">
                <a:extLst>
                  <a:ext uri="{FF2B5EF4-FFF2-40B4-BE49-F238E27FC236}">
                    <a16:creationId xmlns:a16="http://schemas.microsoft.com/office/drawing/2014/main" id="{32BE9B71-DE4E-5764-79B8-5A671B20BC5E}"/>
                  </a:ext>
                </a:extLst>
              </p:cNvPr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avLst/>
                <a:gdLst/>
                <a:ahLst/>
                <a:cxnLst/>
                <a:rect l="l" t="t" r="r" b="b"/>
                <a:pathLst>
                  <a:path w="25265" h="30435" extrusionOk="0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691;p48">
                <a:extLst>
                  <a:ext uri="{FF2B5EF4-FFF2-40B4-BE49-F238E27FC236}">
                    <a16:creationId xmlns:a16="http://schemas.microsoft.com/office/drawing/2014/main" id="{0E7FCB57-9F11-584D-7B64-73CF2F2176A9}"/>
                  </a:ext>
                </a:extLst>
              </p:cNvPr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240" extrusionOk="0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692;p48">
                <a:extLst>
                  <a:ext uri="{FF2B5EF4-FFF2-40B4-BE49-F238E27FC236}">
                    <a16:creationId xmlns:a16="http://schemas.microsoft.com/office/drawing/2014/main" id="{6C71F1E7-2B95-1A84-8743-DEFDF76CB321}"/>
                  </a:ext>
                </a:extLst>
              </p:cNvPr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593" extrusionOk="0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693;p48">
                <a:extLst>
                  <a:ext uri="{FF2B5EF4-FFF2-40B4-BE49-F238E27FC236}">
                    <a16:creationId xmlns:a16="http://schemas.microsoft.com/office/drawing/2014/main" id="{CBFA7BA9-2167-B5CC-0241-C25343C6F5AE}"/>
                  </a:ext>
                </a:extLst>
              </p:cNvPr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097" extrusionOk="0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694;p48">
                <a:extLst>
                  <a:ext uri="{FF2B5EF4-FFF2-40B4-BE49-F238E27FC236}">
                    <a16:creationId xmlns:a16="http://schemas.microsoft.com/office/drawing/2014/main" id="{D875E950-F175-D9AB-E8B1-C342B0833174}"/>
                  </a:ext>
                </a:extLst>
              </p:cNvPr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183" extrusionOk="0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695;p48">
                <a:extLst>
                  <a:ext uri="{FF2B5EF4-FFF2-40B4-BE49-F238E27FC236}">
                    <a16:creationId xmlns:a16="http://schemas.microsoft.com/office/drawing/2014/main" id="{DFAC1F79-B565-D169-75B0-B8368738F78E}"/>
                  </a:ext>
                </a:extLst>
              </p:cNvPr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186" extrusionOk="0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696;p48">
                <a:extLst>
                  <a:ext uri="{FF2B5EF4-FFF2-40B4-BE49-F238E27FC236}">
                    <a16:creationId xmlns:a16="http://schemas.microsoft.com/office/drawing/2014/main" id="{E3BA725E-5FCD-A8BE-6789-6E1FFBC15D00}"/>
                  </a:ext>
                </a:extLst>
              </p:cNvPr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135" extrusionOk="0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697;p48">
                <a:extLst>
                  <a:ext uri="{FF2B5EF4-FFF2-40B4-BE49-F238E27FC236}">
                    <a16:creationId xmlns:a16="http://schemas.microsoft.com/office/drawing/2014/main" id="{6D345417-AACF-1AEC-7C13-1D5CBFBE054E}"/>
                  </a:ext>
                </a:extLst>
              </p:cNvPr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135" extrusionOk="0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698;p48">
                <a:extLst>
                  <a:ext uri="{FF2B5EF4-FFF2-40B4-BE49-F238E27FC236}">
                    <a16:creationId xmlns:a16="http://schemas.microsoft.com/office/drawing/2014/main" id="{8B74DBA6-A8BF-A8E3-CD3F-4978CFFAA661}"/>
                  </a:ext>
                </a:extLst>
              </p:cNvPr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4380" extrusionOk="0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699;p48">
                <a:extLst>
                  <a:ext uri="{FF2B5EF4-FFF2-40B4-BE49-F238E27FC236}">
                    <a16:creationId xmlns:a16="http://schemas.microsoft.com/office/drawing/2014/main" id="{B83B6FB6-063F-F232-A9F8-963C9C5C13EA}"/>
                  </a:ext>
                </a:extLst>
              </p:cNvPr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700;p48">
                <a:extLst>
                  <a:ext uri="{FF2B5EF4-FFF2-40B4-BE49-F238E27FC236}">
                    <a16:creationId xmlns:a16="http://schemas.microsoft.com/office/drawing/2014/main" id="{BD88AA92-F2A7-9B12-98D1-BA963B0D26DE}"/>
                  </a:ext>
                </a:extLst>
              </p:cNvPr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778" extrusionOk="0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701;p48">
                <a:extLst>
                  <a:ext uri="{FF2B5EF4-FFF2-40B4-BE49-F238E27FC236}">
                    <a16:creationId xmlns:a16="http://schemas.microsoft.com/office/drawing/2014/main" id="{6A80D4FB-4CA0-6520-6840-BBD98D3AA925}"/>
                  </a:ext>
                </a:extLst>
              </p:cNvPr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935" extrusionOk="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702;p48">
                <a:extLst>
                  <a:ext uri="{FF2B5EF4-FFF2-40B4-BE49-F238E27FC236}">
                    <a16:creationId xmlns:a16="http://schemas.microsoft.com/office/drawing/2014/main" id="{6FF46B67-017E-6180-F80E-BBC66C9636DC}"/>
                  </a:ext>
                </a:extLst>
              </p:cNvPr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4165" extrusionOk="0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703;p48">
                <a:extLst>
                  <a:ext uri="{FF2B5EF4-FFF2-40B4-BE49-F238E27FC236}">
                    <a16:creationId xmlns:a16="http://schemas.microsoft.com/office/drawing/2014/main" id="{3B8BE2E6-ED70-3AC4-F272-8E19B2F67F05}"/>
                  </a:ext>
                </a:extLst>
              </p:cNvPr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avLst/>
                <a:gdLst/>
                <a:ahLst/>
                <a:cxnLst/>
                <a:rect l="l" t="t" r="r" b="b"/>
                <a:pathLst>
                  <a:path w="16827" h="11724" extrusionOk="0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704;p48">
                <a:extLst>
                  <a:ext uri="{FF2B5EF4-FFF2-40B4-BE49-F238E27FC236}">
                    <a16:creationId xmlns:a16="http://schemas.microsoft.com/office/drawing/2014/main" id="{5FD8C073-F97F-93B7-741B-AE127A1091FD}"/>
                  </a:ext>
                </a:extLst>
              </p:cNvPr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avLst/>
                <a:gdLst/>
                <a:ahLst/>
                <a:cxnLst/>
                <a:rect l="l" t="t" r="r" b="b"/>
                <a:pathLst>
                  <a:path w="18131" h="10780" extrusionOk="0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705;p48">
                <a:extLst>
                  <a:ext uri="{FF2B5EF4-FFF2-40B4-BE49-F238E27FC236}">
                    <a16:creationId xmlns:a16="http://schemas.microsoft.com/office/drawing/2014/main" id="{89136004-0AAC-6BCC-32AF-68E238E8E691}"/>
                  </a:ext>
                </a:extLst>
              </p:cNvPr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avLst/>
                <a:gdLst/>
                <a:ahLst/>
                <a:cxnLst/>
                <a:rect l="l" t="t" r="r" b="b"/>
                <a:pathLst>
                  <a:path w="25216" h="12660" extrusionOk="0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706;p48">
                <a:extLst>
                  <a:ext uri="{FF2B5EF4-FFF2-40B4-BE49-F238E27FC236}">
                    <a16:creationId xmlns:a16="http://schemas.microsoft.com/office/drawing/2014/main" id="{9BC42610-3F05-B36F-B466-0E6DB618A812}"/>
                  </a:ext>
                </a:extLst>
              </p:cNvPr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690" extrusionOk="0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3707;p48">
              <a:extLst>
                <a:ext uri="{FF2B5EF4-FFF2-40B4-BE49-F238E27FC236}">
                  <a16:creationId xmlns:a16="http://schemas.microsoft.com/office/drawing/2014/main" id="{75594F4F-0B79-D3C3-77B0-9F6A1586CBCB}"/>
                </a:ext>
              </a:extLst>
            </p:cNvPr>
            <p:cNvSpPr/>
            <p:nvPr/>
          </p:nvSpPr>
          <p:spPr>
            <a:xfrm>
              <a:off x="1034447" y="2129893"/>
              <a:ext cx="993096" cy="568995"/>
            </a:xfrm>
            <a:custGeom>
              <a:avLst/>
              <a:gdLst/>
              <a:ahLst/>
              <a:cxnLst/>
              <a:rect l="l" t="t" r="r" b="b"/>
              <a:pathLst>
                <a:path w="62508" h="35814" extrusionOk="0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08;p48">
              <a:extLst>
                <a:ext uri="{FF2B5EF4-FFF2-40B4-BE49-F238E27FC236}">
                  <a16:creationId xmlns:a16="http://schemas.microsoft.com/office/drawing/2014/main" id="{F14393DD-2B64-8B35-F74D-42E8D6A665D6}"/>
                </a:ext>
              </a:extLst>
            </p:cNvPr>
            <p:cNvSpPr/>
            <p:nvPr/>
          </p:nvSpPr>
          <p:spPr>
            <a:xfrm>
              <a:off x="795372" y="2633241"/>
              <a:ext cx="141589" cy="66028"/>
            </a:xfrm>
            <a:custGeom>
              <a:avLst/>
              <a:gdLst/>
              <a:ahLst/>
              <a:cxnLst/>
              <a:rect l="l" t="t" r="r" b="b"/>
              <a:pathLst>
                <a:path w="8912" h="4156" extrusionOk="0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09;p48">
              <a:extLst>
                <a:ext uri="{FF2B5EF4-FFF2-40B4-BE49-F238E27FC236}">
                  <a16:creationId xmlns:a16="http://schemas.microsoft.com/office/drawing/2014/main" id="{18927C1F-319D-9011-45DB-D5B3CBC2BA83}"/>
                </a:ext>
              </a:extLst>
            </p:cNvPr>
            <p:cNvSpPr/>
            <p:nvPr/>
          </p:nvSpPr>
          <p:spPr>
            <a:xfrm>
              <a:off x="795594" y="2691627"/>
              <a:ext cx="127434" cy="2621"/>
            </a:xfrm>
            <a:custGeom>
              <a:avLst/>
              <a:gdLst/>
              <a:ahLst/>
              <a:cxnLst/>
              <a:rect l="l" t="t" r="r" b="b"/>
              <a:pathLst>
                <a:path w="8021" h="165" extrusionOk="0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10;p48">
              <a:extLst>
                <a:ext uri="{FF2B5EF4-FFF2-40B4-BE49-F238E27FC236}">
                  <a16:creationId xmlns:a16="http://schemas.microsoft.com/office/drawing/2014/main" id="{D9A61E29-749B-B742-130D-92FB024B2C2B}"/>
                </a:ext>
              </a:extLst>
            </p:cNvPr>
            <p:cNvSpPr/>
            <p:nvPr/>
          </p:nvSpPr>
          <p:spPr>
            <a:xfrm>
              <a:off x="872998" y="2677154"/>
              <a:ext cx="6768" cy="7880"/>
            </a:xfrm>
            <a:custGeom>
              <a:avLst/>
              <a:gdLst/>
              <a:ahLst/>
              <a:cxnLst/>
              <a:rect l="l" t="t" r="r" b="b"/>
              <a:pathLst>
                <a:path w="426" h="496" extrusionOk="0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11;p48">
              <a:extLst>
                <a:ext uri="{FF2B5EF4-FFF2-40B4-BE49-F238E27FC236}">
                  <a16:creationId xmlns:a16="http://schemas.microsoft.com/office/drawing/2014/main" id="{13EFD072-11CA-6DC1-91B4-E80B8467626E}"/>
                </a:ext>
              </a:extLst>
            </p:cNvPr>
            <p:cNvSpPr/>
            <p:nvPr/>
          </p:nvSpPr>
          <p:spPr>
            <a:xfrm>
              <a:off x="877796" y="2678456"/>
              <a:ext cx="6482" cy="9358"/>
            </a:xfrm>
            <a:custGeom>
              <a:avLst/>
              <a:gdLst/>
              <a:ahLst/>
              <a:cxnLst/>
              <a:rect l="l" t="t" r="r" b="b"/>
              <a:pathLst>
                <a:path w="408" h="589" extrusionOk="0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12;p48">
              <a:extLst>
                <a:ext uri="{FF2B5EF4-FFF2-40B4-BE49-F238E27FC236}">
                  <a16:creationId xmlns:a16="http://schemas.microsoft.com/office/drawing/2014/main" id="{DC62BD1F-288C-3CC8-2528-850AF995B0C9}"/>
                </a:ext>
              </a:extLst>
            </p:cNvPr>
            <p:cNvSpPr/>
            <p:nvPr/>
          </p:nvSpPr>
          <p:spPr>
            <a:xfrm>
              <a:off x="796500" y="2677726"/>
              <a:ext cx="22385" cy="14966"/>
            </a:xfrm>
            <a:custGeom>
              <a:avLst/>
              <a:gdLst/>
              <a:ahLst/>
              <a:cxnLst/>
              <a:rect l="l" t="t" r="r" b="b"/>
              <a:pathLst>
                <a:path w="1409" h="942" extrusionOk="0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713;p48">
              <a:extLst>
                <a:ext uri="{FF2B5EF4-FFF2-40B4-BE49-F238E27FC236}">
                  <a16:creationId xmlns:a16="http://schemas.microsoft.com/office/drawing/2014/main" id="{E3BAAA73-8576-7C8A-0A29-6F47093617E2}"/>
                </a:ext>
              </a:extLst>
            </p:cNvPr>
            <p:cNvSpPr/>
            <p:nvPr/>
          </p:nvSpPr>
          <p:spPr>
            <a:xfrm>
              <a:off x="866342" y="2676645"/>
              <a:ext cx="7848" cy="3702"/>
            </a:xfrm>
            <a:custGeom>
              <a:avLst/>
              <a:gdLst/>
              <a:ahLst/>
              <a:cxnLst/>
              <a:rect l="l" t="t" r="r" b="b"/>
              <a:pathLst>
                <a:path w="494" h="233" extrusionOk="0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14;p48">
              <a:extLst>
                <a:ext uri="{FF2B5EF4-FFF2-40B4-BE49-F238E27FC236}">
                  <a16:creationId xmlns:a16="http://schemas.microsoft.com/office/drawing/2014/main" id="{3B6E56A9-6052-86C7-1992-1515721297BE}"/>
                </a:ext>
              </a:extLst>
            </p:cNvPr>
            <p:cNvSpPr/>
            <p:nvPr/>
          </p:nvSpPr>
          <p:spPr>
            <a:xfrm>
              <a:off x="863498" y="2671641"/>
              <a:ext cx="9215" cy="2558"/>
            </a:xfrm>
            <a:custGeom>
              <a:avLst/>
              <a:gdLst/>
              <a:ahLst/>
              <a:cxnLst/>
              <a:rect l="l" t="t" r="r" b="b"/>
              <a:pathLst>
                <a:path w="580" h="161" extrusionOk="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15;p48">
              <a:extLst>
                <a:ext uri="{FF2B5EF4-FFF2-40B4-BE49-F238E27FC236}">
                  <a16:creationId xmlns:a16="http://schemas.microsoft.com/office/drawing/2014/main" id="{4776D6AC-5F4D-C349-DCB3-8705F30B41AD}"/>
                </a:ext>
              </a:extLst>
            </p:cNvPr>
            <p:cNvSpPr/>
            <p:nvPr/>
          </p:nvSpPr>
          <p:spPr>
            <a:xfrm>
              <a:off x="1085653" y="1323507"/>
              <a:ext cx="76641" cy="106653"/>
            </a:xfrm>
            <a:custGeom>
              <a:avLst/>
              <a:gdLst/>
              <a:ahLst/>
              <a:cxnLst/>
              <a:rect l="l" t="t" r="r" b="b"/>
              <a:pathLst>
                <a:path w="4824" h="6713" extrusionOk="0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16;p48">
              <a:extLst>
                <a:ext uri="{FF2B5EF4-FFF2-40B4-BE49-F238E27FC236}">
                  <a16:creationId xmlns:a16="http://schemas.microsoft.com/office/drawing/2014/main" id="{05CF5644-111C-67EF-8969-52A0D88904FE}"/>
                </a:ext>
              </a:extLst>
            </p:cNvPr>
            <p:cNvSpPr/>
            <p:nvPr/>
          </p:nvSpPr>
          <p:spPr>
            <a:xfrm>
              <a:off x="726595" y="1385691"/>
              <a:ext cx="108194" cy="187965"/>
            </a:xfrm>
            <a:custGeom>
              <a:avLst/>
              <a:gdLst/>
              <a:ahLst/>
              <a:cxnLst/>
              <a:rect l="l" t="t" r="r" b="b"/>
              <a:pathLst>
                <a:path w="6810" h="11831" extrusionOk="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17;p48">
              <a:extLst>
                <a:ext uri="{FF2B5EF4-FFF2-40B4-BE49-F238E27FC236}">
                  <a16:creationId xmlns:a16="http://schemas.microsoft.com/office/drawing/2014/main" id="{8F229736-87E6-9175-8721-66C3750C9B44}"/>
                </a:ext>
              </a:extLst>
            </p:cNvPr>
            <p:cNvSpPr/>
            <p:nvPr/>
          </p:nvSpPr>
          <p:spPr>
            <a:xfrm>
              <a:off x="695614" y="1359397"/>
              <a:ext cx="155539" cy="162466"/>
            </a:xfrm>
            <a:custGeom>
              <a:avLst/>
              <a:gdLst/>
              <a:ahLst/>
              <a:cxnLst/>
              <a:rect l="l" t="t" r="r" b="b"/>
              <a:pathLst>
                <a:path w="9790" h="10226" extrusionOk="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18;p48">
              <a:extLst>
                <a:ext uri="{FF2B5EF4-FFF2-40B4-BE49-F238E27FC236}">
                  <a16:creationId xmlns:a16="http://schemas.microsoft.com/office/drawing/2014/main" id="{EDA4CFD1-8A91-6293-330C-F674C24288E0}"/>
                </a:ext>
              </a:extLst>
            </p:cNvPr>
            <p:cNvSpPr/>
            <p:nvPr/>
          </p:nvSpPr>
          <p:spPr>
            <a:xfrm>
              <a:off x="521678" y="2644457"/>
              <a:ext cx="73782" cy="54780"/>
            </a:xfrm>
            <a:custGeom>
              <a:avLst/>
              <a:gdLst/>
              <a:ahLst/>
              <a:cxnLst/>
              <a:rect l="l" t="t" r="r" b="b"/>
              <a:pathLst>
                <a:path w="4644" h="3448" extrusionOk="0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19;p48">
              <a:extLst>
                <a:ext uri="{FF2B5EF4-FFF2-40B4-BE49-F238E27FC236}">
                  <a16:creationId xmlns:a16="http://schemas.microsoft.com/office/drawing/2014/main" id="{622CFDCF-6AFF-A5F1-8CD5-D96A28389781}"/>
                </a:ext>
              </a:extLst>
            </p:cNvPr>
            <p:cNvSpPr/>
            <p:nvPr/>
          </p:nvSpPr>
          <p:spPr>
            <a:xfrm>
              <a:off x="556758" y="2646713"/>
              <a:ext cx="8023" cy="41911"/>
            </a:xfrm>
            <a:custGeom>
              <a:avLst/>
              <a:gdLst/>
              <a:ahLst/>
              <a:cxnLst/>
              <a:rect l="l" t="t" r="r" b="b"/>
              <a:pathLst>
                <a:path w="505" h="2638" extrusionOk="0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20;p48">
              <a:extLst>
                <a:ext uri="{FF2B5EF4-FFF2-40B4-BE49-F238E27FC236}">
                  <a16:creationId xmlns:a16="http://schemas.microsoft.com/office/drawing/2014/main" id="{8AA5EAC0-3D59-CAE0-2708-0512818A5FDA}"/>
                </a:ext>
              </a:extLst>
            </p:cNvPr>
            <p:cNvSpPr/>
            <p:nvPr/>
          </p:nvSpPr>
          <p:spPr>
            <a:xfrm>
              <a:off x="523457" y="2681459"/>
              <a:ext cx="69810" cy="12869"/>
            </a:xfrm>
            <a:custGeom>
              <a:avLst/>
              <a:gdLst/>
              <a:ahLst/>
              <a:cxnLst/>
              <a:rect l="l" t="t" r="r" b="b"/>
              <a:pathLst>
                <a:path w="4394" h="810" extrusionOk="0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21;p48">
              <a:extLst>
                <a:ext uri="{FF2B5EF4-FFF2-40B4-BE49-F238E27FC236}">
                  <a16:creationId xmlns:a16="http://schemas.microsoft.com/office/drawing/2014/main" id="{36F9139C-3C50-FD15-C0CA-C4A4D5FC316B}"/>
                </a:ext>
              </a:extLst>
            </p:cNvPr>
            <p:cNvSpPr/>
            <p:nvPr/>
          </p:nvSpPr>
          <p:spPr>
            <a:xfrm>
              <a:off x="505854" y="1912234"/>
              <a:ext cx="388386" cy="756213"/>
            </a:xfrm>
            <a:custGeom>
              <a:avLst/>
              <a:gdLst/>
              <a:ahLst/>
              <a:cxnLst/>
              <a:rect l="l" t="t" r="r" b="b"/>
              <a:pathLst>
                <a:path w="24446" h="47598" extrusionOk="0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22;p48">
              <a:extLst>
                <a:ext uri="{FF2B5EF4-FFF2-40B4-BE49-F238E27FC236}">
                  <a16:creationId xmlns:a16="http://schemas.microsoft.com/office/drawing/2014/main" id="{F3E0E4A6-8DFD-1BE3-1DF2-A6665D241673}"/>
                </a:ext>
              </a:extLst>
            </p:cNvPr>
            <p:cNvSpPr/>
            <p:nvPr/>
          </p:nvSpPr>
          <p:spPr>
            <a:xfrm>
              <a:off x="716332" y="2013056"/>
              <a:ext cx="88080" cy="18779"/>
            </a:xfrm>
            <a:custGeom>
              <a:avLst/>
              <a:gdLst/>
              <a:ahLst/>
              <a:cxnLst/>
              <a:rect l="l" t="t" r="r" b="b"/>
              <a:pathLst>
                <a:path w="5544" h="1182" extrusionOk="0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23;p48">
              <a:extLst>
                <a:ext uri="{FF2B5EF4-FFF2-40B4-BE49-F238E27FC236}">
                  <a16:creationId xmlns:a16="http://schemas.microsoft.com/office/drawing/2014/main" id="{3BCE0ECE-5DD2-2278-8A64-5981304BABCF}"/>
                </a:ext>
              </a:extLst>
            </p:cNvPr>
            <p:cNvSpPr/>
            <p:nvPr/>
          </p:nvSpPr>
          <p:spPr>
            <a:xfrm>
              <a:off x="513019" y="2621134"/>
              <a:ext cx="113897" cy="4163"/>
            </a:xfrm>
            <a:custGeom>
              <a:avLst/>
              <a:gdLst/>
              <a:ahLst/>
              <a:cxnLst/>
              <a:rect l="l" t="t" r="r" b="b"/>
              <a:pathLst>
                <a:path w="7169" h="262" extrusionOk="0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24;p48">
              <a:extLst>
                <a:ext uri="{FF2B5EF4-FFF2-40B4-BE49-F238E27FC236}">
                  <a16:creationId xmlns:a16="http://schemas.microsoft.com/office/drawing/2014/main" id="{EC8882F8-98EA-1E12-4886-037F9F8DA3A4}"/>
                </a:ext>
              </a:extLst>
            </p:cNvPr>
            <p:cNvSpPr/>
            <p:nvPr/>
          </p:nvSpPr>
          <p:spPr>
            <a:xfrm>
              <a:off x="770445" y="2621087"/>
              <a:ext cx="122969" cy="4274"/>
            </a:xfrm>
            <a:custGeom>
              <a:avLst/>
              <a:gdLst/>
              <a:ahLst/>
              <a:cxnLst/>
              <a:rect l="l" t="t" r="r" b="b"/>
              <a:pathLst>
                <a:path w="7740" h="269" extrusionOk="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25;p48">
              <a:extLst>
                <a:ext uri="{FF2B5EF4-FFF2-40B4-BE49-F238E27FC236}">
                  <a16:creationId xmlns:a16="http://schemas.microsoft.com/office/drawing/2014/main" id="{DFF34F18-5087-211D-1F4C-C049E84CAEEC}"/>
                </a:ext>
              </a:extLst>
            </p:cNvPr>
            <p:cNvSpPr/>
            <p:nvPr/>
          </p:nvSpPr>
          <p:spPr>
            <a:xfrm>
              <a:off x="566497" y="2033599"/>
              <a:ext cx="127942" cy="589569"/>
            </a:xfrm>
            <a:custGeom>
              <a:avLst/>
              <a:gdLst/>
              <a:ahLst/>
              <a:cxnLst/>
              <a:rect l="l" t="t" r="r" b="b"/>
              <a:pathLst>
                <a:path w="8053" h="37109" extrusionOk="0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26;p48">
              <a:extLst>
                <a:ext uri="{FF2B5EF4-FFF2-40B4-BE49-F238E27FC236}">
                  <a16:creationId xmlns:a16="http://schemas.microsoft.com/office/drawing/2014/main" id="{A49F7E83-3F9C-E34B-330E-C8555EBF26F9}"/>
                </a:ext>
              </a:extLst>
            </p:cNvPr>
            <p:cNvSpPr/>
            <p:nvPr/>
          </p:nvSpPr>
          <p:spPr>
            <a:xfrm>
              <a:off x="825225" y="2030453"/>
              <a:ext cx="7245" cy="592779"/>
            </a:xfrm>
            <a:custGeom>
              <a:avLst/>
              <a:gdLst/>
              <a:ahLst/>
              <a:cxnLst/>
              <a:rect l="l" t="t" r="r" b="b"/>
              <a:pathLst>
                <a:path w="456" h="37311" extrusionOk="0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27;p48">
              <a:extLst>
                <a:ext uri="{FF2B5EF4-FFF2-40B4-BE49-F238E27FC236}">
                  <a16:creationId xmlns:a16="http://schemas.microsoft.com/office/drawing/2014/main" id="{EA474570-F398-C5FE-581A-CBD225CD3405}"/>
                </a:ext>
              </a:extLst>
            </p:cNvPr>
            <p:cNvSpPr/>
            <p:nvPr/>
          </p:nvSpPr>
          <p:spPr>
            <a:xfrm>
              <a:off x="528923" y="1403087"/>
              <a:ext cx="609159" cy="525082"/>
            </a:xfrm>
            <a:custGeom>
              <a:avLst/>
              <a:gdLst/>
              <a:ahLst/>
              <a:cxnLst/>
              <a:rect l="l" t="t" r="r" b="b"/>
              <a:pathLst>
                <a:path w="38342" h="33050" extrusionOk="0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28;p48">
              <a:extLst>
                <a:ext uri="{FF2B5EF4-FFF2-40B4-BE49-F238E27FC236}">
                  <a16:creationId xmlns:a16="http://schemas.microsoft.com/office/drawing/2014/main" id="{16541D4A-7F8E-5975-80CD-B6C363FD95E4}"/>
                </a:ext>
              </a:extLst>
            </p:cNvPr>
            <p:cNvSpPr/>
            <p:nvPr/>
          </p:nvSpPr>
          <p:spPr>
            <a:xfrm>
              <a:off x="632716" y="1641591"/>
              <a:ext cx="9215" cy="286579"/>
            </a:xfrm>
            <a:custGeom>
              <a:avLst/>
              <a:gdLst/>
              <a:ahLst/>
              <a:cxnLst/>
              <a:rect l="l" t="t" r="r" b="b"/>
              <a:pathLst>
                <a:path w="580" h="18038" extrusionOk="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29;p48">
              <a:extLst>
                <a:ext uri="{FF2B5EF4-FFF2-40B4-BE49-F238E27FC236}">
                  <a16:creationId xmlns:a16="http://schemas.microsoft.com/office/drawing/2014/main" id="{5514F94D-6D79-A607-F222-FA9CBCB0755F}"/>
                </a:ext>
              </a:extLst>
            </p:cNvPr>
            <p:cNvSpPr/>
            <p:nvPr/>
          </p:nvSpPr>
          <p:spPr>
            <a:xfrm>
              <a:off x="986578" y="1542230"/>
              <a:ext cx="13234" cy="29710"/>
            </a:xfrm>
            <a:custGeom>
              <a:avLst/>
              <a:gdLst/>
              <a:ahLst/>
              <a:cxnLst/>
              <a:rect l="l" t="t" r="r" b="b"/>
              <a:pathLst>
                <a:path w="833" h="1870" extrusionOk="0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30;p48">
              <a:extLst>
                <a:ext uri="{FF2B5EF4-FFF2-40B4-BE49-F238E27FC236}">
                  <a16:creationId xmlns:a16="http://schemas.microsoft.com/office/drawing/2014/main" id="{535C8BFE-6A9B-C069-55C8-E76B1C09990B}"/>
                </a:ext>
              </a:extLst>
            </p:cNvPr>
            <p:cNvSpPr/>
            <p:nvPr/>
          </p:nvSpPr>
          <p:spPr>
            <a:xfrm>
              <a:off x="986578" y="1542230"/>
              <a:ext cx="23021" cy="18509"/>
            </a:xfrm>
            <a:custGeom>
              <a:avLst/>
              <a:gdLst/>
              <a:ahLst/>
              <a:cxnLst/>
              <a:rect l="l" t="t" r="r" b="b"/>
              <a:pathLst>
                <a:path w="1449" h="1165" extrusionOk="0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731;p48">
              <a:extLst>
                <a:ext uri="{FF2B5EF4-FFF2-40B4-BE49-F238E27FC236}">
                  <a16:creationId xmlns:a16="http://schemas.microsoft.com/office/drawing/2014/main" id="{1FB20355-0DAF-FE9F-CA4B-A1919D97F1E4}"/>
                </a:ext>
              </a:extLst>
            </p:cNvPr>
            <p:cNvSpPr/>
            <p:nvPr/>
          </p:nvSpPr>
          <p:spPr>
            <a:xfrm>
              <a:off x="1072387" y="1416465"/>
              <a:ext cx="58164" cy="31044"/>
            </a:xfrm>
            <a:custGeom>
              <a:avLst/>
              <a:gdLst/>
              <a:ahLst/>
              <a:cxnLst/>
              <a:rect l="l" t="t" r="r" b="b"/>
              <a:pathLst>
                <a:path w="3661" h="1954" extrusionOk="0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732;p48">
              <a:extLst>
                <a:ext uri="{FF2B5EF4-FFF2-40B4-BE49-F238E27FC236}">
                  <a16:creationId xmlns:a16="http://schemas.microsoft.com/office/drawing/2014/main" id="{9FEB47B8-BDA5-CA00-9EAA-8BD78113FBCA}"/>
                </a:ext>
              </a:extLst>
            </p:cNvPr>
            <p:cNvSpPr/>
            <p:nvPr/>
          </p:nvSpPr>
          <p:spPr>
            <a:xfrm>
              <a:off x="608503" y="1778954"/>
              <a:ext cx="29980" cy="6768"/>
            </a:xfrm>
            <a:custGeom>
              <a:avLst/>
              <a:gdLst/>
              <a:ahLst/>
              <a:cxnLst/>
              <a:rect l="l" t="t" r="r" b="b"/>
              <a:pathLst>
                <a:path w="1887" h="426" extrusionOk="0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33;p48">
              <a:extLst>
                <a:ext uri="{FF2B5EF4-FFF2-40B4-BE49-F238E27FC236}">
                  <a16:creationId xmlns:a16="http://schemas.microsoft.com/office/drawing/2014/main" id="{6EA466AC-F5FD-32D2-7C02-D9E24CB047BA}"/>
                </a:ext>
              </a:extLst>
            </p:cNvPr>
            <p:cNvSpPr/>
            <p:nvPr/>
          </p:nvSpPr>
          <p:spPr>
            <a:xfrm>
              <a:off x="814961" y="1562010"/>
              <a:ext cx="50332" cy="65949"/>
            </a:xfrm>
            <a:custGeom>
              <a:avLst/>
              <a:gdLst/>
              <a:ahLst/>
              <a:cxnLst/>
              <a:rect l="l" t="t" r="r" b="b"/>
              <a:pathLst>
                <a:path w="3168" h="4151" extrusionOk="0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34;p48">
              <a:extLst>
                <a:ext uri="{FF2B5EF4-FFF2-40B4-BE49-F238E27FC236}">
                  <a16:creationId xmlns:a16="http://schemas.microsoft.com/office/drawing/2014/main" id="{A9AAB852-D1E7-34BD-E0B6-73665D001E19}"/>
                </a:ext>
              </a:extLst>
            </p:cNvPr>
            <p:cNvSpPr/>
            <p:nvPr/>
          </p:nvSpPr>
          <p:spPr>
            <a:xfrm>
              <a:off x="633240" y="1912822"/>
              <a:ext cx="245700" cy="15411"/>
            </a:xfrm>
            <a:custGeom>
              <a:avLst/>
              <a:gdLst/>
              <a:ahLst/>
              <a:cxnLst/>
              <a:rect l="l" t="t" r="r" b="b"/>
              <a:pathLst>
                <a:path w="15465" h="970" extrusionOk="0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35;p48">
              <a:extLst>
                <a:ext uri="{FF2B5EF4-FFF2-40B4-BE49-F238E27FC236}">
                  <a16:creationId xmlns:a16="http://schemas.microsoft.com/office/drawing/2014/main" id="{A85A6AA4-4B27-9DB1-6279-844E2BA075CE}"/>
                </a:ext>
              </a:extLst>
            </p:cNvPr>
            <p:cNvSpPr/>
            <p:nvPr/>
          </p:nvSpPr>
          <p:spPr>
            <a:xfrm>
              <a:off x="575982" y="1559579"/>
              <a:ext cx="207475" cy="162609"/>
            </a:xfrm>
            <a:custGeom>
              <a:avLst/>
              <a:gdLst/>
              <a:ahLst/>
              <a:cxnLst/>
              <a:rect l="l" t="t" r="r" b="b"/>
              <a:pathLst>
                <a:path w="13059" h="10235" extrusionOk="0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36;p48">
              <a:extLst>
                <a:ext uri="{FF2B5EF4-FFF2-40B4-BE49-F238E27FC236}">
                  <a16:creationId xmlns:a16="http://schemas.microsoft.com/office/drawing/2014/main" id="{A24B72CD-4FF3-85F4-7CE8-2326CBE47BEC}"/>
                </a:ext>
              </a:extLst>
            </p:cNvPr>
            <p:cNvSpPr/>
            <p:nvPr/>
          </p:nvSpPr>
          <p:spPr>
            <a:xfrm>
              <a:off x="751586" y="1698801"/>
              <a:ext cx="122493" cy="163800"/>
            </a:xfrm>
            <a:custGeom>
              <a:avLst/>
              <a:gdLst/>
              <a:ahLst/>
              <a:cxnLst/>
              <a:rect l="l" t="t" r="r" b="b"/>
              <a:pathLst>
                <a:path w="7710" h="10310" extrusionOk="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37;p48">
              <a:extLst>
                <a:ext uri="{FF2B5EF4-FFF2-40B4-BE49-F238E27FC236}">
                  <a16:creationId xmlns:a16="http://schemas.microsoft.com/office/drawing/2014/main" id="{169D4E5A-AFCD-73C5-999E-27188D453FCA}"/>
                </a:ext>
              </a:extLst>
            </p:cNvPr>
            <p:cNvSpPr/>
            <p:nvPr/>
          </p:nvSpPr>
          <p:spPr>
            <a:xfrm>
              <a:off x="639595" y="1767451"/>
              <a:ext cx="98773" cy="155491"/>
            </a:xfrm>
            <a:custGeom>
              <a:avLst/>
              <a:gdLst/>
              <a:ahLst/>
              <a:cxnLst/>
              <a:rect l="l" t="t" r="r" b="b"/>
              <a:pathLst>
                <a:path w="6217" h="9787" extrusionOk="0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738;p48">
              <a:extLst>
                <a:ext uri="{FF2B5EF4-FFF2-40B4-BE49-F238E27FC236}">
                  <a16:creationId xmlns:a16="http://schemas.microsoft.com/office/drawing/2014/main" id="{A44BAF41-6B7B-AED8-64CC-711FFBE7284E}"/>
                </a:ext>
              </a:extLst>
            </p:cNvPr>
            <p:cNvSpPr/>
            <p:nvPr/>
          </p:nvSpPr>
          <p:spPr>
            <a:xfrm>
              <a:off x="722258" y="1692923"/>
              <a:ext cx="27787" cy="27231"/>
            </a:xfrm>
            <a:custGeom>
              <a:avLst/>
              <a:gdLst/>
              <a:ahLst/>
              <a:cxnLst/>
              <a:rect l="l" t="t" r="r" b="b"/>
              <a:pathLst>
                <a:path w="1749" h="1714" extrusionOk="0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39;p48">
              <a:extLst>
                <a:ext uri="{FF2B5EF4-FFF2-40B4-BE49-F238E27FC236}">
                  <a16:creationId xmlns:a16="http://schemas.microsoft.com/office/drawing/2014/main" id="{394A62C7-3E09-237C-0680-9BAD54D15196}"/>
                </a:ext>
              </a:extLst>
            </p:cNvPr>
            <p:cNvSpPr/>
            <p:nvPr/>
          </p:nvSpPr>
          <p:spPr>
            <a:xfrm>
              <a:off x="560602" y="1755567"/>
              <a:ext cx="49045" cy="115026"/>
            </a:xfrm>
            <a:custGeom>
              <a:avLst/>
              <a:gdLst/>
              <a:ahLst/>
              <a:cxnLst/>
              <a:rect l="l" t="t" r="r" b="b"/>
              <a:pathLst>
                <a:path w="3087" h="7240" extrusionOk="0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740;p48">
              <a:extLst>
                <a:ext uri="{FF2B5EF4-FFF2-40B4-BE49-F238E27FC236}">
                  <a16:creationId xmlns:a16="http://schemas.microsoft.com/office/drawing/2014/main" id="{A5C5C5E6-8407-A41B-6015-97A55440A8A3}"/>
                </a:ext>
              </a:extLst>
            </p:cNvPr>
            <p:cNvSpPr/>
            <p:nvPr/>
          </p:nvSpPr>
          <p:spPr>
            <a:xfrm>
              <a:off x="904551" y="1590480"/>
              <a:ext cx="128848" cy="65965"/>
            </a:xfrm>
            <a:custGeom>
              <a:avLst/>
              <a:gdLst/>
              <a:ahLst/>
              <a:cxnLst/>
              <a:rect l="l" t="t" r="r" b="b"/>
              <a:pathLst>
                <a:path w="8110" h="4152" extrusionOk="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741;p48">
              <a:extLst>
                <a:ext uri="{FF2B5EF4-FFF2-40B4-BE49-F238E27FC236}">
                  <a16:creationId xmlns:a16="http://schemas.microsoft.com/office/drawing/2014/main" id="{9AB20100-1267-3F54-099A-EF4D922A3A3F}"/>
                </a:ext>
              </a:extLst>
            </p:cNvPr>
            <p:cNvSpPr/>
            <p:nvPr/>
          </p:nvSpPr>
          <p:spPr>
            <a:xfrm>
              <a:off x="1008344" y="1425155"/>
              <a:ext cx="74131" cy="92036"/>
            </a:xfrm>
            <a:custGeom>
              <a:avLst/>
              <a:gdLst/>
              <a:ahLst/>
              <a:cxnLst/>
              <a:rect l="l" t="t" r="r" b="b"/>
              <a:pathLst>
                <a:path w="4666" h="5793" extrusionOk="0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742;p48">
              <a:extLst>
                <a:ext uri="{FF2B5EF4-FFF2-40B4-BE49-F238E27FC236}">
                  <a16:creationId xmlns:a16="http://schemas.microsoft.com/office/drawing/2014/main" id="{553C89F3-E4D8-9CDF-7678-0357546F54CE}"/>
                </a:ext>
              </a:extLst>
            </p:cNvPr>
            <p:cNvSpPr/>
            <p:nvPr/>
          </p:nvSpPr>
          <p:spPr>
            <a:xfrm>
              <a:off x="726468" y="1558213"/>
              <a:ext cx="71589" cy="2224"/>
            </a:xfrm>
            <a:custGeom>
              <a:avLst/>
              <a:gdLst/>
              <a:ahLst/>
              <a:cxnLst/>
              <a:rect l="l" t="t" r="r" b="b"/>
              <a:pathLst>
                <a:path w="4506" h="140" extrusionOk="0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953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80D651-F3BC-3F54-55E9-428D6043D211}"/>
              </a:ext>
            </a:extLst>
          </p:cNvPr>
          <p:cNvSpPr txBox="1">
            <a:spLocks/>
          </p:cNvSpPr>
          <p:nvPr/>
        </p:nvSpPr>
        <p:spPr>
          <a:xfrm>
            <a:off x="266373" y="49874"/>
            <a:ext cx="3368923" cy="6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9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Font typeface="Staatliches"/>
              <a:buNone/>
              <a:defRPr sz="54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CBF4A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CBF4A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CBF4A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CBF4A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CBF4A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CBF4A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CBF4A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CBF4A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600" dirty="0"/>
              <a:t>STAR DIAGRAMS</a:t>
            </a:r>
            <a:endParaRPr lang="en-KE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EF407-DA53-0E05-FFF1-F74FDD14DFFB}"/>
              </a:ext>
            </a:extLst>
          </p:cNvPr>
          <p:cNvSpPr txBox="1"/>
          <p:nvPr/>
        </p:nvSpPr>
        <p:spPr>
          <a:xfrm>
            <a:off x="188942" y="761037"/>
            <a:ext cx="87661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34343"/>
                </a:solidFill>
                <a:latin typeface="Staatliches"/>
                <a:sym typeface="Staatliches"/>
              </a:rPr>
              <a:t>QUESTION 1 : Borrowing rate </a:t>
            </a:r>
          </a:p>
          <a:p>
            <a:endParaRPr lang="en-KE" dirty="0"/>
          </a:p>
        </p:txBody>
      </p:sp>
      <p:pic>
        <p:nvPicPr>
          <p:cNvPr id="9" name="Picture 8" descr="A picture containing text, diagram, screenshot, number&#10;&#10;Description automatically generated">
            <a:extLst>
              <a:ext uri="{FF2B5EF4-FFF2-40B4-BE49-F238E27FC236}">
                <a16:creationId xmlns:a16="http://schemas.microsoft.com/office/drawing/2014/main" id="{27C02A39-B91E-9F5C-7D8E-DA98D742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2" y="1308411"/>
            <a:ext cx="8766115" cy="3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7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DEF407-DA53-0E05-FFF1-F74FDD14DFFB}"/>
              </a:ext>
            </a:extLst>
          </p:cNvPr>
          <p:cNvSpPr txBox="1"/>
          <p:nvPr/>
        </p:nvSpPr>
        <p:spPr>
          <a:xfrm>
            <a:off x="147425" y="49874"/>
            <a:ext cx="87661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34343"/>
                </a:solidFill>
                <a:latin typeface="Staatliches"/>
                <a:sym typeface="Staatliches"/>
              </a:rPr>
              <a:t>QUESTION 2 : Disbursement rate</a:t>
            </a:r>
          </a:p>
          <a:p>
            <a:endParaRPr lang="en-KE" dirty="0"/>
          </a:p>
        </p:txBody>
      </p:sp>
      <p:pic>
        <p:nvPicPr>
          <p:cNvPr id="3" name="Picture 2" descr="A picture containing text, diagram, number, line&#10;&#10;Description automatically generated">
            <a:extLst>
              <a:ext uri="{FF2B5EF4-FFF2-40B4-BE49-F238E27FC236}">
                <a16:creationId xmlns:a16="http://schemas.microsoft.com/office/drawing/2014/main" id="{A6B01972-C80E-C8EC-FEA3-7C85CAC8F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2" y="698810"/>
            <a:ext cx="868308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1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DEF407-DA53-0E05-FFF1-F74FDD14DFFB}"/>
              </a:ext>
            </a:extLst>
          </p:cNvPr>
          <p:cNvSpPr txBox="1"/>
          <p:nvPr/>
        </p:nvSpPr>
        <p:spPr>
          <a:xfrm>
            <a:off x="147425" y="49874"/>
            <a:ext cx="87661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34343"/>
                </a:solidFill>
                <a:latin typeface="Staatliches"/>
                <a:sym typeface="Staatliches"/>
              </a:rPr>
              <a:t>QUESTION 3 : Demographic trend of fundraisers</a:t>
            </a:r>
          </a:p>
          <a:p>
            <a:endParaRPr lang="en-KE" dirty="0"/>
          </a:p>
        </p:txBody>
      </p:sp>
      <p:pic>
        <p:nvPicPr>
          <p:cNvPr id="4" name="Picture 3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7982ED33-2E65-D45A-CD25-4C611A809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4" y="624467"/>
            <a:ext cx="8766115" cy="434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6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079A-D427-3FD2-0C8B-BF09ED6AC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60" y="161386"/>
            <a:ext cx="3807538" cy="700975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9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sz="3600" dirty="0"/>
              <a:t>What is a data mart?</a:t>
            </a:r>
            <a:endParaRPr lang="en-KE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2A33E-B15A-7C67-261F-C93F68A06DF6}"/>
              </a:ext>
            </a:extLst>
          </p:cNvPr>
          <p:cNvSpPr txBox="1"/>
          <p:nvPr/>
        </p:nvSpPr>
        <p:spPr>
          <a:xfrm>
            <a:off x="74342" y="1196897"/>
            <a:ext cx="84674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161616"/>
                </a:solidFill>
                <a:effectLst/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A data mart is a subset of a data warehouse focused on a particular line of business, department, or subject area.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161616"/>
                </a:solidFill>
                <a:effectLst/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Data marts make specific data available to a defined group of users, which allows those users to quickly access critical insights without wasting time searching through an entire data </a:t>
            </a:r>
            <a:r>
              <a:rPr lang="en-GB" sz="2800" dirty="0">
                <a:solidFill>
                  <a:srgbClr val="161616"/>
                </a:solidFill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warehouse. </a:t>
            </a:r>
            <a:endParaRPr lang="en-KE" sz="2800" dirty="0">
              <a:solidFill>
                <a:srgbClr val="161616"/>
              </a:solidFill>
              <a:latin typeface="Kigelia" panose="020B0503040502020203" pitchFamily="34" charset="0"/>
              <a:ea typeface="Kigelia" panose="020B0503040502020203" pitchFamily="34" charset="0"/>
              <a:cs typeface="Kigelia" panose="020B0503040502020203" pitchFamily="34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8648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079A-D427-3FD2-0C8B-BF09ED6AC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58" y="213425"/>
            <a:ext cx="7992962" cy="700975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9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sz="3600" dirty="0"/>
              <a:t>What TYPE OF DATA MART DID WE IMPLEMENT?</a:t>
            </a:r>
            <a:endParaRPr lang="en-KE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2A33E-B15A-7C67-261F-C93F68A06DF6}"/>
              </a:ext>
            </a:extLst>
          </p:cNvPr>
          <p:cNvSpPr txBox="1"/>
          <p:nvPr/>
        </p:nvSpPr>
        <p:spPr>
          <a:xfrm>
            <a:off x="162297" y="1386664"/>
            <a:ext cx="8409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434343"/>
                </a:solidFill>
                <a:latin typeface="Staatliches"/>
                <a:sym typeface="Staatliches"/>
              </a:rPr>
              <a:t>DEPENDENT DATA MART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A dependent data mart lets you combine all your business data into a single data warehouse, giving you the typical benefits of centralization.</a:t>
            </a:r>
            <a:endParaRPr lang="en-KE" sz="2800" dirty="0">
              <a:latin typeface="Kigelia" panose="020B0503040502020203" pitchFamily="34" charset="0"/>
              <a:ea typeface="Kigelia" panose="020B0503040502020203" pitchFamily="34" charset="0"/>
              <a:cs typeface="Kigelia" panose="020B0503040502020203" pitchFamily="34" charset="0"/>
            </a:endParaRPr>
          </a:p>
        </p:txBody>
      </p:sp>
      <p:sp>
        <p:nvSpPr>
          <p:cNvPr id="3" name="Google Shape;496;p28">
            <a:extLst>
              <a:ext uri="{FF2B5EF4-FFF2-40B4-BE49-F238E27FC236}">
                <a16:creationId xmlns:a16="http://schemas.microsoft.com/office/drawing/2014/main" id="{A01340BF-8281-BCAA-EB6A-B83106AA37E0}"/>
              </a:ext>
            </a:extLst>
          </p:cNvPr>
          <p:cNvSpPr/>
          <p:nvPr/>
        </p:nvSpPr>
        <p:spPr>
          <a:xfrm>
            <a:off x="7121189" y="3688199"/>
            <a:ext cx="982031" cy="1171798"/>
          </a:xfrm>
          <a:custGeom>
            <a:avLst/>
            <a:gdLst/>
            <a:ahLst/>
            <a:cxnLst/>
            <a:rect l="l" t="t" r="r" b="b"/>
            <a:pathLst>
              <a:path w="28048" h="33468" extrusionOk="0">
                <a:moveTo>
                  <a:pt x="27857" y="0"/>
                </a:moveTo>
                <a:lnTo>
                  <a:pt x="8130" y="5172"/>
                </a:lnTo>
                <a:lnTo>
                  <a:pt x="12606" y="8593"/>
                </a:lnTo>
                <a:lnTo>
                  <a:pt x="0" y="25090"/>
                </a:lnTo>
                <a:lnTo>
                  <a:pt x="10962" y="33467"/>
                </a:lnTo>
                <a:lnTo>
                  <a:pt x="23572" y="16971"/>
                </a:lnTo>
                <a:lnTo>
                  <a:pt x="28048" y="20390"/>
                </a:lnTo>
                <a:lnTo>
                  <a:pt x="28048" y="20390"/>
                </a:lnTo>
                <a:lnTo>
                  <a:pt x="27857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13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079A-D427-3FD2-0C8B-BF09ED6AC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58" y="213425"/>
            <a:ext cx="7992962" cy="700975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9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sz="3600" dirty="0"/>
              <a:t>What TYPE OF DATA MART DID WE IMPLEMENT?</a:t>
            </a:r>
            <a:endParaRPr lang="en-KE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2A33E-B15A-7C67-261F-C93F68A06DF6}"/>
              </a:ext>
            </a:extLst>
          </p:cNvPr>
          <p:cNvSpPr txBox="1"/>
          <p:nvPr/>
        </p:nvSpPr>
        <p:spPr>
          <a:xfrm>
            <a:off x="162297" y="1386664"/>
            <a:ext cx="8409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434343"/>
                </a:solidFill>
                <a:latin typeface="Staatliches"/>
                <a:sym typeface="Staatliches"/>
              </a:rPr>
              <a:t>DEPENDENT DATA MART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A dependent data mart lets you combine all your business data into a single data warehouse, giving you the typical benefits of centralization.</a:t>
            </a:r>
            <a:endParaRPr lang="en-KE" sz="2800" dirty="0">
              <a:latin typeface="Kigelia" panose="020B0503040502020203" pitchFamily="34" charset="0"/>
              <a:ea typeface="Kigelia" panose="020B0503040502020203" pitchFamily="34" charset="0"/>
              <a:cs typeface="Kigelia" panose="020B0503040502020203" pitchFamily="34" charset="0"/>
            </a:endParaRPr>
          </a:p>
        </p:txBody>
      </p:sp>
      <p:grpSp>
        <p:nvGrpSpPr>
          <p:cNvPr id="7" name="Google Shape;533;p29">
            <a:extLst>
              <a:ext uri="{FF2B5EF4-FFF2-40B4-BE49-F238E27FC236}">
                <a16:creationId xmlns:a16="http://schemas.microsoft.com/office/drawing/2014/main" id="{2AB20EAC-E03E-DA9C-B7AF-41F22C3C2F92}"/>
              </a:ext>
            </a:extLst>
          </p:cNvPr>
          <p:cNvGrpSpPr/>
          <p:nvPr/>
        </p:nvGrpSpPr>
        <p:grpSpPr>
          <a:xfrm>
            <a:off x="8083950" y="3134498"/>
            <a:ext cx="1000385" cy="883233"/>
            <a:chOff x="6472501" y="1326053"/>
            <a:chExt cx="1000385" cy="883233"/>
          </a:xfrm>
        </p:grpSpPr>
        <p:sp>
          <p:nvSpPr>
            <p:cNvPr id="8" name="Google Shape;534;p29">
              <a:extLst>
                <a:ext uri="{FF2B5EF4-FFF2-40B4-BE49-F238E27FC236}">
                  <a16:creationId xmlns:a16="http://schemas.microsoft.com/office/drawing/2014/main" id="{9ABCCECF-EBA5-E494-BB5B-4ADE4C4841CE}"/>
                </a:ext>
              </a:extLst>
            </p:cNvPr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5;p29">
              <a:extLst>
                <a:ext uri="{FF2B5EF4-FFF2-40B4-BE49-F238E27FC236}">
                  <a16:creationId xmlns:a16="http://schemas.microsoft.com/office/drawing/2014/main" id="{18C9D2F0-6F27-97B2-C367-774A0496A36D}"/>
                </a:ext>
              </a:extLst>
            </p:cNvPr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6;p29">
              <a:extLst>
                <a:ext uri="{FF2B5EF4-FFF2-40B4-BE49-F238E27FC236}">
                  <a16:creationId xmlns:a16="http://schemas.microsoft.com/office/drawing/2014/main" id="{66CE41BC-8BA1-311B-4284-FD6878A54B49}"/>
                </a:ext>
              </a:extLst>
            </p:cNvPr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7;p29">
              <a:extLst>
                <a:ext uri="{FF2B5EF4-FFF2-40B4-BE49-F238E27FC236}">
                  <a16:creationId xmlns:a16="http://schemas.microsoft.com/office/drawing/2014/main" id="{62B5049A-0C85-CBB9-8F4F-E2663E5AEA02}"/>
                </a:ext>
              </a:extLst>
            </p:cNvPr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17;p29">
            <a:extLst>
              <a:ext uri="{FF2B5EF4-FFF2-40B4-BE49-F238E27FC236}">
                <a16:creationId xmlns:a16="http://schemas.microsoft.com/office/drawing/2014/main" id="{0C8EAB77-CC63-99D3-CD4D-0257447984F4}"/>
              </a:ext>
            </a:extLst>
          </p:cNvPr>
          <p:cNvGrpSpPr/>
          <p:nvPr/>
        </p:nvGrpSpPr>
        <p:grpSpPr>
          <a:xfrm>
            <a:off x="6542813" y="3636408"/>
            <a:ext cx="2371910" cy="1507092"/>
            <a:chOff x="4857224" y="3518946"/>
            <a:chExt cx="2371910" cy="1507092"/>
          </a:xfrm>
        </p:grpSpPr>
        <p:sp>
          <p:nvSpPr>
            <p:cNvPr id="13" name="Google Shape;518;p29">
              <a:extLst>
                <a:ext uri="{FF2B5EF4-FFF2-40B4-BE49-F238E27FC236}">
                  <a16:creationId xmlns:a16="http://schemas.microsoft.com/office/drawing/2014/main" id="{3A35CAFC-4767-D319-13CE-977869782968}"/>
                </a:ext>
              </a:extLst>
            </p:cNvPr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9;p29">
              <a:extLst>
                <a:ext uri="{FF2B5EF4-FFF2-40B4-BE49-F238E27FC236}">
                  <a16:creationId xmlns:a16="http://schemas.microsoft.com/office/drawing/2014/main" id="{F3351382-58D3-583E-AFCA-92F36245EF52}"/>
                </a:ext>
              </a:extLst>
            </p:cNvPr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20;p29">
              <a:extLst>
                <a:ext uri="{FF2B5EF4-FFF2-40B4-BE49-F238E27FC236}">
                  <a16:creationId xmlns:a16="http://schemas.microsoft.com/office/drawing/2014/main" id="{8F31E4AD-602B-DE31-4F2E-E64591F620F0}"/>
                </a:ext>
              </a:extLst>
            </p:cNvPr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1;p29">
              <a:extLst>
                <a:ext uri="{FF2B5EF4-FFF2-40B4-BE49-F238E27FC236}">
                  <a16:creationId xmlns:a16="http://schemas.microsoft.com/office/drawing/2014/main" id="{789E2CF7-013F-3751-4300-3836404981C0}"/>
                </a:ext>
              </a:extLst>
            </p:cNvPr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22;p29">
              <a:extLst>
                <a:ext uri="{FF2B5EF4-FFF2-40B4-BE49-F238E27FC236}">
                  <a16:creationId xmlns:a16="http://schemas.microsoft.com/office/drawing/2014/main" id="{4BEF9B90-D401-C8C7-BBBD-06900FCCD1EB}"/>
                </a:ext>
              </a:extLst>
            </p:cNvPr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23;p29">
              <a:extLst>
                <a:ext uri="{FF2B5EF4-FFF2-40B4-BE49-F238E27FC236}">
                  <a16:creationId xmlns:a16="http://schemas.microsoft.com/office/drawing/2014/main" id="{FB82988C-0C54-B25A-079B-95DB06F79A90}"/>
                </a:ext>
              </a:extLst>
            </p:cNvPr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24;p29">
              <a:extLst>
                <a:ext uri="{FF2B5EF4-FFF2-40B4-BE49-F238E27FC236}">
                  <a16:creationId xmlns:a16="http://schemas.microsoft.com/office/drawing/2014/main" id="{99E9B446-C636-18DA-4598-5DAA37577707}"/>
                </a:ext>
              </a:extLst>
            </p:cNvPr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5;p29">
              <a:extLst>
                <a:ext uri="{FF2B5EF4-FFF2-40B4-BE49-F238E27FC236}">
                  <a16:creationId xmlns:a16="http://schemas.microsoft.com/office/drawing/2014/main" id="{E4E2296A-59AC-AF94-FD08-CDE19E80FDE2}"/>
                </a:ext>
              </a:extLst>
            </p:cNvPr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968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079A-D427-3FD2-0C8B-BF09ED6AC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26" y="116782"/>
            <a:ext cx="5495089" cy="634068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9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sz="3600" dirty="0"/>
              <a:t>DEPENDENT DATA MART DIAGRAM</a:t>
            </a:r>
            <a:endParaRPr lang="en-KE" sz="3600" dirty="0"/>
          </a:p>
        </p:txBody>
      </p:sp>
      <p:pic>
        <p:nvPicPr>
          <p:cNvPr id="5" name="Picture 4" descr="A diagram of data warehouse&#10;&#10;Description automatically generated with medium confidence">
            <a:extLst>
              <a:ext uri="{FF2B5EF4-FFF2-40B4-BE49-F238E27FC236}">
                <a16:creationId xmlns:a16="http://schemas.microsoft.com/office/drawing/2014/main" id="{7CF8E0BB-D55E-DC37-5D48-A9B41032D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6" y="896320"/>
            <a:ext cx="8810718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63101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(16:9)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Anaheim</vt:lpstr>
      <vt:lpstr>Josefin Sans</vt:lpstr>
      <vt:lpstr>Kigelia</vt:lpstr>
      <vt:lpstr>Staatliches</vt:lpstr>
      <vt:lpstr>Josefin Slab</vt:lpstr>
      <vt:lpstr>Economy Thesis by Slidesgo</vt:lpstr>
      <vt:lpstr>Group 9</vt:lpstr>
      <vt:lpstr>PowerPoint Presentation</vt:lpstr>
      <vt:lpstr>PowerPoint Presentation</vt:lpstr>
      <vt:lpstr>PowerPoint Presentation</vt:lpstr>
      <vt:lpstr>PowerPoint Presentation</vt:lpstr>
      <vt:lpstr>What is a data mart?</vt:lpstr>
      <vt:lpstr>What TYPE OF DATA MART DID WE IMPLEMENT?</vt:lpstr>
      <vt:lpstr>What TYPE OF DATA MART DID WE IMPLEMENT?</vt:lpstr>
      <vt:lpstr>DEPENDENT DATA MART DIAGRAM</vt:lpstr>
      <vt:lpstr>THE END!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9</dc:title>
  <dc:creator>Edinah Kamau</dc:creator>
  <cp:lastModifiedBy>Edinah Kamau</cp:lastModifiedBy>
  <cp:revision>1</cp:revision>
  <dcterms:modified xsi:type="dcterms:W3CDTF">2023-06-28T20:37:38Z</dcterms:modified>
</cp:coreProperties>
</file>