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177" autoAdjust="0"/>
  </p:normalViewPr>
  <p:slideViewPr>
    <p:cSldViewPr>
      <p:cViewPr varScale="1">
        <p:scale>
          <a:sx n="47" d="100"/>
          <a:sy n="47" d="100"/>
        </p:scale>
        <p:origin x="20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EA8-93B4-424F-BBBF-4AA9FF893AE5}" type="datetimeFigureOut">
              <a:rPr lang="en-GB" smtClean="0"/>
              <a:t>19/01/2016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4E391-B420-4B9A-BD54-DE1806590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7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E391-B420-4B9A-BD54-DE18065901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E391-B420-4B9A-BD54-DE18065901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1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4E391-B420-4B9A-BD54-DE18065901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3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Linked Data, Open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7620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Jeremy Darot</a:t>
            </a:r>
          </a:p>
        </p:txBody>
      </p:sp>
      <p:pic>
        <p:nvPicPr>
          <p:cNvPr id="1026" name="Picture 2" descr="https://upload.wikimedia.org/wikipedia/en/3/3f/Scottish_Governmen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91188"/>
            <a:ext cx="1447800" cy="14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eenerleith.org.uk/wp-content/uploads/2013/01/copy-GL_logo_bw-320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50205"/>
            <a:ext cx="2057400" cy="8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3/3f/Scottish_Governmen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91188"/>
            <a:ext cx="1447800" cy="14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Linkage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762000"/>
          </a:xfrm>
        </p:spPr>
        <p:txBody>
          <a:bodyPr>
            <a:normAutofit/>
          </a:bodyPr>
          <a:lstStyle/>
          <a:p>
            <a:r>
              <a:rPr lang="en-GB" sz="2800" dirty="0" err="1">
                <a:solidFill>
                  <a:schemeClr val="tx1"/>
                </a:solidFill>
              </a:rPr>
              <a:t>j</a:t>
            </a:r>
            <a:r>
              <a:rPr lang="en-GB" sz="2800" dirty="0" err="1" smtClean="0">
                <a:solidFill>
                  <a:schemeClr val="tx1"/>
                </a:solidFill>
              </a:rPr>
              <a:t>eremy.darot@gov.scot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5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greenerleith.org.uk/wp-content/uploads/2013/01/copy-GL_logo_bw-32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50205"/>
            <a:ext cx="2057400" cy="8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Edinburgh Open Data Map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7620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myleith.wordpress.com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41148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j</a:t>
            </a:r>
            <a:r>
              <a:rPr lang="en-GB" sz="2800" dirty="0" smtClean="0">
                <a:solidFill>
                  <a:schemeClr val="tx1"/>
                </a:solidFill>
              </a:rPr>
              <a:t>eremy@greenerleith.org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19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Linked Data, Open Data</vt:lpstr>
      <vt:lpstr>Data Linkage</vt:lpstr>
      <vt:lpstr>Edinburgh Open Data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 is right for the Scottish Government</dc:title>
  <dc:creator>Darot J (Jeremy)</dc:creator>
  <cp:lastModifiedBy>jayandjay</cp:lastModifiedBy>
  <cp:revision>109</cp:revision>
  <dcterms:created xsi:type="dcterms:W3CDTF">2006-08-16T00:00:00Z</dcterms:created>
  <dcterms:modified xsi:type="dcterms:W3CDTF">2016-01-19T07:55:44Z</dcterms:modified>
</cp:coreProperties>
</file>