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5" r:id="rId4"/>
    <p:sldId id="276" r:id="rId5"/>
    <p:sldId id="259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82" r:id="rId26"/>
    <p:sldId id="283" r:id="rId27"/>
    <p:sldId id="284" r:id="rId28"/>
    <p:sldId id="286" r:id="rId29"/>
    <p:sldId id="288" r:id="rId30"/>
    <p:sldId id="281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4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955B-E49A-0D44-9E63-952C768440E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E04E-65E9-864E-A362-0527C2DE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bates.github.io/" TargetMode="External"/><Relationship Id="rId3" Type="http://schemas.openxmlformats.org/officeDocument/2006/relationships/hyperlink" Target="http://www.github.com/tbates/um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umx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Bates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LaTeX</a:t>
            </a:r>
            <a:r>
              <a:rPr lang="en-US" dirty="0"/>
              <a:t> </a:t>
            </a:r>
            <a:r>
              <a:rPr lang="en-US" dirty="0" smtClean="0"/>
              <a:t>output: try </a:t>
            </a:r>
            <a:r>
              <a:rPr lang="en-US" dirty="0" err="1" smtClean="0"/>
              <a:t>umx_set_table_format</a:t>
            </a:r>
            <a:r>
              <a:rPr lang="en-US" dirty="0" smtClean="0"/>
              <a:t>("")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8940" y="2090057"/>
            <a:ext cx="119230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5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SEM shortcuts for making paths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4697" y="2042556"/>
            <a:ext cx="11463758" cy="2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lot() works for most models!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plot(m1, means = </a:t>
            </a:r>
            <a:r>
              <a:rPr lang="en-US" dirty="0" smtClean="0"/>
              <a:t>F, </a:t>
            </a:r>
            <a:r>
              <a:rPr lang="en-US" dirty="0" err="1" smtClean="0"/>
              <a:t>std</a:t>
            </a:r>
            <a:r>
              <a:rPr lang="en-US" dirty="0" smtClean="0"/>
              <a:t> = T, </a:t>
            </a:r>
            <a:r>
              <a:rPr lang="en-US" dirty="0" err="1" smtClean="0"/>
              <a:t>showFixed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T) 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38" y="2386940"/>
            <a:ext cx="9090071" cy="41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3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“normal” R functions like residuals() work for RAM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2031" y="2683494"/>
            <a:ext cx="8604764" cy="26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m2 = </a:t>
            </a:r>
            <a:r>
              <a:rPr lang="en-US" dirty="0" err="1"/>
              <a:t>umxModify</a:t>
            </a:r>
            <a:r>
              <a:rPr lang="en-US" dirty="0"/>
              <a:t>(m1, update = "</a:t>
            </a:r>
            <a:r>
              <a:rPr lang="en-US" dirty="0" err="1"/>
              <a:t>disp_to_mpg</a:t>
            </a:r>
            <a:r>
              <a:rPr lang="en-US" dirty="0"/>
              <a:t>", name = "</a:t>
            </a:r>
            <a:r>
              <a:rPr lang="en-US" dirty="0" err="1"/>
              <a:t>no_disp</a:t>
            </a:r>
            <a:r>
              <a:rPr lang="en-US" dirty="0"/>
              <a:t>", comp = TRUE)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umxModify</a:t>
            </a:r>
            <a:r>
              <a:rPr lang="en-US" dirty="0"/>
              <a:t>(m1, update = "^</a:t>
            </a:r>
            <a:r>
              <a:rPr lang="en-US" dirty="0" err="1"/>
              <a:t>disp_to</a:t>
            </a:r>
            <a:r>
              <a:rPr lang="en-US" dirty="0"/>
              <a:t>.*", regex = TRUE)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umxModify</a:t>
            </a:r>
            <a:r>
              <a:rPr lang="en-US" dirty="0"/>
              <a:t>(m1, regex = "^</a:t>
            </a:r>
            <a:r>
              <a:rPr lang="en-US" dirty="0" err="1"/>
              <a:t>disp_to</a:t>
            </a:r>
            <a:r>
              <a:rPr lang="en-US" dirty="0"/>
              <a:t>.*")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umxCompare()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3226594"/>
            <a:ext cx="9410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Try: </a:t>
            </a:r>
            <a:r>
              <a:rPr lang="en-US" i="1" dirty="0" smtClean="0"/>
              <a:t>umxCompare(m1</a:t>
            </a:r>
            <a:r>
              <a:rPr lang="en-US" i="1" dirty="0"/>
              <a:t>, m2, report = "html") 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775" y="3176903"/>
            <a:ext cx="8153400" cy="13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m2 = </a:t>
            </a:r>
            <a:r>
              <a:rPr lang="en-US" sz="3200" dirty="0" err="1"/>
              <a:t>umxEquate</a:t>
            </a:r>
            <a:r>
              <a:rPr lang="en-US" sz="3200" dirty="0"/>
              <a:t>(m1,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master </a:t>
            </a:r>
            <a:r>
              <a:rPr lang="en-US" sz="3200" dirty="0"/>
              <a:t>= "G_to_x1</a:t>
            </a:r>
            <a:r>
              <a:rPr lang="en-US" sz="3200" dirty="0" smtClean="0"/>
              <a:t>",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slave </a:t>
            </a:r>
            <a:r>
              <a:rPr lang="en-US" sz="3200" dirty="0"/>
              <a:t>= "G_to_x2",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name </a:t>
            </a:r>
            <a:r>
              <a:rPr lang="en-US" sz="3200" dirty="0"/>
              <a:t>= "</a:t>
            </a:r>
            <a:r>
              <a:rPr lang="en-US" sz="3200" dirty="0" err="1" smtClean="0"/>
              <a:t>Eq</a:t>
            </a:r>
            <a:r>
              <a:rPr lang="en-US" sz="3200" dirty="0" smtClean="0"/>
              <a:t>”</a:t>
            </a:r>
          </a:p>
          <a:p>
            <a:pPr marL="0" indent="0">
              <a:buNone/>
            </a:pP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 smtClean="0"/>
              <a:t>umxCompare(m1</a:t>
            </a:r>
            <a:r>
              <a:rPr lang="en-US" sz="3200" dirty="0"/>
              <a:t>, m2)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6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paths = c("c_cp_r1c1", "cs_r1c1", "cs_r2c2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m2 = </a:t>
            </a:r>
            <a:r>
              <a:rPr lang="en-US" dirty="0" err="1" smtClean="0"/>
              <a:t>umxModify</a:t>
            </a:r>
            <a:r>
              <a:rPr lang="en-US" dirty="0" smtClean="0"/>
              <a:t>(m1</a:t>
            </a:r>
            <a:r>
              <a:rPr lang="en-US" dirty="0"/>
              <a:t>, update = </a:t>
            </a:r>
            <a:r>
              <a:rPr lang="en-US" dirty="0" smtClean="0"/>
              <a:t>paths)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pat = "(^</a:t>
            </a:r>
            <a:r>
              <a:rPr lang="en-US" dirty="0" err="1"/>
              <a:t>cs</a:t>
            </a:r>
            <a:r>
              <a:rPr lang="en-US" dirty="0"/>
              <a:t>_)|(^</a:t>
            </a:r>
            <a:r>
              <a:rPr lang="en-US" dirty="0" err="1"/>
              <a:t>c_cp</a:t>
            </a:r>
            <a:r>
              <a:rPr lang="en-US" dirty="0" smtClean="0"/>
              <a:t>_)”</a:t>
            </a:r>
          </a:p>
          <a:p>
            <a:pPr marL="0" indent="0">
              <a:buNone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umxModify</a:t>
            </a:r>
            <a:r>
              <a:rPr lang="en-US" dirty="0"/>
              <a:t>(m1, update = pat, regex = TRUE,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</a:t>
            </a:r>
            <a:r>
              <a:rPr lang="en-US" dirty="0"/>
              <a:t>= "</a:t>
            </a:r>
            <a:r>
              <a:rPr lang="en-US" dirty="0" err="1"/>
              <a:t>dropC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umxSummary(m2</a:t>
            </a:r>
            <a:r>
              <a:rPr lang="en-US" dirty="0"/>
              <a:t>, comparison = m1)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0709" y="1828800"/>
            <a:ext cx="9944846" cy="39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library for OpenMx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the package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umx</a:t>
            </a:r>
            <a:r>
              <a:rPr lang="en-US" dirty="0"/>
              <a:t>”)</a:t>
            </a:r>
          </a:p>
          <a:p>
            <a:r>
              <a:rPr lang="en-US" dirty="0"/>
              <a:t>A tutorial guide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tbates.github.io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github source (not needed)</a:t>
            </a:r>
          </a:p>
          <a:p>
            <a:pPr lvl="1"/>
            <a:r>
              <a:rPr lang="en-US" dirty="0">
                <a:hlinkClick r:id="rId3"/>
              </a:rPr>
              <a:t>http://www.github.com/tbates/</a:t>
            </a:r>
            <a:r>
              <a:rPr lang="en-US" dirty="0">
                <a:hlinkClick r:id="rId3"/>
              </a:rPr>
              <a:t>umx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umxACE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still need data…</a:t>
            </a:r>
          </a:p>
          <a:p>
            <a:pPr marL="0" indent="0">
              <a:buNone/>
            </a:pPr>
            <a:r>
              <a:rPr lang="en-US" dirty="0" smtClean="0"/>
              <a:t>require(umx);</a:t>
            </a:r>
          </a:p>
          <a:p>
            <a:pPr marL="0" indent="0">
              <a:buNone/>
            </a:pPr>
            <a:r>
              <a:rPr lang="en-US" dirty="0" smtClean="0"/>
              <a:t>data</a:t>
            </a:r>
            <a:r>
              <a:rPr lang="en-US" dirty="0"/>
              <a:t>("</a:t>
            </a:r>
            <a:r>
              <a:rPr lang="en-US" dirty="0" err="1"/>
              <a:t>twinData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 smtClean="0"/>
              <a:t>selDVs</a:t>
            </a:r>
            <a:r>
              <a:rPr lang="en-US" dirty="0" smtClean="0"/>
              <a:t> </a:t>
            </a:r>
            <a:r>
              <a:rPr lang="en-US" dirty="0"/>
              <a:t>= c("wt1", "wt2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twinData</a:t>
            </a:r>
            <a:r>
              <a:rPr lang="en-US" dirty="0"/>
              <a:t>[</a:t>
            </a:r>
            <a:r>
              <a:rPr lang="en-US" dirty="0" err="1"/>
              <a:t>twinData$cohort</a:t>
            </a:r>
            <a:r>
              <a:rPr lang="en-US" dirty="0"/>
              <a:t> == "younger</a:t>
            </a:r>
            <a:r>
              <a:rPr lang="en-US" dirty="0" smtClean="0"/>
              <a:t>"]</a:t>
            </a:r>
          </a:p>
          <a:p>
            <a:pPr marL="0" indent="0">
              <a:buNone/>
            </a:pPr>
            <a:r>
              <a:rPr lang="en-US" dirty="0" err="1" smtClean="0"/>
              <a:t>dz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df$zyg</a:t>
            </a:r>
            <a:r>
              <a:rPr lang="en-US" dirty="0" smtClean="0"/>
              <a:t> </a:t>
            </a:r>
            <a:r>
              <a:rPr lang="en-US" dirty="0"/>
              <a:t>== "DZFF", </a:t>
            </a:r>
            <a:r>
              <a:rPr lang="en-US" dirty="0" err="1" smtClean="0"/>
              <a:t>selDVs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 smtClean="0"/>
              <a:t>mz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df$zyg</a:t>
            </a:r>
            <a:r>
              <a:rPr lang="en-US" dirty="0" smtClean="0"/>
              <a:t> </a:t>
            </a:r>
            <a:r>
              <a:rPr lang="en-US" dirty="0"/>
              <a:t>== "MZFF", </a:t>
            </a:r>
            <a:r>
              <a:rPr lang="en-US" dirty="0" err="1"/>
              <a:t>selDVs</a:t>
            </a:r>
            <a:r>
              <a:rPr lang="en-US" dirty="0"/>
              <a:t>]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umxACE</a:t>
            </a:r>
            <a:r>
              <a:rPr lang="en-US" dirty="0" smtClean="0"/>
              <a:t>: But not so many 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m1= </a:t>
            </a:r>
            <a:r>
              <a:rPr lang="en-US" dirty="0" err="1"/>
              <a:t>umxACE</a:t>
            </a:r>
            <a:r>
              <a:rPr lang="en-US" dirty="0"/>
              <a:t>(</a:t>
            </a:r>
            <a:r>
              <a:rPr lang="en-US" dirty="0" err="1"/>
              <a:t>selDVs</a:t>
            </a:r>
            <a:r>
              <a:rPr lang="en-US" dirty="0"/>
              <a:t> = </a:t>
            </a:r>
            <a:r>
              <a:rPr lang="en-US" dirty="0" err="1"/>
              <a:t>selDVs</a:t>
            </a:r>
            <a:r>
              <a:rPr lang="en-US" dirty="0"/>
              <a:t>, </a:t>
            </a:r>
            <a:r>
              <a:rPr lang="en-US" dirty="0" err="1" smtClean="0"/>
              <a:t>dzData</a:t>
            </a:r>
            <a:r>
              <a:rPr lang="en-US" dirty="0" smtClean="0"/>
              <a:t>=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smtClean="0"/>
              <a:t>mzData= </a:t>
            </a:r>
            <a:r>
              <a:rPr lang="en-US" dirty="0" err="1" smtClean="0"/>
              <a:t>mz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umxSummary(m1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sz="3200" dirty="0">
                <a:latin typeface="CMSY10" charset="0"/>
              </a:rPr>
              <a:t>−</a:t>
            </a:r>
            <a:r>
              <a:rPr lang="en-US" sz="3200" dirty="0">
                <a:latin typeface="CMR10" charset="0"/>
              </a:rPr>
              <a:t>2 </a:t>
            </a:r>
            <a:r>
              <a:rPr lang="en-US" sz="3200" dirty="0">
                <a:latin typeface="CMSY10" charset="0"/>
              </a:rPr>
              <a:t>× </a:t>
            </a:r>
            <a:r>
              <a:rPr lang="en-US" sz="3200" dirty="0">
                <a:latin typeface="CMMI10" charset="0"/>
              </a:rPr>
              <a:t>log</a:t>
            </a:r>
            <a:r>
              <a:rPr lang="en-US" sz="3200" dirty="0">
                <a:latin typeface="CMR10" charset="0"/>
              </a:rPr>
              <a:t>(</a:t>
            </a:r>
            <a:r>
              <a:rPr lang="en-US" sz="3200" dirty="0">
                <a:latin typeface="CMMI10" charset="0"/>
              </a:rPr>
              <a:t>Likelihood</a:t>
            </a:r>
            <a:r>
              <a:rPr lang="en-US" sz="3200" dirty="0">
                <a:latin typeface="CMR10" charset="0"/>
              </a:rPr>
              <a:t>) = 12186</a:t>
            </a:r>
            <a:r>
              <a:rPr lang="en-US" sz="3200" dirty="0">
                <a:latin typeface="CMMI10" charset="0"/>
              </a:rPr>
              <a:t>.</a:t>
            </a:r>
            <a:r>
              <a:rPr lang="en-US" sz="3200" dirty="0">
                <a:latin typeface="CMR10" charset="0"/>
              </a:rPr>
              <a:t>28 (</a:t>
            </a:r>
            <a:r>
              <a:rPr lang="en-US" sz="3200" dirty="0" err="1">
                <a:latin typeface="CMMI10" charset="0"/>
              </a:rPr>
              <a:t>df</a:t>
            </a:r>
            <a:r>
              <a:rPr lang="en-US" sz="3200" dirty="0">
                <a:latin typeface="CMMI10" charset="0"/>
              </a:rPr>
              <a:t> </a:t>
            </a:r>
            <a:r>
              <a:rPr lang="en-US" sz="3200" dirty="0">
                <a:latin typeface="CMR10" charset="0"/>
              </a:rPr>
              <a:t>= 4)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82" y="3868571"/>
            <a:ext cx="8428227" cy="21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lot() works for twin models!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65" y="1825625"/>
            <a:ext cx="8783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3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umxCP</a:t>
            </a:r>
            <a:r>
              <a:rPr lang="en-US" dirty="0" smtClean="0"/>
              <a:t>: multiple common factors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209" y="1825625"/>
            <a:ext cx="3957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5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m1 </a:t>
            </a:r>
            <a:r>
              <a:rPr lang="en-US" dirty="0"/>
              <a:t>= </a:t>
            </a:r>
            <a:r>
              <a:rPr lang="en-US" dirty="0" err="1"/>
              <a:t>umxCP</a:t>
            </a:r>
            <a:r>
              <a:rPr lang="en-US" dirty="0"/>
              <a:t>(</a:t>
            </a:r>
            <a:r>
              <a:rPr lang="en-US" dirty="0" err="1"/>
              <a:t>selDVs</a:t>
            </a:r>
            <a:r>
              <a:rPr lang="en-US" dirty="0"/>
              <a:t> = </a:t>
            </a:r>
            <a:r>
              <a:rPr lang="en-US" dirty="0" err="1" smtClean="0"/>
              <a:t>selDVs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dzData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dzData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mzData </a:t>
            </a:r>
            <a:r>
              <a:rPr lang="en-US" dirty="0"/>
              <a:t>= </a:t>
            </a:r>
            <a:r>
              <a:rPr lang="en-US" dirty="0" smtClean="0"/>
              <a:t>mzData,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suffix </a:t>
            </a:r>
            <a:r>
              <a:rPr lang="en-US" dirty="0"/>
              <a:t>= </a:t>
            </a:r>
            <a:r>
              <a:rPr lang="en-US" dirty="0" smtClean="0"/>
              <a:t>"”</a:t>
            </a:r>
          </a:p>
          <a:p>
            <a:pPr marL="0" indent="0">
              <a:buNone/>
            </a:pP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04163"/>
            <a:ext cx="5181600" cy="19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9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umxCP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1899444"/>
            <a:ext cx="6286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7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320" y="1825625"/>
            <a:ext cx="6473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555" y="1825625"/>
            <a:ext cx="46208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2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umxGxE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m1 = </a:t>
            </a:r>
            <a:r>
              <a:rPr lang="en-US" dirty="0" err="1" smtClean="0"/>
              <a:t>umxGxE</a:t>
            </a:r>
            <a:r>
              <a:rPr lang="en-US" dirty="0" smtClean="0"/>
              <a:t>(</a:t>
            </a:r>
            <a:r>
              <a:rPr lang="en-US" dirty="0" err="1" smtClean="0"/>
              <a:t>selDVs</a:t>
            </a:r>
            <a:r>
              <a:rPr lang="en-US" dirty="0" smtClean="0"/>
              <a:t> = </a:t>
            </a:r>
            <a:r>
              <a:rPr lang="en-US" dirty="0" err="1" smtClean="0"/>
              <a:t>selDVs</a:t>
            </a:r>
            <a:r>
              <a:rPr lang="en-US" dirty="0" smtClean="0"/>
              <a:t>, 	</a:t>
            </a:r>
            <a:r>
              <a:rPr lang="en-US" dirty="0" err="1" smtClean="0"/>
              <a:t>selDefs</a:t>
            </a:r>
            <a:r>
              <a:rPr lang="en-US" dirty="0" smtClean="0"/>
              <a:t> = </a:t>
            </a:r>
            <a:r>
              <a:rPr lang="en-US" dirty="0" err="1" smtClean="0"/>
              <a:t>selDefs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dzData</a:t>
            </a:r>
            <a:r>
              <a:rPr lang="en-US" dirty="0" smtClean="0"/>
              <a:t> = </a:t>
            </a:r>
            <a:r>
              <a:rPr lang="en-US" dirty="0" err="1" smtClean="0"/>
              <a:t>dzData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mzData = mzData</a:t>
            </a:r>
          </a:p>
          <a:p>
            <a:pPr marL="0" indent="0">
              <a:buNone/>
            </a:pPr>
            <a:r>
              <a:rPr lang="en-US" dirty="0" smtClean="0"/>
              <a:t>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8812" y="1825625"/>
            <a:ext cx="4288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66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umxGxE</a:t>
            </a:r>
            <a:r>
              <a:rPr lang="en-US" dirty="0" smtClean="0"/>
              <a:t> plot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302" y="1825625"/>
            <a:ext cx="5995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Path-based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umxRAM()</a:t>
            </a:r>
          </a:p>
          <a:p>
            <a:pPr lvl="1"/>
            <a:r>
              <a:rPr lang="en-US" dirty="0" err="1" smtClean="0"/>
              <a:t>umxPath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= , v1m0 = , </a:t>
            </a:r>
            <a:r>
              <a:rPr lang="en-US" dirty="0" err="1" smtClean="0"/>
              <a:t>fixedAt</a:t>
            </a:r>
            <a:r>
              <a:rPr lang="en-US" dirty="0" smtClean="0"/>
              <a:t> = 1, with</a:t>
            </a:r>
            <a:endParaRPr lang="en-US" dirty="0"/>
          </a:p>
          <a:p>
            <a:r>
              <a:rPr lang="en-US" dirty="0" smtClean="0"/>
              <a:t>umxSummary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umxCompare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report</a:t>
            </a:r>
            <a:endParaRPr lang="en-US" dirty="0"/>
          </a:p>
          <a:p>
            <a:r>
              <a:rPr lang="en-US" dirty="0"/>
              <a:t>plot(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browser plots! (also editable in apps </a:t>
            </a:r>
            <a:r>
              <a:rPr lang="en-US" dirty="0" err="1" smtClean="0"/>
              <a:t>omnigraffle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umxModify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Re-run, drop and add paths, set by </a:t>
            </a:r>
            <a:r>
              <a:rPr lang="en-US" dirty="0" err="1" smtClean="0"/>
              <a:t>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Windowed </a:t>
            </a:r>
            <a:r>
              <a:rPr lang="en-US" dirty="0" err="1" smtClean="0"/>
              <a:t>GxE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616" y="1825625"/>
            <a:ext cx="4644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2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mx is the new guinea pig!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354" y="1825625"/>
            <a:ext cx="5607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8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1-line Twin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umxACE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Raw or </a:t>
            </a:r>
            <a:r>
              <a:rPr lang="en-US" dirty="0" err="1" smtClean="0"/>
              <a:t>cov</a:t>
            </a:r>
            <a:r>
              <a:rPr lang="en-US" dirty="0" smtClean="0"/>
              <a:t>, mixed ordinal, ADE just set </a:t>
            </a:r>
            <a:r>
              <a:rPr lang="en-US" dirty="0" err="1" smtClean="0"/>
              <a:t>DZr</a:t>
            </a:r>
            <a:r>
              <a:rPr lang="en-US" dirty="0" smtClean="0"/>
              <a:t> = .25)</a:t>
            </a:r>
            <a:endParaRPr lang="en-US" dirty="0"/>
          </a:p>
          <a:p>
            <a:r>
              <a:rPr lang="en-US" dirty="0" err="1"/>
              <a:t>umxGxE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lots</a:t>
            </a:r>
            <a:endParaRPr lang="en-US" dirty="0" smtClean="0"/>
          </a:p>
          <a:p>
            <a:r>
              <a:rPr lang="en-US" dirty="0" err="1" smtClean="0"/>
              <a:t>umxCP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Multiple common factors</a:t>
            </a:r>
          </a:p>
          <a:p>
            <a:r>
              <a:rPr lang="en-US" dirty="0" err="1" smtClean="0"/>
              <a:t>umxIP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Set by label</a:t>
            </a:r>
            <a:endParaRPr lang="en-US" dirty="0" smtClean="0"/>
          </a:p>
          <a:p>
            <a:r>
              <a:rPr lang="en-US" dirty="0" err="1" smtClean="0"/>
              <a:t>umxACEcov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Covariates in the variance model (great for missing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soon under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775" y="1659720"/>
            <a:ext cx="8153400" cy="4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would like from OpenMx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775" y="2005364"/>
            <a:ext cx="8153400" cy="36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5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 umxRAM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3" y="1983179"/>
            <a:ext cx="11870533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Auto-run,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χ2(87) = 0,p &lt; 0.001;CFI = 1;TLI = 1;RMSEA = 0 </a:t>
            </a:r>
            <a:endParaRPr lang="is-I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43" y="2565612"/>
            <a:ext cx="10280196" cy="33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429</Words>
  <Application>Microsoft Macintosh PowerPoint</Application>
  <PresentationFormat>Widescreen</PresentationFormat>
  <Paragraphs>103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CMMI10</vt:lpstr>
      <vt:lpstr>CMR10</vt:lpstr>
      <vt:lpstr>CMSY10</vt:lpstr>
      <vt:lpstr>Arial</vt:lpstr>
      <vt:lpstr>Office Theme</vt:lpstr>
      <vt:lpstr>umx</vt:lpstr>
      <vt:lpstr>User library for OpenMx</vt:lpstr>
      <vt:lpstr>Easier Path-based modeling</vt:lpstr>
      <vt:lpstr>1-line Twin Modeling</vt:lpstr>
      <vt:lpstr>Paper soon under review</vt:lpstr>
      <vt:lpstr>Let’s see how it works</vt:lpstr>
      <vt:lpstr>What you would like from OpenMx</vt:lpstr>
      <vt:lpstr>Model in umxRAM</vt:lpstr>
      <vt:lpstr>Auto-run, and summary</vt:lpstr>
      <vt:lpstr>LaTeX output: try umx_set_table_format("")</vt:lpstr>
      <vt:lpstr>Several SEM shortcuts for making paths</vt:lpstr>
      <vt:lpstr>plot() works for most models!</vt:lpstr>
      <vt:lpstr>Many “normal” R functions like residuals() work for RAM models</vt:lpstr>
      <vt:lpstr>Modify models</vt:lpstr>
      <vt:lpstr>umxCompare() models</vt:lpstr>
      <vt:lpstr>Try: umxCompare(m1, m2, report = "html") </vt:lpstr>
      <vt:lpstr>Equate parameters</vt:lpstr>
      <vt:lpstr>Drop paths</vt:lpstr>
      <vt:lpstr>umxACE</vt:lpstr>
      <vt:lpstr>umxACE </vt:lpstr>
      <vt:lpstr>umxACE: But not so many lines of code</vt:lpstr>
      <vt:lpstr>plot() works for twin models!</vt:lpstr>
      <vt:lpstr>umxCP: multiple common factors</vt:lpstr>
      <vt:lpstr>umxCP</vt:lpstr>
      <vt:lpstr>umxCP</vt:lpstr>
      <vt:lpstr>plot()</vt:lpstr>
      <vt:lpstr>umxIP</vt:lpstr>
      <vt:lpstr>umxGxE</vt:lpstr>
      <vt:lpstr>umxGxE plot output</vt:lpstr>
      <vt:lpstr>Windowed GxE</vt:lpstr>
      <vt:lpstr>umx is the new guinea pig!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umx</dc:title>
  <dc:creator>BATES Timothy</dc:creator>
  <cp:lastModifiedBy>BATES Timothy</cp:lastModifiedBy>
  <cp:revision>6</cp:revision>
  <dcterms:created xsi:type="dcterms:W3CDTF">2016-06-21T19:29:54Z</dcterms:created>
  <dcterms:modified xsi:type="dcterms:W3CDTF">2016-06-21T21:43:03Z</dcterms:modified>
</cp:coreProperties>
</file>