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281" d="100"/>
          <a:sy n="281" d="100"/>
        </p:scale>
        <p:origin x="240" y="-3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692D-137A-2D6B-FC81-B79FB80CA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0B50D-A945-AB82-68E8-5CB1167D8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C7DE-EED6-16C6-FDCD-1CB709BC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B6CD-FA12-7C82-3117-B2322988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3530-1FD1-BFB6-1268-F26ED10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7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D2DE-D3A7-0C10-3624-9C3500FE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05320-D8A6-89A3-41DD-56BE9588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044D-E557-B606-FD0B-0300498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E00F-53BA-3513-D982-81F6887A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066C-B221-9958-93A1-BEE12A4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65B67-7BBD-3753-8165-EBD6E25BA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91A93-C915-19B4-118A-1BEBBC42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C34F-32CF-1F4B-D887-75090F7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E0EC-15AD-5AB6-7BC0-B50FEF40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984-DEE8-8DED-C820-36868158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4150-9958-476D-4A2A-F3B53DC4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E1AE-B554-D52B-8606-703C8344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858C-7C6E-B33B-8AB2-0D11F45E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3081-51EC-6413-70FF-600563A1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00A1-FAF3-88C5-CCD3-E26B4D92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4257-7F12-7892-E94F-978222FF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39254-BA08-83D5-6C33-4E36A459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8136-7213-6C3C-D100-02A312B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917B-5E83-F568-718D-3DC8C0F5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039A-6F80-84FA-9B85-251CAA64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72CA-1FB5-E7F4-0D40-EB716C26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59EF-B1BD-2C9A-01A1-474D56731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0F14-B4B9-836F-01D0-F51B86AB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8514-94E2-7AD8-3BA5-FBE3F378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6D0DB-2DDA-A4D0-1BF4-B8A6064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A221-136B-38B6-A7BB-DFF3E8B4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852C-77FB-38AE-628F-3F701F02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0BF7-DADE-8973-CEB8-DB466545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05E5-ED50-8324-1EBB-358839E4B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FD774-3301-BE6B-D6E2-AE15ED6D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9ED06-434D-6934-54FA-8C440269D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2383-B7BA-0901-50EE-F7D5D562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8531-542B-4112-9452-9B88BDF7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7BE51-A7B5-B4D9-EA6D-1DF7A149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E4D4-4735-93A0-08CA-E862F019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29D10-0063-BEF2-9600-2D84031E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8F6F4-0944-60F3-EAD4-E352E928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889E0-61EC-52B0-7CA1-F3C7E7E1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DC39-0A3E-363E-A0D2-CE876CF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EC1C1-CF39-FD21-6939-5C37B2E7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3C91-1C72-8002-7BE5-3EDFCB5A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3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9F6E-46A7-3FAE-AE6F-52FC3491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6AD9-FC69-A228-4347-06478506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C1D3-89CA-7D0D-E0FE-7E89F414B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9FD00-08C4-F27D-4D2E-B643417A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9C844-4636-C1D2-CD2C-CD8308A6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70C5-9EFF-C1C4-7C29-6EED28C8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9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5E61-21C8-ED97-D7EE-34AEA62F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4BB4A-1BF0-A670-6F41-B711DC6F1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5B9D-488C-9E66-CF09-20936DAC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ACF9-3E37-0325-A1B5-DB7DF331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1CBD-5552-F472-3A4F-2AC59535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76B62-A765-795E-0C0F-3C0D9C0E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0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77B68-A2F4-B219-6236-3AF8911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ADA53-6706-F35F-DF56-734BA287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B950-8F7E-B55A-E3E7-DCAB119AC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F1247-3295-A348-AA33-45AE147F7E96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8C2A-39E4-B8F6-21E5-150545947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7ECD-8AFD-C476-8C98-80AEF1BC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27B54-91BB-394E-AAA8-C6D823A3C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1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A2C6F61-64E2-46A5-DC43-6F0F5C94F810}"/>
              </a:ext>
            </a:extLst>
          </p:cNvPr>
          <p:cNvGrpSpPr/>
          <p:nvPr/>
        </p:nvGrpSpPr>
        <p:grpSpPr>
          <a:xfrm>
            <a:off x="2549585" y="116089"/>
            <a:ext cx="7312939" cy="5364746"/>
            <a:chOff x="2549585" y="116089"/>
            <a:chExt cx="7312939" cy="53647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EFC2-4D03-7819-8569-BC68A9954EF4}"/>
                </a:ext>
              </a:extLst>
            </p:cNvPr>
            <p:cNvSpPr txBox="1"/>
            <p:nvPr/>
          </p:nvSpPr>
          <p:spPr>
            <a:xfrm>
              <a:off x="5707360" y="116089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+</a:t>
              </a:r>
              <a:endParaRPr lang="en-GB" sz="3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E40A26-74A8-15B3-6006-F83EA03E65A9}"/>
                </a:ext>
              </a:extLst>
            </p:cNvPr>
            <p:cNvSpPr txBox="1"/>
            <p:nvPr/>
          </p:nvSpPr>
          <p:spPr>
            <a:xfrm>
              <a:off x="5583127" y="591136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pH ≤ 3 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091677-EAF3-73D6-BCD2-0904E8FF2566}"/>
                </a:ext>
              </a:extLst>
            </p:cNvPr>
            <p:cNvGrpSpPr/>
            <p:nvPr/>
          </p:nvGrpSpPr>
          <p:grpSpPr>
            <a:xfrm>
              <a:off x="2549585" y="852746"/>
              <a:ext cx="7312939" cy="4628089"/>
              <a:chOff x="2549585" y="852746"/>
              <a:chExt cx="7312939" cy="462808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635069-CE56-F2DD-2403-BB8E8DD9D835}"/>
                  </a:ext>
                </a:extLst>
              </p:cNvPr>
              <p:cNvSpPr txBox="1"/>
              <p:nvPr/>
            </p:nvSpPr>
            <p:spPr>
              <a:xfrm>
                <a:off x="7890941" y="852746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C84FA96-A04A-BAC2-5203-4A99A5C8AE06}"/>
                  </a:ext>
                </a:extLst>
              </p:cNvPr>
              <p:cNvSpPr/>
              <p:nvPr/>
            </p:nvSpPr>
            <p:spPr>
              <a:xfrm>
                <a:off x="3014833" y="4731649"/>
                <a:ext cx="720969" cy="66821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1D6AA8-ADE2-2489-F9F2-E052A6CC1B16}"/>
                  </a:ext>
                </a:extLst>
              </p:cNvPr>
              <p:cNvSpPr/>
              <p:nvPr/>
            </p:nvSpPr>
            <p:spPr>
              <a:xfrm>
                <a:off x="6438678" y="4338392"/>
                <a:ext cx="720969" cy="66821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FC4F5-1166-E6F0-B809-9A7F71B5DA3B}"/>
                  </a:ext>
                </a:extLst>
              </p:cNvPr>
              <p:cNvSpPr/>
              <p:nvPr/>
            </p:nvSpPr>
            <p:spPr>
              <a:xfrm rot="17689410">
                <a:off x="7451632" y="2723727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FE6A08E-05C5-DC64-94C6-2704CFC53BE1}"/>
                  </a:ext>
                </a:extLst>
              </p:cNvPr>
              <p:cNvSpPr/>
              <p:nvPr/>
            </p:nvSpPr>
            <p:spPr>
              <a:xfrm>
                <a:off x="6541113" y="1145134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0FE323-FA08-9701-4B4F-42540DBCC776}"/>
                  </a:ext>
                </a:extLst>
              </p:cNvPr>
              <p:cNvSpPr txBox="1"/>
              <p:nvPr/>
            </p:nvSpPr>
            <p:spPr>
              <a:xfrm>
                <a:off x="6403226" y="489606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D6575-2375-D7E9-42A9-B8BD2623AA4A}"/>
                  </a:ext>
                </a:extLst>
              </p:cNvPr>
              <p:cNvSpPr txBox="1"/>
              <p:nvPr/>
            </p:nvSpPr>
            <p:spPr>
              <a:xfrm>
                <a:off x="2668725" y="4480981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1B2C12-7194-9673-5901-5C20FF7EE5D4}"/>
                  </a:ext>
                </a:extLst>
              </p:cNvPr>
              <p:cNvSpPr txBox="1"/>
              <p:nvPr/>
            </p:nvSpPr>
            <p:spPr>
              <a:xfrm>
                <a:off x="8913769" y="264008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FDD68A2-8969-63CB-4F47-C8F01A80E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9585" y="1492731"/>
                <a:ext cx="7312939" cy="37609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5661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53DAE58-7A13-BE20-4A49-D8C04206A935}"/>
              </a:ext>
            </a:extLst>
          </p:cNvPr>
          <p:cNvGrpSpPr/>
          <p:nvPr/>
        </p:nvGrpSpPr>
        <p:grpSpPr>
          <a:xfrm>
            <a:off x="2548800" y="116089"/>
            <a:ext cx="7312939" cy="5365200"/>
            <a:chOff x="2548800" y="116089"/>
            <a:chExt cx="7312939" cy="5365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85BE1A-B881-3130-2CFD-64231EFE2A7D}"/>
                </a:ext>
              </a:extLst>
            </p:cNvPr>
            <p:cNvGrpSpPr/>
            <p:nvPr/>
          </p:nvGrpSpPr>
          <p:grpSpPr>
            <a:xfrm>
              <a:off x="2548800" y="853200"/>
              <a:ext cx="7312939" cy="4628089"/>
              <a:chOff x="2582752" y="759798"/>
              <a:chExt cx="7312939" cy="462808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A2EDE2-7A33-64CC-6C71-44EECC1AB592}"/>
                  </a:ext>
                </a:extLst>
              </p:cNvPr>
              <p:cNvSpPr/>
              <p:nvPr/>
            </p:nvSpPr>
            <p:spPr>
              <a:xfrm>
                <a:off x="3042129" y="4638701"/>
                <a:ext cx="720969" cy="66821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BC1237E-C1FE-E056-556E-32F42D41FB32}"/>
                  </a:ext>
                </a:extLst>
              </p:cNvPr>
              <p:cNvSpPr/>
              <p:nvPr/>
            </p:nvSpPr>
            <p:spPr>
              <a:xfrm>
                <a:off x="6465974" y="4245444"/>
                <a:ext cx="720969" cy="66821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413E7DB-B8EC-C0AB-E66C-E867D8417C76}"/>
                  </a:ext>
                </a:extLst>
              </p:cNvPr>
              <p:cNvSpPr/>
              <p:nvPr/>
            </p:nvSpPr>
            <p:spPr>
              <a:xfrm rot="17689410">
                <a:off x="7478928" y="2630779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DA8B35-51AB-79B0-597E-94864CCA101D}"/>
                  </a:ext>
                </a:extLst>
              </p:cNvPr>
              <p:cNvSpPr/>
              <p:nvPr/>
            </p:nvSpPr>
            <p:spPr>
              <a:xfrm>
                <a:off x="6568409" y="1052186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E83D8F-EDCD-D12D-55F0-37EA69CA9753}"/>
                  </a:ext>
                </a:extLst>
              </p:cNvPr>
              <p:cNvSpPr txBox="1"/>
              <p:nvPr/>
            </p:nvSpPr>
            <p:spPr>
              <a:xfrm>
                <a:off x="7918237" y="75979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054405-A7ED-26E3-FDBA-A89E69A59D27}"/>
                  </a:ext>
                </a:extLst>
              </p:cNvPr>
              <p:cNvSpPr txBox="1"/>
              <p:nvPr/>
            </p:nvSpPr>
            <p:spPr>
              <a:xfrm>
                <a:off x="6430522" y="4803112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A9CE37-6454-533D-2EBC-5AB23EA86EF1}"/>
                  </a:ext>
                </a:extLst>
              </p:cNvPr>
              <p:cNvSpPr txBox="1"/>
              <p:nvPr/>
            </p:nvSpPr>
            <p:spPr>
              <a:xfrm>
                <a:off x="2696021" y="4388033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006DE2-D88E-5848-3AA0-4A8236B10139}"/>
                  </a:ext>
                </a:extLst>
              </p:cNvPr>
              <p:cNvSpPr txBox="1"/>
              <p:nvPr/>
            </p:nvSpPr>
            <p:spPr>
              <a:xfrm>
                <a:off x="8941065" y="254714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8ED408-732A-F44E-C21F-2E9016A47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2752" y="1406111"/>
                <a:ext cx="7312939" cy="376094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33DC6C-EC10-06D2-3EC0-2CA5EA58B684}"/>
                </a:ext>
              </a:extLst>
            </p:cNvPr>
            <p:cNvSpPr txBox="1"/>
            <p:nvPr/>
          </p:nvSpPr>
          <p:spPr>
            <a:xfrm>
              <a:off x="5707360" y="116089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0</a:t>
              </a:r>
              <a:endParaRPr lang="en-GB" sz="3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92E98-EC8D-407C-8D74-E871D0AA4D72}"/>
                </a:ext>
              </a:extLst>
            </p:cNvPr>
            <p:cNvSpPr txBox="1"/>
            <p:nvPr/>
          </p:nvSpPr>
          <p:spPr>
            <a:xfrm>
              <a:off x="5317029" y="591136"/>
              <a:ext cx="1778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3 ≥ pH ≤ 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6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46147AC-9532-B75E-AE3A-71DB6D9818A7}"/>
              </a:ext>
            </a:extLst>
          </p:cNvPr>
          <p:cNvGrpSpPr/>
          <p:nvPr/>
        </p:nvGrpSpPr>
        <p:grpSpPr>
          <a:xfrm>
            <a:off x="2548800" y="116089"/>
            <a:ext cx="7312939" cy="5365200"/>
            <a:chOff x="2548800" y="116089"/>
            <a:chExt cx="7312939" cy="53652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3675D7-7A88-1B0F-B41F-82F787FDD0D3}"/>
                </a:ext>
              </a:extLst>
            </p:cNvPr>
            <p:cNvGrpSpPr/>
            <p:nvPr/>
          </p:nvGrpSpPr>
          <p:grpSpPr>
            <a:xfrm>
              <a:off x="2548800" y="853200"/>
              <a:ext cx="7312939" cy="4628089"/>
              <a:chOff x="2576881" y="759798"/>
              <a:chExt cx="7312939" cy="462808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3D0EB1C-383A-2DE4-7C4D-F7FA8B3E3E16}"/>
                  </a:ext>
                </a:extLst>
              </p:cNvPr>
              <p:cNvSpPr/>
              <p:nvPr/>
            </p:nvSpPr>
            <p:spPr>
              <a:xfrm>
                <a:off x="2917530" y="4545058"/>
                <a:ext cx="810115" cy="7846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55BDDF2-78A9-5C62-D37A-CF963D04BC80}"/>
                  </a:ext>
                </a:extLst>
              </p:cNvPr>
              <p:cNvSpPr/>
              <p:nvPr/>
            </p:nvSpPr>
            <p:spPr>
              <a:xfrm>
                <a:off x="6465974" y="4245444"/>
                <a:ext cx="720969" cy="66821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7F4943-FF66-68E3-D0D9-7D08EF1DF57D}"/>
                  </a:ext>
                </a:extLst>
              </p:cNvPr>
              <p:cNvSpPr/>
              <p:nvPr/>
            </p:nvSpPr>
            <p:spPr>
              <a:xfrm rot="17689410">
                <a:off x="7478928" y="2630779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6C805B-E174-B2BC-C5EE-4E527F5D24E5}"/>
                  </a:ext>
                </a:extLst>
              </p:cNvPr>
              <p:cNvSpPr/>
              <p:nvPr/>
            </p:nvSpPr>
            <p:spPr>
              <a:xfrm>
                <a:off x="6568409" y="1052186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968389-854C-FD65-C115-8377FC248F53}"/>
                  </a:ext>
                </a:extLst>
              </p:cNvPr>
              <p:cNvSpPr txBox="1"/>
              <p:nvPr/>
            </p:nvSpPr>
            <p:spPr>
              <a:xfrm>
                <a:off x="7918237" y="75979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B8BDA1-28B8-6ADF-E191-7DF65CD05A96}"/>
                  </a:ext>
                </a:extLst>
              </p:cNvPr>
              <p:cNvSpPr txBox="1"/>
              <p:nvPr/>
            </p:nvSpPr>
            <p:spPr>
              <a:xfrm>
                <a:off x="6430522" y="4803112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335BB-D92E-C9CD-575D-02BC8C923FE6}"/>
                  </a:ext>
                </a:extLst>
              </p:cNvPr>
              <p:cNvSpPr txBox="1"/>
              <p:nvPr/>
            </p:nvSpPr>
            <p:spPr>
              <a:xfrm>
                <a:off x="8941065" y="254714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3CC61EE-A7FF-63A7-2F27-F82E6AFD9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6881" y="1394130"/>
                <a:ext cx="7312939" cy="376094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24FFCD-246A-54FF-7E92-3C845B70A4AF}"/>
                  </a:ext>
                </a:extLst>
              </p:cNvPr>
              <p:cNvSpPr txBox="1"/>
              <p:nvPr/>
            </p:nvSpPr>
            <p:spPr>
              <a:xfrm>
                <a:off x="2576881" y="4352595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AE808-809F-5B89-BD05-C03E10C721C7}"/>
                </a:ext>
              </a:extLst>
            </p:cNvPr>
            <p:cNvSpPr txBox="1"/>
            <p:nvPr/>
          </p:nvSpPr>
          <p:spPr>
            <a:xfrm>
              <a:off x="5732816" y="116089"/>
              <a:ext cx="946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-</a:t>
              </a:r>
              <a:endParaRPr lang="en-GB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A434AF-8FA5-9656-E312-AE04671B9D10}"/>
                </a:ext>
              </a:extLst>
            </p:cNvPr>
            <p:cNvSpPr txBox="1"/>
            <p:nvPr/>
          </p:nvSpPr>
          <p:spPr>
            <a:xfrm>
              <a:off x="5257717" y="591136"/>
              <a:ext cx="1896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8 ≥ pH ≤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0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25643E4-7A59-69C1-45F8-4054DD2648C8}"/>
              </a:ext>
            </a:extLst>
          </p:cNvPr>
          <p:cNvGrpSpPr/>
          <p:nvPr/>
        </p:nvGrpSpPr>
        <p:grpSpPr>
          <a:xfrm>
            <a:off x="2548800" y="116089"/>
            <a:ext cx="7368528" cy="5519131"/>
            <a:chOff x="2548800" y="116089"/>
            <a:chExt cx="7368528" cy="55191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864521-C7C3-A2D2-6A26-7033FD6811D8}"/>
                </a:ext>
              </a:extLst>
            </p:cNvPr>
            <p:cNvGrpSpPr/>
            <p:nvPr/>
          </p:nvGrpSpPr>
          <p:grpSpPr>
            <a:xfrm>
              <a:off x="2548800" y="853200"/>
              <a:ext cx="7368528" cy="4782020"/>
              <a:chOff x="2521292" y="759798"/>
              <a:chExt cx="7368528" cy="478202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B5F5816-7C24-D8D1-27C1-D4B7952B9397}"/>
                  </a:ext>
                </a:extLst>
              </p:cNvPr>
              <p:cNvSpPr/>
              <p:nvPr/>
            </p:nvSpPr>
            <p:spPr>
              <a:xfrm>
                <a:off x="6333059" y="4352595"/>
                <a:ext cx="810115" cy="7846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402A5B6-8ADA-5515-BD40-F445D9264733}"/>
                  </a:ext>
                </a:extLst>
              </p:cNvPr>
              <p:cNvSpPr/>
              <p:nvPr/>
            </p:nvSpPr>
            <p:spPr>
              <a:xfrm>
                <a:off x="2917530" y="4545058"/>
                <a:ext cx="810115" cy="7846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4CE6D1-4207-4FB3-E957-E7C03DF3CC0C}"/>
                  </a:ext>
                </a:extLst>
              </p:cNvPr>
              <p:cNvSpPr/>
              <p:nvPr/>
            </p:nvSpPr>
            <p:spPr>
              <a:xfrm rot="17689410">
                <a:off x="7478928" y="2630779"/>
                <a:ext cx="1802258" cy="10022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08FAB3-D7D1-6859-C827-0B4F44EF554A}"/>
                  </a:ext>
                </a:extLst>
              </p:cNvPr>
              <p:cNvSpPr/>
              <p:nvPr/>
            </p:nvSpPr>
            <p:spPr>
              <a:xfrm>
                <a:off x="6568409" y="1052186"/>
                <a:ext cx="1621971" cy="1197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CA1155-2D1C-C47A-A14D-F2C7580EE55A}"/>
                  </a:ext>
                </a:extLst>
              </p:cNvPr>
              <p:cNvSpPr txBox="1"/>
              <p:nvPr/>
            </p:nvSpPr>
            <p:spPr>
              <a:xfrm>
                <a:off x="7918237" y="759798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DDBE05-2561-91B6-56B2-A1A6123E84B4}"/>
                  </a:ext>
                </a:extLst>
              </p:cNvPr>
              <p:cNvSpPr txBox="1"/>
              <p:nvPr/>
            </p:nvSpPr>
            <p:spPr>
              <a:xfrm>
                <a:off x="8941065" y="2547140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49A483-0B9C-50F9-A3B0-852F44354E7C}"/>
                  </a:ext>
                </a:extLst>
              </p:cNvPr>
              <p:cNvSpPr txBox="1"/>
              <p:nvPr/>
            </p:nvSpPr>
            <p:spPr>
              <a:xfrm>
                <a:off x="2576881" y="4352595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ABAF351-64A7-E475-20BA-12EFA92DC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21292" y="1365540"/>
                <a:ext cx="7368528" cy="378952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8246B4-81EB-D4BB-95FA-7566680EA91C}"/>
                  </a:ext>
                </a:extLst>
              </p:cNvPr>
              <p:cNvSpPr txBox="1"/>
              <p:nvPr/>
            </p:nvSpPr>
            <p:spPr>
              <a:xfrm>
                <a:off x="6939537" y="4957043"/>
                <a:ext cx="544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773E3C-B86F-937C-9A17-6D0CEF28E7A5}"/>
                </a:ext>
              </a:extLst>
            </p:cNvPr>
            <p:cNvSpPr txBox="1"/>
            <p:nvPr/>
          </p:nvSpPr>
          <p:spPr>
            <a:xfrm>
              <a:off x="5660874" y="116089"/>
              <a:ext cx="10903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TTC</a:t>
              </a:r>
              <a:r>
                <a:rPr lang="en-GB" sz="3200" baseline="30000" dirty="0"/>
                <a:t>2-</a:t>
              </a:r>
              <a:endParaRPr lang="en-GB" sz="3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1D10F-0125-BDFE-A306-A0D51688BA12}"/>
                </a:ext>
              </a:extLst>
            </p:cNvPr>
            <p:cNvSpPr txBox="1"/>
            <p:nvPr/>
          </p:nvSpPr>
          <p:spPr>
            <a:xfrm>
              <a:off x="5650453" y="591136"/>
              <a:ext cx="1111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10 ≥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5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B19C5D2-9A57-5358-C946-C0B3F11C9D4F}"/>
              </a:ext>
            </a:extLst>
          </p:cNvPr>
          <p:cNvSpPr/>
          <p:nvPr/>
        </p:nvSpPr>
        <p:spPr>
          <a:xfrm>
            <a:off x="10757955" y="4247898"/>
            <a:ext cx="328508" cy="3181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21526F-3F2E-B8D3-E2F9-9A84A4E0B168}"/>
              </a:ext>
            </a:extLst>
          </p:cNvPr>
          <p:cNvSpPr/>
          <p:nvPr/>
        </p:nvSpPr>
        <p:spPr>
          <a:xfrm>
            <a:off x="9372929" y="4325943"/>
            <a:ext cx="328508" cy="3181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020824-F807-9DA4-BC82-E33175BD0F1A}"/>
              </a:ext>
            </a:extLst>
          </p:cNvPr>
          <p:cNvSpPr/>
          <p:nvPr/>
        </p:nvSpPr>
        <p:spPr>
          <a:xfrm>
            <a:off x="6293227" y="4339884"/>
            <a:ext cx="331006" cy="3205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12C55D-490A-0893-D0D7-CC2BB773675F}"/>
              </a:ext>
            </a:extLst>
          </p:cNvPr>
          <p:cNvSpPr/>
          <p:nvPr/>
        </p:nvSpPr>
        <p:spPr>
          <a:xfrm rot="17689410">
            <a:off x="11222614" y="3549687"/>
            <a:ext cx="730830" cy="4064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7548B83-6F84-32D0-5B2E-08F2FE35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51" y="3036622"/>
            <a:ext cx="2988000" cy="153668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4CAD68-7B8A-3112-2D66-E80D7100A470}"/>
              </a:ext>
            </a:extLst>
          </p:cNvPr>
          <p:cNvSpPr txBox="1"/>
          <p:nvPr/>
        </p:nvSpPr>
        <p:spPr>
          <a:xfrm>
            <a:off x="10348024" y="2464922"/>
            <a:ext cx="69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TTC</a:t>
            </a:r>
            <a:r>
              <a:rPr lang="en-GB" baseline="30000" dirty="0"/>
              <a:t>2-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6F84D7-B1DF-D88F-1D57-97F5225E5BB3}"/>
              </a:ext>
            </a:extLst>
          </p:cNvPr>
          <p:cNvSpPr txBox="1"/>
          <p:nvPr/>
        </p:nvSpPr>
        <p:spPr>
          <a:xfrm>
            <a:off x="10340073" y="2657558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10 ≥ 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D19A16-E066-2D79-4EFD-7DF686890E4C}"/>
              </a:ext>
            </a:extLst>
          </p:cNvPr>
          <p:cNvSpPr txBox="1"/>
          <p:nvPr/>
        </p:nvSpPr>
        <p:spPr>
          <a:xfrm>
            <a:off x="9133318" y="4181812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D2E604-B681-CD36-A540-AE9B08128B3D}"/>
              </a:ext>
            </a:extLst>
          </p:cNvPr>
          <p:cNvSpPr/>
          <p:nvPr/>
        </p:nvSpPr>
        <p:spPr>
          <a:xfrm>
            <a:off x="7743089" y="4217464"/>
            <a:ext cx="294581" cy="273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F9C413-6195-A3E4-C3FE-240A6159D569}"/>
              </a:ext>
            </a:extLst>
          </p:cNvPr>
          <p:cNvSpPr/>
          <p:nvPr/>
        </p:nvSpPr>
        <p:spPr>
          <a:xfrm rot="17689410">
            <a:off x="8156972" y="3557727"/>
            <a:ext cx="736386" cy="409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97330C-B737-E4D5-4F7C-21D80490970D}"/>
              </a:ext>
            </a:extLst>
          </p:cNvPr>
          <p:cNvSpPr/>
          <p:nvPr/>
        </p:nvSpPr>
        <p:spPr>
          <a:xfrm>
            <a:off x="7784943" y="2912728"/>
            <a:ext cx="662723" cy="4893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844DA-9325-911D-BFD3-AB5DE898A4F8}"/>
              </a:ext>
            </a:extLst>
          </p:cNvPr>
          <p:cNvSpPr txBox="1"/>
          <p:nvPr/>
        </p:nvSpPr>
        <p:spPr>
          <a:xfrm>
            <a:off x="8357933" y="2790100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9E83FE6-A03C-7A1D-FC77-60DA7520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41" y="3052443"/>
            <a:ext cx="2988000" cy="15366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D2E807-5420-AB11-F010-1C81F8BDCE3D}"/>
              </a:ext>
            </a:extLst>
          </p:cNvPr>
          <p:cNvSpPr txBox="1"/>
          <p:nvPr/>
        </p:nvSpPr>
        <p:spPr>
          <a:xfrm>
            <a:off x="7341387" y="2464922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TTC</a:t>
            </a:r>
            <a:r>
              <a:rPr lang="en-GB" baseline="30000" dirty="0"/>
              <a:t>-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5D81-6695-2037-25D7-B771C31BEE4A}"/>
              </a:ext>
            </a:extLst>
          </p:cNvPr>
          <p:cNvSpPr txBox="1"/>
          <p:nvPr/>
        </p:nvSpPr>
        <p:spPr>
          <a:xfrm>
            <a:off x="7069517" y="265902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8 ≥ pH ≤ 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AD7C5A-37B4-9589-C69C-791E13E2DF21}"/>
              </a:ext>
            </a:extLst>
          </p:cNvPr>
          <p:cNvSpPr txBox="1"/>
          <p:nvPr/>
        </p:nvSpPr>
        <p:spPr>
          <a:xfrm>
            <a:off x="7728603" y="441363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55E5CC-A54F-7D5C-B665-CE1D3656DA90}"/>
              </a:ext>
            </a:extLst>
          </p:cNvPr>
          <p:cNvSpPr/>
          <p:nvPr/>
        </p:nvSpPr>
        <p:spPr>
          <a:xfrm>
            <a:off x="3283527" y="4378146"/>
            <a:ext cx="294581" cy="27302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BAC8E7-CEE5-38B5-D16F-A08EBBB28CFF}"/>
              </a:ext>
            </a:extLst>
          </p:cNvPr>
          <p:cNvSpPr/>
          <p:nvPr/>
        </p:nvSpPr>
        <p:spPr>
          <a:xfrm>
            <a:off x="4682479" y="4217464"/>
            <a:ext cx="294581" cy="273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0F461B-ACFB-D8FE-D5AD-45439437EE85}"/>
              </a:ext>
            </a:extLst>
          </p:cNvPr>
          <p:cNvSpPr/>
          <p:nvPr/>
        </p:nvSpPr>
        <p:spPr>
          <a:xfrm rot="17689410">
            <a:off x="5096363" y="3557727"/>
            <a:ext cx="736386" cy="409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B9B771-B951-8F7D-9726-39DA7FBC6097}"/>
              </a:ext>
            </a:extLst>
          </p:cNvPr>
          <p:cNvSpPr/>
          <p:nvPr/>
        </p:nvSpPr>
        <p:spPr>
          <a:xfrm>
            <a:off x="4724333" y="2912728"/>
            <a:ext cx="662723" cy="4893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794E24-A0AA-F29F-F4A9-A1DF16E64892}"/>
              </a:ext>
            </a:extLst>
          </p:cNvPr>
          <p:cNvSpPr txBox="1"/>
          <p:nvPr/>
        </p:nvSpPr>
        <p:spPr>
          <a:xfrm>
            <a:off x="5299238" y="2794627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EB02D1-F551-2F8E-05C6-85F17623D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830" y="3057339"/>
            <a:ext cx="2988000" cy="15366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99893D-95E7-091C-1A51-3938B1BFE08A}"/>
              </a:ext>
            </a:extLst>
          </p:cNvPr>
          <p:cNvSpPr txBox="1"/>
          <p:nvPr/>
        </p:nvSpPr>
        <p:spPr>
          <a:xfrm>
            <a:off x="4269324" y="2464922"/>
            <a:ext cx="64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TTC</a:t>
            </a:r>
            <a:r>
              <a:rPr lang="en-GB" baseline="30000" dirty="0"/>
              <a:t>0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04781-B401-2D05-417C-75A8AADFE2FA}"/>
              </a:ext>
            </a:extLst>
          </p:cNvPr>
          <p:cNvSpPr txBox="1"/>
          <p:nvPr/>
        </p:nvSpPr>
        <p:spPr>
          <a:xfrm>
            <a:off x="4044969" y="2659022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3 ≥ pH ≤ 8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11F1E-2CF6-73BF-B5FA-244E186981E1}"/>
              </a:ext>
            </a:extLst>
          </p:cNvPr>
          <p:cNvSpPr txBox="1"/>
          <p:nvPr/>
        </p:nvSpPr>
        <p:spPr>
          <a:xfrm>
            <a:off x="3056827" y="4185327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0C592-2511-0247-7BEE-1EFA19F9F3F8}"/>
              </a:ext>
            </a:extLst>
          </p:cNvPr>
          <p:cNvSpPr txBox="1"/>
          <p:nvPr/>
        </p:nvSpPr>
        <p:spPr>
          <a:xfrm>
            <a:off x="4667994" y="441363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D99F6-C52D-7B88-E903-4FA3EF0A67E4}"/>
              </a:ext>
            </a:extLst>
          </p:cNvPr>
          <p:cNvSpPr txBox="1"/>
          <p:nvPr/>
        </p:nvSpPr>
        <p:spPr>
          <a:xfrm>
            <a:off x="1210792" y="2464922"/>
            <a:ext cx="64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TTC</a:t>
            </a:r>
            <a:r>
              <a:rPr lang="en-GB" baseline="30000" dirty="0"/>
              <a:t>+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C7DFE-50CB-6DA7-C44E-34DEEF2BBABE}"/>
              </a:ext>
            </a:extLst>
          </p:cNvPr>
          <p:cNvSpPr txBox="1"/>
          <p:nvPr/>
        </p:nvSpPr>
        <p:spPr>
          <a:xfrm>
            <a:off x="1137121" y="265902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pH ≤ 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90C2B-ABEA-0BB6-710B-CFD42E06C9C6}"/>
              </a:ext>
            </a:extLst>
          </p:cNvPr>
          <p:cNvSpPr txBox="1"/>
          <p:nvPr/>
        </p:nvSpPr>
        <p:spPr>
          <a:xfrm>
            <a:off x="2250621" y="2798889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662E7A-C585-C310-0ED0-A0499AEF26EC}"/>
              </a:ext>
            </a:extLst>
          </p:cNvPr>
          <p:cNvSpPr/>
          <p:nvPr/>
        </p:nvSpPr>
        <p:spPr>
          <a:xfrm>
            <a:off x="227715" y="4377959"/>
            <a:ext cx="294581" cy="2730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5F10D6-3593-45EE-37F8-BF9B8243550D}"/>
              </a:ext>
            </a:extLst>
          </p:cNvPr>
          <p:cNvSpPr/>
          <p:nvPr/>
        </p:nvSpPr>
        <p:spPr>
          <a:xfrm>
            <a:off x="1626667" y="4217277"/>
            <a:ext cx="294581" cy="2730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9E77DC-0CF9-A8AE-0B86-CD4D933F2B00}"/>
              </a:ext>
            </a:extLst>
          </p:cNvPr>
          <p:cNvSpPr/>
          <p:nvPr/>
        </p:nvSpPr>
        <p:spPr>
          <a:xfrm rot="17689410">
            <a:off x="2040551" y="3557540"/>
            <a:ext cx="736386" cy="409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291BF3-B74D-D596-9BB6-F6E2E0B2E3B4}"/>
              </a:ext>
            </a:extLst>
          </p:cNvPr>
          <p:cNvSpPr/>
          <p:nvPr/>
        </p:nvSpPr>
        <p:spPr>
          <a:xfrm>
            <a:off x="1668521" y="2912542"/>
            <a:ext cx="662723" cy="4893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F14670-A5F0-43DB-B3E1-D1C25F051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9" y="3054567"/>
            <a:ext cx="2988000" cy="1536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5786AD-2B81-BAD8-F825-55C3A9B68608}"/>
              </a:ext>
            </a:extLst>
          </p:cNvPr>
          <p:cNvSpPr txBox="1"/>
          <p:nvPr/>
        </p:nvSpPr>
        <p:spPr>
          <a:xfrm>
            <a:off x="1602355" y="4414544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E60FC-B715-0C5A-3CC1-2B7FB8E09D7F}"/>
              </a:ext>
            </a:extLst>
          </p:cNvPr>
          <p:cNvSpPr txBox="1"/>
          <p:nvPr/>
        </p:nvSpPr>
        <p:spPr>
          <a:xfrm>
            <a:off x="-4191" y="4185327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5D463-CCD9-27DF-E765-CA8F1B845A35}"/>
              </a:ext>
            </a:extLst>
          </p:cNvPr>
          <p:cNvSpPr txBox="1"/>
          <p:nvPr/>
        </p:nvSpPr>
        <p:spPr>
          <a:xfrm>
            <a:off x="2581618" y="348499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43ED62-1747-7F84-5F13-1FE977907B56}"/>
              </a:ext>
            </a:extLst>
          </p:cNvPr>
          <p:cNvSpPr txBox="1"/>
          <p:nvPr/>
        </p:nvSpPr>
        <p:spPr>
          <a:xfrm>
            <a:off x="6055432" y="4181812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B90FD-7644-0291-0A03-5D4D8748DD3F}"/>
              </a:ext>
            </a:extLst>
          </p:cNvPr>
          <p:cNvSpPr txBox="1"/>
          <p:nvPr/>
        </p:nvSpPr>
        <p:spPr>
          <a:xfrm>
            <a:off x="8689154" y="3483493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8104BE-ECE2-A5F7-39D9-5C37EDD0292B}"/>
              </a:ext>
            </a:extLst>
          </p:cNvPr>
          <p:cNvSpPr txBox="1"/>
          <p:nvPr/>
        </p:nvSpPr>
        <p:spPr>
          <a:xfrm>
            <a:off x="5634493" y="3453209"/>
            <a:ext cx="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3877BB-033B-CFE8-C6FB-A59C6C393764}"/>
              </a:ext>
            </a:extLst>
          </p:cNvPr>
          <p:cNvSpPr txBox="1"/>
          <p:nvPr/>
        </p:nvSpPr>
        <p:spPr>
          <a:xfrm>
            <a:off x="10777310" y="4485029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D68A9F-9CAF-D33B-5DBF-D7005D0187D8}"/>
              </a:ext>
            </a:extLst>
          </p:cNvPr>
          <p:cNvSpPr/>
          <p:nvPr/>
        </p:nvSpPr>
        <p:spPr>
          <a:xfrm>
            <a:off x="10853391" y="2909555"/>
            <a:ext cx="657723" cy="4856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A8A044-4FE5-777B-1273-AE83B0B93AA3}"/>
              </a:ext>
            </a:extLst>
          </p:cNvPr>
          <p:cNvSpPr txBox="1"/>
          <p:nvPr/>
        </p:nvSpPr>
        <p:spPr>
          <a:xfrm>
            <a:off x="11424370" y="2790100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E21F44-1B48-8A0B-CD60-CB4C0F0240E7}"/>
              </a:ext>
            </a:extLst>
          </p:cNvPr>
          <p:cNvSpPr txBox="1"/>
          <p:nvPr/>
        </p:nvSpPr>
        <p:spPr>
          <a:xfrm>
            <a:off x="11750103" y="3478966"/>
            <a:ext cx="22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2618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74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Stewart</dc:creator>
  <cp:lastModifiedBy>Sarah Stewart</cp:lastModifiedBy>
  <cp:revision>4</cp:revision>
  <dcterms:created xsi:type="dcterms:W3CDTF">2025-01-30T12:02:58Z</dcterms:created>
  <dcterms:modified xsi:type="dcterms:W3CDTF">2025-01-30T16:15:56Z</dcterms:modified>
</cp:coreProperties>
</file>