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69ad5a6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69ad5a6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69ad5a6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69ad5a6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6500dbafe00f2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6500dbafe00f2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69ad5a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69ad5a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b252a0f1631ed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b252a0f1631ed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69ad5a6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69ad5a6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69ad5a63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69ad5a63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b4fb83bf811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b4fb83bf811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69ad5a6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69ad5a6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4ec6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4ec6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39413">
            <a:off x="132782" y="1698771"/>
            <a:ext cx="3424487" cy="256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950" y="322475"/>
            <a:ext cx="4198975" cy="31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238825"/>
            <a:ext cx="8520600" cy="11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681725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Hieu, Faheem, Patrick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William, Tomasz * 2, Michal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is as good as initialised weights?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425" y="1237425"/>
            <a:ext cx="5508500" cy="3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034650" y="1000125"/>
            <a:ext cx="3051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</a:t>
            </a:r>
            <a:r>
              <a:rPr lang="en"/>
              <a:t> epochs (training RL is hard?)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6 domains, test on 1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75800" y="120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00" y="1476901"/>
            <a:ext cx="4286200" cy="30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00" y="1474807"/>
            <a:ext cx="4286200" cy="310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438" y="495925"/>
            <a:ext cx="1707689" cy="9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310" y="2467253"/>
            <a:ext cx="1707689" cy="97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2" idx="2"/>
            <a:endCxn id="63" idx="0"/>
          </p:cNvCxnSpPr>
          <p:nvPr/>
        </p:nvCxnSpPr>
        <p:spPr>
          <a:xfrm flipH="1">
            <a:off x="3390083" y="1472000"/>
            <a:ext cx="21492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2" idx="2"/>
          </p:cNvCxnSpPr>
          <p:nvPr/>
        </p:nvCxnSpPr>
        <p:spPr>
          <a:xfrm>
            <a:off x="5539283" y="1472000"/>
            <a:ext cx="60600" cy="8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2" idx="2"/>
          </p:cNvCxnSpPr>
          <p:nvPr/>
        </p:nvCxnSpPr>
        <p:spPr>
          <a:xfrm>
            <a:off x="5539283" y="1472000"/>
            <a:ext cx="10125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2" idx="2"/>
          </p:cNvCxnSpPr>
          <p:nvPr/>
        </p:nvCxnSpPr>
        <p:spPr>
          <a:xfrm>
            <a:off x="5539283" y="1472000"/>
            <a:ext cx="17934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5158599" y="2300038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2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291987" y="2300038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3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251008" y="2300038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4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flipH="1">
            <a:off x="1847809" y="3506088"/>
            <a:ext cx="14247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endCxn id="73" idx="0"/>
          </p:cNvCxnSpPr>
          <p:nvPr/>
        </p:nvCxnSpPr>
        <p:spPr>
          <a:xfrm>
            <a:off x="3272523" y="3506127"/>
            <a:ext cx="14940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272509" y="3506088"/>
            <a:ext cx="17934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2891823" y="4334127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6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984232" y="4334127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7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409701" y="4422566"/>
            <a:ext cx="106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5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Crawling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70125"/>
            <a:ext cx="349418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616500" y="12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</a:t>
            </a:r>
            <a:r>
              <a:rPr lang="en" sz="1800"/>
              <a:t> Directed Graph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77125" y="300525"/>
            <a:ext cx="633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Q-Learning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673500" y="430200"/>
            <a:ext cx="1265100" cy="12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2912850" y="1690800"/>
            <a:ext cx="14499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4244545" y="1678491"/>
            <a:ext cx="1182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>
            <a:off x="4362750" y="1690800"/>
            <a:ext cx="1113600" cy="8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2288225" y="2522375"/>
            <a:ext cx="14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Q(page, link1)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888425" y="2522375"/>
            <a:ext cx="15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Q(page, link2)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260025" y="24461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Q(page, link3)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13300" y="2923725"/>
            <a:ext cx="619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Q-Values</a:t>
            </a:r>
            <a:r>
              <a:rPr lang="en" sz="1800"/>
              <a:t> - estimate of the total rewards of taking action</a:t>
            </a:r>
            <a:endParaRPr sz="1800"/>
          </a:p>
        </p:txBody>
      </p:sp>
      <p:sp>
        <p:nvSpPr>
          <p:cNvPr id="98" name="Google Shape;98;p16"/>
          <p:cNvSpPr txBox="1"/>
          <p:nvPr/>
        </p:nvSpPr>
        <p:spPr>
          <a:xfrm>
            <a:off x="613300" y="3457125"/>
            <a:ext cx="619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 = </a:t>
            </a:r>
            <a:r>
              <a:rPr lang="en" sz="1800"/>
              <a:t>argmax Q(page, link)      </a:t>
            </a:r>
            <a:endParaRPr sz="1800"/>
          </a:p>
        </p:txBody>
      </p:sp>
      <p:sp>
        <p:nvSpPr>
          <p:cNvPr id="99" name="Google Shape;99;p16"/>
          <p:cNvSpPr txBox="1"/>
          <p:nvPr/>
        </p:nvSpPr>
        <p:spPr>
          <a:xfrm>
            <a:off x="613300" y="3990525"/>
            <a:ext cx="619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Reward - </a:t>
            </a:r>
            <a:r>
              <a:rPr lang="en" sz="1800"/>
              <a:t> +100 if found BOTH matching documents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-1 crawling </a:t>
            </a:r>
            <a:r>
              <a:rPr lang="en" sz="1800">
                <a:solidFill>
                  <a:schemeClr val="dk1"/>
                </a:solidFill>
              </a:rPr>
              <a:t>cost</a:t>
            </a:r>
            <a:r>
              <a:rPr lang="en" sz="1800"/>
              <a:t> </a:t>
            </a:r>
            <a:endParaRPr sz="1800"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978425"/>
            <a:ext cx="29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</a:t>
            </a:r>
            <a:endParaRPr sz="18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525" y="226200"/>
            <a:ext cx="2507125" cy="27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551125"/>
            <a:ext cx="83439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Repeatedly do inference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Q-Values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Q(page, link) ← (1-α) * Q(page, link)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+ α [reward(new page) + max Q(new page, links)]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Q-network</a:t>
            </a:r>
            <a:endParaRPr sz="1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551125"/>
            <a:ext cx="85206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Q(page, link)</a:t>
            </a:r>
            <a:r>
              <a:rPr lang="en"/>
              <a:t> - neural network    - 3 layer linear network</a:t>
            </a:r>
            <a:endParaRPr/>
          </a:p>
          <a:p>
            <a:pPr indent="-342900" lvl="0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RELU activation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- ‘state’ of the graph		- number of documents downloaded in each lang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Properties of each link   - language of the parent 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Output</a:t>
            </a:r>
            <a:r>
              <a:rPr lang="en"/>
              <a:t> - Q-value 				- NOT a probability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689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40300" y="89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Aim</a:t>
            </a:r>
            <a:r>
              <a:rPr lang="en" sz="2000"/>
              <a:t> - beat the non-intelligent baselines</a:t>
            </a:r>
            <a:endParaRPr sz="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features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Link features</a:t>
            </a:r>
            <a:r>
              <a:rPr lang="en"/>
              <a:t> - d</a:t>
            </a:r>
            <a:r>
              <a:rPr lang="en"/>
              <a:t>epth, order, parents, children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Graph features</a:t>
            </a:r>
            <a:r>
              <a:rPr lang="en"/>
              <a:t> - total crawled, average depth crawled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epochs, learning rate, alpha,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 optimization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 Q-values simultaneously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model to output multiple Q-values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&amp; test domains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 on multiple 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450" y="1601600"/>
            <a:ext cx="2166550" cy="21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92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 sz="11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16500" y="104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Attention</a:t>
            </a:r>
            <a:endParaRPr b="1" sz="7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to visited/unvisited link before making a decision.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000"/>
              <a:t>Other RL Algorithms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Calculate probabilities, not value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b="1" lang="en" sz="2000"/>
              <a:t>Graph Representation</a:t>
            </a:r>
            <a:endParaRPr b="1"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/>
          </a:p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 convolution, gated graph network, etc.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</a:t>
            </a:r>
            <a:r>
              <a:rPr b="1" lang="en"/>
              <a:t>test data</a:t>
            </a:r>
            <a:endParaRPr b="1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2200"/>
            <a:ext cx="4200774" cy="31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350" y="1572201"/>
            <a:ext cx="4268550" cy="3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873250" y="1487275"/>
            <a:ext cx="3276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epoch (beat DFS but not balanced)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5463300" y="1487275"/>
            <a:ext cx="2598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0 epoch (overfit?)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