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80" r:id="rId2"/>
    <p:sldId id="257" r:id="rId3"/>
    <p:sldId id="258" r:id="rId4"/>
    <p:sldId id="347" r:id="rId5"/>
    <p:sldId id="325" r:id="rId6"/>
    <p:sldId id="332" r:id="rId7"/>
    <p:sldId id="333" r:id="rId8"/>
    <p:sldId id="334" r:id="rId9"/>
    <p:sldId id="335" r:id="rId10"/>
    <p:sldId id="330" r:id="rId11"/>
    <p:sldId id="345" r:id="rId12"/>
    <p:sldId id="346" r:id="rId13"/>
    <p:sldId id="355" r:id="rId14"/>
    <p:sldId id="339" r:id="rId15"/>
    <p:sldId id="341" r:id="rId16"/>
    <p:sldId id="342" r:id="rId17"/>
    <p:sldId id="343" r:id="rId18"/>
    <p:sldId id="349" r:id="rId19"/>
    <p:sldId id="340" r:id="rId20"/>
    <p:sldId id="35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90"/>
    <p:restoredTop sz="96197"/>
  </p:normalViewPr>
  <p:slideViewPr>
    <p:cSldViewPr snapToGrid="0">
      <p:cViewPr varScale="1">
        <p:scale>
          <a:sx n="55" d="100"/>
          <a:sy n="55" d="100"/>
        </p:scale>
        <p:origin x="216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 err="1"/>
            <a:t>Agentes</a:t>
          </a:r>
          <a:r>
            <a:rPr lang="en-US" dirty="0"/>
            <a:t> de IA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/>
            <a:t>Antes e </a:t>
          </a:r>
          <a:r>
            <a:rPr lang="en-US" dirty="0" err="1"/>
            <a:t>Depois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DB95EF4D-D65D-8E4E-B918-FFA0B2A80B72}">
      <dgm:prSet/>
      <dgm:spPr/>
      <dgm:t>
        <a:bodyPr/>
        <a:lstStyle/>
        <a:p>
          <a:r>
            <a:rPr lang="en-US" dirty="0"/>
            <a:t>RAG</a:t>
          </a:r>
        </a:p>
      </dgm:t>
    </dgm:pt>
    <dgm:pt modelId="{B352219A-8991-9C4E-8BA8-683CCE320B15}" type="parTrans" cxnId="{589B9C24-4C8A-3A4A-B565-666C96029BC6}">
      <dgm:prSet/>
      <dgm:spPr/>
      <dgm:t>
        <a:bodyPr/>
        <a:lstStyle/>
        <a:p>
          <a:endParaRPr lang="pt-BR"/>
        </a:p>
      </dgm:t>
    </dgm:pt>
    <dgm:pt modelId="{B2C3B263-692F-8348-A236-5FD71F6D6D9B}" type="sibTrans" cxnId="{589B9C24-4C8A-3A4A-B565-666C96029BC6}">
      <dgm:prSet/>
      <dgm:spPr/>
      <dgm:t>
        <a:bodyPr/>
        <a:lstStyle/>
        <a:p>
          <a:endParaRPr lang="pt-BR"/>
        </a:p>
      </dgm:t>
    </dgm:pt>
    <dgm:pt modelId="{5D1C53DB-6BC1-F14A-BF2D-502C89781C04}">
      <dgm:prSet/>
      <dgm:spPr/>
      <dgm:t>
        <a:bodyPr/>
        <a:lstStyle/>
        <a:p>
          <a:r>
            <a:rPr lang="en-US" dirty="0"/>
            <a:t>Pré-</a:t>
          </a:r>
          <a:r>
            <a:rPr lang="en-US" dirty="0" err="1"/>
            <a:t>Requisitos</a:t>
          </a:r>
          <a:endParaRPr lang="en-US" dirty="0"/>
        </a:p>
      </dgm:t>
    </dgm:pt>
    <dgm:pt modelId="{F4BEE5E7-5419-284E-B637-0188DBCD1A27}" type="parTrans" cxnId="{712611F6-6A6C-194F-990F-92D1E3208908}">
      <dgm:prSet/>
      <dgm:spPr/>
      <dgm:t>
        <a:bodyPr/>
        <a:lstStyle/>
        <a:p>
          <a:endParaRPr lang="pt-BR"/>
        </a:p>
      </dgm:t>
    </dgm:pt>
    <dgm:pt modelId="{3237DA42-D2E6-BB46-AE38-85AA315C37CC}" type="sibTrans" cxnId="{712611F6-6A6C-194F-990F-92D1E3208908}">
      <dgm:prSet/>
      <dgm:spPr/>
      <dgm:t>
        <a:bodyPr/>
        <a:lstStyle/>
        <a:p>
          <a:endParaRPr lang="pt-BR"/>
        </a:p>
      </dgm:t>
    </dgm:pt>
    <dgm:pt modelId="{8996DB53-A7A3-FC41-9902-E5E687BC08C7}">
      <dgm:prSet/>
      <dgm:spPr/>
      <dgm:t>
        <a:bodyPr/>
        <a:lstStyle/>
        <a:p>
          <a:r>
            <a:rPr lang="en-US" dirty="0"/>
            <a:t>CASE</a:t>
          </a:r>
        </a:p>
      </dgm:t>
    </dgm:pt>
    <dgm:pt modelId="{72124C82-F988-5E42-8FA1-D748A2AA9099}" type="parTrans" cxnId="{300B5DAD-6021-1746-B658-D203BB2A72EE}">
      <dgm:prSet/>
      <dgm:spPr/>
      <dgm:t>
        <a:bodyPr/>
        <a:lstStyle/>
        <a:p>
          <a:endParaRPr lang="pt-BR"/>
        </a:p>
      </dgm:t>
    </dgm:pt>
    <dgm:pt modelId="{0C84679F-D78B-E944-A599-E3E8B24CB086}" type="sibTrans" cxnId="{300B5DAD-6021-1746-B658-D203BB2A72EE}">
      <dgm:prSet/>
      <dgm:spPr/>
      <dgm:t>
        <a:bodyPr/>
        <a:lstStyle/>
        <a:p>
          <a:endParaRPr lang="pt-BR"/>
        </a:p>
      </dgm:t>
    </dgm:pt>
    <dgm:pt modelId="{A9798C16-CC93-A742-9227-6F66F446A80F}" type="pres">
      <dgm:prSet presAssocID="{AEFDA71F-0163-4378-B9B1-248E0325FB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949DD9-8B3A-CA4D-BB35-C23560508678}" type="pres">
      <dgm:prSet presAssocID="{3AC3736C-FAF3-444F-B58C-19042A82B981}" presName="hierRoot1" presStyleCnt="0"/>
      <dgm:spPr/>
    </dgm:pt>
    <dgm:pt modelId="{8A327C76-064C-444C-92AE-295935E54236}" type="pres">
      <dgm:prSet presAssocID="{3AC3736C-FAF3-444F-B58C-19042A82B981}" presName="composite" presStyleCnt="0"/>
      <dgm:spPr/>
    </dgm:pt>
    <dgm:pt modelId="{71057369-3000-5F4F-BA3F-FBCE26C879C3}" type="pres">
      <dgm:prSet presAssocID="{3AC3736C-FAF3-444F-B58C-19042A82B981}" presName="background" presStyleLbl="node0" presStyleIdx="0" presStyleCnt="5"/>
      <dgm:spPr/>
    </dgm:pt>
    <dgm:pt modelId="{184204BC-D4AB-F74D-9C84-635D36689146}" type="pres">
      <dgm:prSet presAssocID="{3AC3736C-FAF3-444F-B58C-19042A82B981}" presName="text" presStyleLbl="fgAcc0" presStyleIdx="0" presStyleCnt="5">
        <dgm:presLayoutVars>
          <dgm:chPref val="3"/>
        </dgm:presLayoutVars>
      </dgm:prSet>
      <dgm:spPr/>
    </dgm:pt>
    <dgm:pt modelId="{2CAE7424-636B-9A47-818C-54973D52D19D}" type="pres">
      <dgm:prSet presAssocID="{3AC3736C-FAF3-444F-B58C-19042A82B981}" presName="hierChild2" presStyleCnt="0"/>
      <dgm:spPr/>
    </dgm:pt>
    <dgm:pt modelId="{48696C17-4BAA-E742-BB54-5650B3561176}" type="pres">
      <dgm:prSet presAssocID="{5D1C53DB-6BC1-F14A-BF2D-502C89781C04}" presName="hierRoot1" presStyleCnt="0"/>
      <dgm:spPr/>
    </dgm:pt>
    <dgm:pt modelId="{DAE5DD01-A0F3-6747-82F8-A11CE72DD3CE}" type="pres">
      <dgm:prSet presAssocID="{5D1C53DB-6BC1-F14A-BF2D-502C89781C04}" presName="composite" presStyleCnt="0"/>
      <dgm:spPr/>
    </dgm:pt>
    <dgm:pt modelId="{88071CE9-FB8C-A248-8C50-A91FD6F41A16}" type="pres">
      <dgm:prSet presAssocID="{5D1C53DB-6BC1-F14A-BF2D-502C89781C04}" presName="background" presStyleLbl="node0" presStyleIdx="1" presStyleCnt="5"/>
      <dgm:spPr/>
    </dgm:pt>
    <dgm:pt modelId="{6DF8D41F-2822-FD4E-ABDA-94569376EC46}" type="pres">
      <dgm:prSet presAssocID="{5D1C53DB-6BC1-F14A-BF2D-502C89781C04}" presName="text" presStyleLbl="fgAcc0" presStyleIdx="1" presStyleCnt="5">
        <dgm:presLayoutVars>
          <dgm:chPref val="3"/>
        </dgm:presLayoutVars>
      </dgm:prSet>
      <dgm:spPr/>
    </dgm:pt>
    <dgm:pt modelId="{3D6A126F-B2F0-974D-8668-6E3584836C3B}" type="pres">
      <dgm:prSet presAssocID="{5D1C53DB-6BC1-F14A-BF2D-502C89781C04}" presName="hierChild2" presStyleCnt="0"/>
      <dgm:spPr/>
    </dgm:pt>
    <dgm:pt modelId="{4DDD543C-9E42-7B46-B5E9-D9A099E04A9D}" type="pres">
      <dgm:prSet presAssocID="{44B2D338-27ED-6E48-B8F5-91285AFE0E0D}" presName="hierRoot1" presStyleCnt="0"/>
      <dgm:spPr/>
    </dgm:pt>
    <dgm:pt modelId="{D3E960AB-4394-7244-85DA-86A4FA25C701}" type="pres">
      <dgm:prSet presAssocID="{44B2D338-27ED-6E48-B8F5-91285AFE0E0D}" presName="composite" presStyleCnt="0"/>
      <dgm:spPr/>
    </dgm:pt>
    <dgm:pt modelId="{12AB831F-68FE-6D44-98F5-CE9B5A1CAB49}" type="pres">
      <dgm:prSet presAssocID="{44B2D338-27ED-6E48-B8F5-91285AFE0E0D}" presName="background" presStyleLbl="node0" presStyleIdx="2" presStyleCnt="5"/>
      <dgm:spPr/>
    </dgm:pt>
    <dgm:pt modelId="{93A87613-3691-B145-BB06-BB9F81E6A96D}" type="pres">
      <dgm:prSet presAssocID="{44B2D338-27ED-6E48-B8F5-91285AFE0E0D}" presName="text" presStyleLbl="fgAcc0" presStyleIdx="2" presStyleCnt="5">
        <dgm:presLayoutVars>
          <dgm:chPref val="3"/>
        </dgm:presLayoutVars>
      </dgm:prSet>
      <dgm:spPr/>
    </dgm:pt>
    <dgm:pt modelId="{0C96C3D9-C92E-6045-94F9-B429B77AC391}" type="pres">
      <dgm:prSet presAssocID="{44B2D338-27ED-6E48-B8F5-91285AFE0E0D}" presName="hierChild2" presStyleCnt="0"/>
      <dgm:spPr/>
    </dgm:pt>
    <dgm:pt modelId="{3AB81734-91BD-E240-AE85-C07F30E5DD62}" type="pres">
      <dgm:prSet presAssocID="{DB95EF4D-D65D-8E4E-B918-FFA0B2A80B72}" presName="hierRoot1" presStyleCnt="0"/>
      <dgm:spPr/>
    </dgm:pt>
    <dgm:pt modelId="{92BBD724-B357-764E-B995-F3F1DAE06D13}" type="pres">
      <dgm:prSet presAssocID="{DB95EF4D-D65D-8E4E-B918-FFA0B2A80B72}" presName="composite" presStyleCnt="0"/>
      <dgm:spPr/>
    </dgm:pt>
    <dgm:pt modelId="{E7717C18-68E3-6442-935C-1DEAD736B148}" type="pres">
      <dgm:prSet presAssocID="{DB95EF4D-D65D-8E4E-B918-FFA0B2A80B72}" presName="background" presStyleLbl="node0" presStyleIdx="3" presStyleCnt="5"/>
      <dgm:spPr/>
    </dgm:pt>
    <dgm:pt modelId="{16E7E428-D111-A443-BC88-22C0EE804168}" type="pres">
      <dgm:prSet presAssocID="{DB95EF4D-D65D-8E4E-B918-FFA0B2A80B72}" presName="text" presStyleLbl="fgAcc0" presStyleIdx="3" presStyleCnt="5">
        <dgm:presLayoutVars>
          <dgm:chPref val="3"/>
        </dgm:presLayoutVars>
      </dgm:prSet>
      <dgm:spPr/>
    </dgm:pt>
    <dgm:pt modelId="{F6360520-BF96-3841-9684-72A74D2BE07A}" type="pres">
      <dgm:prSet presAssocID="{DB95EF4D-D65D-8E4E-B918-FFA0B2A80B72}" presName="hierChild2" presStyleCnt="0"/>
      <dgm:spPr/>
    </dgm:pt>
    <dgm:pt modelId="{9FCAB685-4065-7940-9793-28BE777C3622}" type="pres">
      <dgm:prSet presAssocID="{8996DB53-A7A3-FC41-9902-E5E687BC08C7}" presName="hierRoot1" presStyleCnt="0"/>
      <dgm:spPr/>
    </dgm:pt>
    <dgm:pt modelId="{3557BF37-ADC5-E94F-AE08-503FC1CE5852}" type="pres">
      <dgm:prSet presAssocID="{8996DB53-A7A3-FC41-9902-E5E687BC08C7}" presName="composite" presStyleCnt="0"/>
      <dgm:spPr/>
    </dgm:pt>
    <dgm:pt modelId="{D0D092E4-DC85-AA48-9889-F4EDB38F7E65}" type="pres">
      <dgm:prSet presAssocID="{8996DB53-A7A3-FC41-9902-E5E687BC08C7}" presName="background" presStyleLbl="node0" presStyleIdx="4" presStyleCnt="5"/>
      <dgm:spPr/>
    </dgm:pt>
    <dgm:pt modelId="{D6562687-DAB0-284A-A639-A07B267170B8}" type="pres">
      <dgm:prSet presAssocID="{8996DB53-A7A3-FC41-9902-E5E687BC08C7}" presName="text" presStyleLbl="fgAcc0" presStyleIdx="4" presStyleCnt="5">
        <dgm:presLayoutVars>
          <dgm:chPref val="3"/>
        </dgm:presLayoutVars>
      </dgm:prSet>
      <dgm:spPr/>
    </dgm:pt>
    <dgm:pt modelId="{C8D8EEE4-AC6A-D943-90F1-FE5A0080E73E}" type="pres">
      <dgm:prSet presAssocID="{8996DB53-A7A3-FC41-9902-E5E687BC08C7}" presName="hierChild2" presStyleCnt="0"/>
      <dgm:spPr/>
    </dgm:pt>
  </dgm:ptLst>
  <dgm:cxnLst>
    <dgm:cxn modelId="{589B9C24-4C8A-3A4A-B565-666C96029BC6}" srcId="{AEFDA71F-0163-4378-B9B1-248E0325FB12}" destId="{DB95EF4D-D65D-8E4E-B918-FFA0B2A80B72}" srcOrd="3" destOrd="0" parTransId="{B352219A-8991-9C4E-8BA8-683CCE320B15}" sibTransId="{B2C3B263-692F-8348-A236-5FD71F6D6D9B}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7B3CF93B-D361-2F44-A83E-03EFE5E2672A}" type="presOf" srcId="{5D1C53DB-6BC1-F14A-BF2D-502C89781C04}" destId="{6DF8D41F-2822-FD4E-ABDA-94569376EC46}" srcOrd="0" destOrd="0" presId="urn:microsoft.com/office/officeart/2005/8/layout/hierarchy1"/>
    <dgm:cxn modelId="{9FBC535A-DA6F-E34E-8D42-02489D4281D7}" type="presOf" srcId="{44B2D338-27ED-6E48-B8F5-91285AFE0E0D}" destId="{93A87613-3691-B145-BB06-BB9F81E6A96D}" srcOrd="0" destOrd="0" presId="urn:microsoft.com/office/officeart/2005/8/layout/hierarchy1"/>
    <dgm:cxn modelId="{8128B68B-6FEE-3B43-B7F4-9FB7B5BC0E19}" type="presOf" srcId="{3AC3736C-FAF3-444F-B58C-19042A82B981}" destId="{184204BC-D4AB-F74D-9C84-635D36689146}" srcOrd="0" destOrd="0" presId="urn:microsoft.com/office/officeart/2005/8/layout/hierarchy1"/>
    <dgm:cxn modelId="{300B5DAD-6021-1746-B658-D203BB2A72EE}" srcId="{AEFDA71F-0163-4378-B9B1-248E0325FB12}" destId="{8996DB53-A7A3-FC41-9902-E5E687BC08C7}" srcOrd="4" destOrd="0" parTransId="{72124C82-F988-5E42-8FA1-D748A2AA9099}" sibTransId="{0C84679F-D78B-E944-A599-E3E8B24CB086}"/>
    <dgm:cxn modelId="{AEDBB0C2-48EC-1A4A-8358-66452F75D984}" type="presOf" srcId="{8996DB53-A7A3-FC41-9902-E5E687BC08C7}" destId="{D6562687-DAB0-284A-A639-A07B267170B8}" srcOrd="0" destOrd="0" presId="urn:microsoft.com/office/officeart/2005/8/layout/hierarchy1"/>
    <dgm:cxn modelId="{331B08CE-E5F0-604F-99BF-6443825CBD73}" type="presOf" srcId="{AEFDA71F-0163-4378-B9B1-248E0325FB12}" destId="{A9798C16-CC93-A742-9227-6F66F446A80F}" srcOrd="0" destOrd="0" presId="urn:microsoft.com/office/officeart/2005/8/layout/hierarchy1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712611F6-6A6C-194F-990F-92D1E3208908}" srcId="{AEFDA71F-0163-4378-B9B1-248E0325FB12}" destId="{5D1C53DB-6BC1-F14A-BF2D-502C89781C04}" srcOrd="1" destOrd="0" parTransId="{F4BEE5E7-5419-284E-B637-0188DBCD1A27}" sibTransId="{3237DA42-D2E6-BB46-AE38-85AA315C37CC}"/>
    <dgm:cxn modelId="{7C3C26FF-E907-EA4B-B06B-47393759FB82}" type="presOf" srcId="{DB95EF4D-D65D-8E4E-B918-FFA0B2A80B72}" destId="{16E7E428-D111-A443-BC88-22C0EE804168}" srcOrd="0" destOrd="0" presId="urn:microsoft.com/office/officeart/2005/8/layout/hierarchy1"/>
    <dgm:cxn modelId="{06FE5206-1E40-0B49-BA07-EBBC08B346C5}" type="presParOf" srcId="{A9798C16-CC93-A742-9227-6F66F446A80F}" destId="{BB949DD9-8B3A-CA4D-BB35-C23560508678}" srcOrd="0" destOrd="0" presId="urn:microsoft.com/office/officeart/2005/8/layout/hierarchy1"/>
    <dgm:cxn modelId="{4D5BB4EF-2806-EE49-8429-8D21FEBADED4}" type="presParOf" srcId="{BB949DD9-8B3A-CA4D-BB35-C23560508678}" destId="{8A327C76-064C-444C-92AE-295935E54236}" srcOrd="0" destOrd="0" presId="urn:microsoft.com/office/officeart/2005/8/layout/hierarchy1"/>
    <dgm:cxn modelId="{518519F7-9F3E-FC49-A4E8-2430C9FAA55A}" type="presParOf" srcId="{8A327C76-064C-444C-92AE-295935E54236}" destId="{71057369-3000-5F4F-BA3F-FBCE26C879C3}" srcOrd="0" destOrd="0" presId="urn:microsoft.com/office/officeart/2005/8/layout/hierarchy1"/>
    <dgm:cxn modelId="{51C010BC-96A1-BB43-8639-2A10D39E91B5}" type="presParOf" srcId="{8A327C76-064C-444C-92AE-295935E54236}" destId="{184204BC-D4AB-F74D-9C84-635D36689146}" srcOrd="1" destOrd="0" presId="urn:microsoft.com/office/officeart/2005/8/layout/hierarchy1"/>
    <dgm:cxn modelId="{D4A1E8F2-625C-FE46-9715-55F97DEADB50}" type="presParOf" srcId="{BB949DD9-8B3A-CA4D-BB35-C23560508678}" destId="{2CAE7424-636B-9A47-818C-54973D52D19D}" srcOrd="1" destOrd="0" presId="urn:microsoft.com/office/officeart/2005/8/layout/hierarchy1"/>
    <dgm:cxn modelId="{836C699F-B9DB-7A46-8B89-C067CBEAEEF2}" type="presParOf" srcId="{A9798C16-CC93-A742-9227-6F66F446A80F}" destId="{48696C17-4BAA-E742-BB54-5650B3561176}" srcOrd="1" destOrd="0" presId="urn:microsoft.com/office/officeart/2005/8/layout/hierarchy1"/>
    <dgm:cxn modelId="{8E7186E1-BA84-0648-B065-5FCD2D234814}" type="presParOf" srcId="{48696C17-4BAA-E742-BB54-5650B3561176}" destId="{DAE5DD01-A0F3-6747-82F8-A11CE72DD3CE}" srcOrd="0" destOrd="0" presId="urn:microsoft.com/office/officeart/2005/8/layout/hierarchy1"/>
    <dgm:cxn modelId="{3E834CEB-84CE-9A42-A691-6CFE2FC08994}" type="presParOf" srcId="{DAE5DD01-A0F3-6747-82F8-A11CE72DD3CE}" destId="{88071CE9-FB8C-A248-8C50-A91FD6F41A16}" srcOrd="0" destOrd="0" presId="urn:microsoft.com/office/officeart/2005/8/layout/hierarchy1"/>
    <dgm:cxn modelId="{D9B3F96E-E770-1045-86F1-0DFF8981F9AB}" type="presParOf" srcId="{DAE5DD01-A0F3-6747-82F8-A11CE72DD3CE}" destId="{6DF8D41F-2822-FD4E-ABDA-94569376EC46}" srcOrd="1" destOrd="0" presId="urn:microsoft.com/office/officeart/2005/8/layout/hierarchy1"/>
    <dgm:cxn modelId="{E97740DF-0E57-C340-B2C2-B400DA602A6F}" type="presParOf" srcId="{48696C17-4BAA-E742-BB54-5650B3561176}" destId="{3D6A126F-B2F0-974D-8668-6E3584836C3B}" srcOrd="1" destOrd="0" presId="urn:microsoft.com/office/officeart/2005/8/layout/hierarchy1"/>
    <dgm:cxn modelId="{4C481D6A-E257-2344-922B-047A43BFC46E}" type="presParOf" srcId="{A9798C16-CC93-A742-9227-6F66F446A80F}" destId="{4DDD543C-9E42-7B46-B5E9-D9A099E04A9D}" srcOrd="2" destOrd="0" presId="urn:microsoft.com/office/officeart/2005/8/layout/hierarchy1"/>
    <dgm:cxn modelId="{F711E3BF-8C42-B94A-99CD-6AFA9091898D}" type="presParOf" srcId="{4DDD543C-9E42-7B46-B5E9-D9A099E04A9D}" destId="{D3E960AB-4394-7244-85DA-86A4FA25C701}" srcOrd="0" destOrd="0" presId="urn:microsoft.com/office/officeart/2005/8/layout/hierarchy1"/>
    <dgm:cxn modelId="{1E329067-88B1-F347-997B-1291ECBA18FA}" type="presParOf" srcId="{D3E960AB-4394-7244-85DA-86A4FA25C701}" destId="{12AB831F-68FE-6D44-98F5-CE9B5A1CAB49}" srcOrd="0" destOrd="0" presId="urn:microsoft.com/office/officeart/2005/8/layout/hierarchy1"/>
    <dgm:cxn modelId="{9C9371BB-CEDB-704E-8670-959A64555858}" type="presParOf" srcId="{D3E960AB-4394-7244-85DA-86A4FA25C701}" destId="{93A87613-3691-B145-BB06-BB9F81E6A96D}" srcOrd="1" destOrd="0" presId="urn:microsoft.com/office/officeart/2005/8/layout/hierarchy1"/>
    <dgm:cxn modelId="{419A377D-EFFB-914C-AA8A-24CC00EEED12}" type="presParOf" srcId="{4DDD543C-9E42-7B46-B5E9-D9A099E04A9D}" destId="{0C96C3D9-C92E-6045-94F9-B429B77AC391}" srcOrd="1" destOrd="0" presId="urn:microsoft.com/office/officeart/2005/8/layout/hierarchy1"/>
    <dgm:cxn modelId="{3522D6D6-5461-EA43-96D1-82D2621DBDEA}" type="presParOf" srcId="{A9798C16-CC93-A742-9227-6F66F446A80F}" destId="{3AB81734-91BD-E240-AE85-C07F30E5DD62}" srcOrd="3" destOrd="0" presId="urn:microsoft.com/office/officeart/2005/8/layout/hierarchy1"/>
    <dgm:cxn modelId="{1C2B1D58-D047-D042-A64E-653923FE6E78}" type="presParOf" srcId="{3AB81734-91BD-E240-AE85-C07F30E5DD62}" destId="{92BBD724-B357-764E-B995-F3F1DAE06D13}" srcOrd="0" destOrd="0" presId="urn:microsoft.com/office/officeart/2005/8/layout/hierarchy1"/>
    <dgm:cxn modelId="{D6FAC0CE-F3EB-7340-9AD9-40CA4AECD607}" type="presParOf" srcId="{92BBD724-B357-764E-B995-F3F1DAE06D13}" destId="{E7717C18-68E3-6442-935C-1DEAD736B148}" srcOrd="0" destOrd="0" presId="urn:microsoft.com/office/officeart/2005/8/layout/hierarchy1"/>
    <dgm:cxn modelId="{3CD5381D-DCA0-C745-81EC-2B2CADCBAFDA}" type="presParOf" srcId="{92BBD724-B357-764E-B995-F3F1DAE06D13}" destId="{16E7E428-D111-A443-BC88-22C0EE804168}" srcOrd="1" destOrd="0" presId="urn:microsoft.com/office/officeart/2005/8/layout/hierarchy1"/>
    <dgm:cxn modelId="{710B6E78-3C48-5349-8FF0-E5E9429ACD95}" type="presParOf" srcId="{3AB81734-91BD-E240-AE85-C07F30E5DD62}" destId="{F6360520-BF96-3841-9684-72A74D2BE07A}" srcOrd="1" destOrd="0" presId="urn:microsoft.com/office/officeart/2005/8/layout/hierarchy1"/>
    <dgm:cxn modelId="{36A313FB-A5EC-A440-8D1F-CB890CE84BA2}" type="presParOf" srcId="{A9798C16-CC93-A742-9227-6F66F446A80F}" destId="{9FCAB685-4065-7940-9793-28BE777C3622}" srcOrd="4" destOrd="0" presId="urn:microsoft.com/office/officeart/2005/8/layout/hierarchy1"/>
    <dgm:cxn modelId="{ACD780A7-EEC7-B64C-96B8-C7F3B4EDAE3A}" type="presParOf" srcId="{9FCAB685-4065-7940-9793-28BE777C3622}" destId="{3557BF37-ADC5-E94F-AE08-503FC1CE5852}" srcOrd="0" destOrd="0" presId="urn:microsoft.com/office/officeart/2005/8/layout/hierarchy1"/>
    <dgm:cxn modelId="{3F1F12EE-F95B-484A-B88C-A0BF78E6E58F}" type="presParOf" srcId="{3557BF37-ADC5-E94F-AE08-503FC1CE5852}" destId="{D0D092E4-DC85-AA48-9889-F4EDB38F7E65}" srcOrd="0" destOrd="0" presId="urn:microsoft.com/office/officeart/2005/8/layout/hierarchy1"/>
    <dgm:cxn modelId="{BE045C7B-D4DC-3247-8947-BEA84579D60F}" type="presParOf" srcId="{3557BF37-ADC5-E94F-AE08-503FC1CE5852}" destId="{D6562687-DAB0-284A-A639-A07B267170B8}" srcOrd="1" destOrd="0" presId="urn:microsoft.com/office/officeart/2005/8/layout/hierarchy1"/>
    <dgm:cxn modelId="{73B397E7-F033-DD4A-B0DA-AAB4FDD46991}" type="presParOf" srcId="{9FCAB685-4065-7940-9793-28BE777C3622}" destId="{C8D8EEE4-AC6A-D943-90F1-FE5A0080E7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7369-3000-5F4F-BA3F-FBCE26C879C3}">
      <dsp:nvSpPr>
        <dsp:cNvPr id="0" name=""/>
        <dsp:cNvSpPr/>
      </dsp:nvSpPr>
      <dsp:spPr>
        <a:xfrm>
          <a:off x="3385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204BC-D4AB-F74D-9C84-635D36689146}">
      <dsp:nvSpPr>
        <dsp:cNvPr id="0" name=""/>
        <dsp:cNvSpPr/>
      </dsp:nvSpPr>
      <dsp:spPr>
        <a:xfrm>
          <a:off x="186704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Antes e </a:t>
          </a:r>
          <a:r>
            <a:rPr lang="en-US" sz="2300" kern="1200" dirty="0" err="1"/>
            <a:t>Depois</a:t>
          </a:r>
          <a:endParaRPr lang="en-US" sz="2300" kern="1200" dirty="0"/>
        </a:p>
      </dsp:txBody>
      <dsp:txXfrm>
        <a:off x="217389" y="1287645"/>
        <a:ext cx="1588501" cy="986298"/>
      </dsp:txXfrm>
    </dsp:sp>
    <dsp:sp modelId="{88071CE9-FB8C-A248-8C50-A91FD6F41A16}">
      <dsp:nvSpPr>
        <dsp:cNvPr id="0" name=""/>
        <dsp:cNvSpPr/>
      </dsp:nvSpPr>
      <dsp:spPr>
        <a:xfrm>
          <a:off x="2019895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8D41F-2822-FD4E-ABDA-94569376EC46}">
      <dsp:nvSpPr>
        <dsp:cNvPr id="0" name=""/>
        <dsp:cNvSpPr/>
      </dsp:nvSpPr>
      <dsp:spPr>
        <a:xfrm>
          <a:off x="2203214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Pré-</a:t>
          </a:r>
          <a:r>
            <a:rPr lang="en-US" sz="2300" kern="1200" dirty="0" err="1"/>
            <a:t>Requisitos</a:t>
          </a:r>
          <a:endParaRPr lang="en-US" sz="2300" kern="1200" dirty="0"/>
        </a:p>
      </dsp:txBody>
      <dsp:txXfrm>
        <a:off x="2233899" y="1287645"/>
        <a:ext cx="1588501" cy="986298"/>
      </dsp:txXfrm>
    </dsp:sp>
    <dsp:sp modelId="{12AB831F-68FE-6D44-98F5-CE9B5A1CAB49}">
      <dsp:nvSpPr>
        <dsp:cNvPr id="0" name=""/>
        <dsp:cNvSpPr/>
      </dsp:nvSpPr>
      <dsp:spPr>
        <a:xfrm>
          <a:off x="4036404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7613-3691-B145-BB06-BB9F81E6A96D}">
      <dsp:nvSpPr>
        <dsp:cNvPr id="0" name=""/>
        <dsp:cNvSpPr/>
      </dsp:nvSpPr>
      <dsp:spPr>
        <a:xfrm>
          <a:off x="4219723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Agentes</a:t>
          </a:r>
          <a:r>
            <a:rPr lang="en-US" sz="2300" kern="1200" dirty="0"/>
            <a:t> de IA</a:t>
          </a:r>
        </a:p>
      </dsp:txBody>
      <dsp:txXfrm>
        <a:off x="4250408" y="1287645"/>
        <a:ext cx="1588501" cy="986298"/>
      </dsp:txXfrm>
    </dsp:sp>
    <dsp:sp modelId="{E7717C18-68E3-6442-935C-1DEAD736B148}">
      <dsp:nvSpPr>
        <dsp:cNvPr id="0" name=""/>
        <dsp:cNvSpPr/>
      </dsp:nvSpPr>
      <dsp:spPr>
        <a:xfrm>
          <a:off x="6052914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E428-D111-A443-BC88-22C0EE804168}">
      <dsp:nvSpPr>
        <dsp:cNvPr id="0" name=""/>
        <dsp:cNvSpPr/>
      </dsp:nvSpPr>
      <dsp:spPr>
        <a:xfrm>
          <a:off x="6236233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RAG</a:t>
          </a:r>
        </a:p>
      </dsp:txBody>
      <dsp:txXfrm>
        <a:off x="6266918" y="1287645"/>
        <a:ext cx="1588501" cy="986298"/>
      </dsp:txXfrm>
    </dsp:sp>
    <dsp:sp modelId="{D0D092E4-DC85-AA48-9889-F4EDB38F7E65}">
      <dsp:nvSpPr>
        <dsp:cNvPr id="0" name=""/>
        <dsp:cNvSpPr/>
      </dsp:nvSpPr>
      <dsp:spPr>
        <a:xfrm>
          <a:off x="8069423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2687-DAB0-284A-A639-A07B267170B8}">
      <dsp:nvSpPr>
        <dsp:cNvPr id="0" name=""/>
        <dsp:cNvSpPr/>
      </dsp:nvSpPr>
      <dsp:spPr>
        <a:xfrm>
          <a:off x="8252742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CASE</a:t>
          </a:r>
        </a:p>
      </dsp:txBody>
      <dsp:txXfrm>
        <a:off x="8283427" y="1287645"/>
        <a:ext cx="1588501" cy="98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8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8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2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1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5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</a:t>
            </a:r>
            <a:r>
              <a:rPr lang="en-US" sz="6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 para </a:t>
            </a:r>
            <a:r>
              <a:rPr lang="en-US" sz="66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Consultas</a:t>
            </a:r>
            <a:r>
              <a:rPr lang="en-US" sz="6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DEE2A4-31EA-4B69-5931-3CF8CF3B6A6E}"/>
              </a:ext>
            </a:extLst>
          </p:cNvPr>
          <p:cNvSpPr txBox="1"/>
          <p:nvPr/>
        </p:nvSpPr>
        <p:spPr>
          <a:xfrm>
            <a:off x="1751012" y="5542384"/>
            <a:ext cx="8676222" cy="628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 err="1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Construa</a:t>
            </a:r>
            <a:r>
              <a:rPr lang="en-US" cap="small" dirty="0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uma</a:t>
            </a:r>
            <a:r>
              <a:rPr lang="en-US" cap="small" dirty="0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IA que </a:t>
            </a:r>
            <a:r>
              <a:rPr lang="en-US" cap="small" dirty="0" err="1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realiza</a:t>
            </a:r>
            <a:r>
              <a:rPr lang="en-US" cap="small" dirty="0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consultas</a:t>
            </a:r>
            <a:r>
              <a:rPr lang="en-US" cap="small" dirty="0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em</a:t>
            </a:r>
            <a:r>
              <a:rPr lang="en-US" cap="small" dirty="0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cap="small" dirty="0" err="1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bancos</a:t>
            </a:r>
            <a:r>
              <a:rPr lang="en-US" cap="small" dirty="0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36"/>
    </mc:Choice>
    <mc:Fallback xmlns="">
      <p:transition spd="slow" advTm="638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1D8676-7A14-F824-2371-BB004038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7" y="2083960"/>
            <a:ext cx="11350939" cy="3386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203197-E12D-E39C-E53C-8F718A7475B5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76"/>
    </mc:Choice>
    <mc:Fallback xmlns="">
      <p:transition spd="slow" advTm="1573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D648-A152-3C1B-32DB-C9484DA2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401C0B-E51B-764A-8DF1-DF717657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2B9ADB-E54D-8913-15DC-0A1F61FD8650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</a:t>
            </a: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12F32-223F-FF73-F4F9-08BD9D324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5"/>
    </mc:Choice>
    <mc:Fallback xmlns="">
      <p:transition spd="slow" advTm="46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C26B-79A9-01E0-A79F-AE09AF35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AB0ECE-6201-A9D0-4632-38B08680391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729E4-410A-138E-61A2-D5B490EF0888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b="1" dirty="0"/>
              <a:t>entidade autônoma que toma decisões e realiza ações para atingir um objetivo</a:t>
            </a:r>
            <a:r>
              <a:rPr lang="pt-BR" dirty="0"/>
              <a:t>, geralmente interagindo com um ambiente — seja ele físico (como um robô) ou digital (como um </a:t>
            </a:r>
            <a:r>
              <a:rPr lang="pt-BR" dirty="0" err="1"/>
              <a:t>chatbot</a:t>
            </a:r>
            <a:r>
              <a:rPr lang="pt-BR" dirty="0"/>
              <a:t> ou um assistente virtual).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3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63"/>
    </mc:Choice>
    <mc:Fallback xmlns="">
      <p:transition spd="slow" advTm="115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BCACD-78DC-F598-30C9-3157FC67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A4AD42-941B-727C-403D-4AE69E8A9E52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Etapas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4C51D6-D7A4-F927-4B9A-4CFDF762CA36}"/>
              </a:ext>
            </a:extLst>
          </p:cNvPr>
          <p:cNvSpPr txBox="1"/>
          <p:nvPr/>
        </p:nvSpPr>
        <p:spPr>
          <a:xfrm>
            <a:off x="1176050" y="2619515"/>
            <a:ext cx="609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Percebe um ambiente</a:t>
            </a:r>
            <a:r>
              <a:rPr lang="pt-BR" dirty="0"/>
              <a:t> (neste caso, o ambiente é o banco de dados e as perguntas do usuário),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Toma decisões</a:t>
            </a:r>
            <a:r>
              <a:rPr lang="pt-BR" dirty="0"/>
              <a:t> (transforma a pergunta em uma query SQL),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Executa ações</a:t>
            </a:r>
            <a:r>
              <a:rPr lang="pt-BR" dirty="0"/>
              <a:t> (roda a query no banco de dados),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Retorna resultados</a:t>
            </a:r>
            <a:r>
              <a:rPr lang="pt-BR" dirty="0"/>
              <a:t> (exibe a resposta para o usuário).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3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05"/>
    </mc:Choice>
    <mc:Fallback xmlns="">
      <p:transition spd="slow" advTm="61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0FDD-9F7E-95F4-6034-4ACF3AC4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5593A3-F985-89C1-E0CE-95CADEE18CD2}"/>
              </a:ext>
            </a:extLst>
          </p:cNvPr>
          <p:cNvSpPr txBox="1"/>
          <p:nvPr/>
        </p:nvSpPr>
        <p:spPr>
          <a:xfrm>
            <a:off x="286120" y="21280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4EBDC6-460E-3A12-47C7-DE9E1E11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" y="918063"/>
            <a:ext cx="9856686" cy="42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13"/>
    </mc:Choice>
    <mc:Fallback xmlns="">
      <p:transition spd="slow" advTm="15351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74BB2-81DA-52CF-9DD8-9397F3F5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D7B97F-F157-25CD-7ADB-8D7419D7C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9270E-A7E8-E68C-AA91-CD434C9E679B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CA8F0-EA79-0EB9-50D1-68FAE556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04"/>
    </mc:Choice>
    <mc:Fallback xmlns="">
      <p:transition spd="slow" advTm="4290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C4549-189E-007E-FE2D-6BB24202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836294-5F12-D6AC-3A1C-D75D739FE9C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EC2CF8-4E6F-3C4C-0947-FF2375A16D52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</a:t>
            </a:r>
            <a:r>
              <a:rPr lang="pt-BR" b="1" dirty="0"/>
              <a:t>técnica que combina um modelo de linguagem com um mecanismo de busca</a:t>
            </a:r>
            <a:r>
              <a:rPr lang="pt-BR" dirty="0"/>
              <a:t> para gerar respostas </a:t>
            </a:r>
            <a:r>
              <a:rPr lang="pt-BR" b="1" dirty="0"/>
              <a:t>mais precisas e atualizadas</a:t>
            </a:r>
            <a:r>
              <a:rPr lang="pt-BR" dirty="0"/>
              <a:t>, baseadas em dados externos.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1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70"/>
    </mc:Choice>
    <mc:Fallback xmlns="">
      <p:transition spd="slow" advTm="163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DDEF-2F37-4034-0C3D-13DDD97A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DC5BD1-6F4E-A0B9-48A5-C2A9AF5E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7" y="735521"/>
            <a:ext cx="8831095" cy="41960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8AB2AB3-9BBA-4BBD-90D3-D522C8AFACED}"/>
              </a:ext>
            </a:extLst>
          </p:cNvPr>
          <p:cNvSpPr txBox="1"/>
          <p:nvPr/>
        </p:nvSpPr>
        <p:spPr>
          <a:xfrm>
            <a:off x="242567" y="122611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15229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10"/>
    </mc:Choice>
    <mc:Fallback xmlns="">
      <p:transition spd="slow" advTm="5661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F447E-EB7E-80BF-4477-DBA1D9C96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17D475-E34F-02DA-EA0C-F60A4E2D7662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Case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4E73B1D9-E1A3-DD84-1462-A907D09D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" b="1"/>
          <a:stretch/>
        </p:blipFill>
        <p:spPr bwMode="auto"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50"/>
    </mc:Choice>
    <mc:Fallback xmlns="">
      <p:transition spd="slow" advTm="1232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05216-9C8B-8F10-64D8-C1A1AAD2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ADF4E1-D58F-C662-407C-02FB836F7F69}"/>
              </a:ext>
            </a:extLst>
          </p:cNvPr>
          <p:cNvSpPr txBox="1"/>
          <p:nvPr/>
        </p:nvSpPr>
        <p:spPr>
          <a:xfrm>
            <a:off x="553513" y="389567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B8CF7F-7D2E-B613-463E-4BED9FB97F2D}"/>
              </a:ext>
            </a:extLst>
          </p:cNvPr>
          <p:cNvSpPr txBox="1"/>
          <p:nvPr/>
        </p:nvSpPr>
        <p:spPr>
          <a:xfrm>
            <a:off x="553513" y="1097414"/>
            <a:ext cx="100105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DioBank</a:t>
            </a:r>
            <a:r>
              <a:rPr lang="pt-BR" dirty="0"/>
              <a:t> é o banco digital da comunidade DIO (Digital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), criado com o propósito de transformar a relação das pessoas com o dinheiro de forma simples, transparente e acessível. Mais do que um banco, a </a:t>
            </a:r>
            <a:r>
              <a:rPr lang="pt-BR" dirty="0" err="1"/>
              <a:t>DioBank</a:t>
            </a:r>
            <a:r>
              <a:rPr lang="pt-BR" dirty="0"/>
              <a:t> é uma plataforma de empoderamento financeiro pensada para desenvolvedores, </a:t>
            </a:r>
            <a:r>
              <a:rPr lang="pt-BR" dirty="0" err="1"/>
              <a:t>creators</a:t>
            </a:r>
            <a:r>
              <a:rPr lang="pt-BR" dirty="0"/>
              <a:t> e profissionais da nova economia digital.</a:t>
            </a:r>
          </a:p>
          <a:p>
            <a:br>
              <a:rPr lang="pt-BR" dirty="0"/>
            </a:br>
            <a:r>
              <a:rPr lang="pt-BR" dirty="0"/>
              <a:t>Inspirada por modelos modernos de instituições como Nubank e Will Bank, a </a:t>
            </a:r>
            <a:r>
              <a:rPr lang="pt-BR" dirty="0" err="1"/>
              <a:t>DioBank</a:t>
            </a:r>
            <a:r>
              <a:rPr lang="pt-BR" dirty="0"/>
              <a:t> nasce com a missão de elevar os padrões convencionais de atendimento ao cliente, oferecendo serviços bancários descomplicados, com tecnologia de ponta e uma experiência totalmente centrada no usuário.</a:t>
            </a:r>
          </a:p>
          <a:p>
            <a:br>
              <a:rPr lang="pt-BR" dirty="0"/>
            </a:br>
            <a:r>
              <a:rPr lang="pt-BR" dirty="0"/>
              <a:t>Responsável, inovadora e inclusiva, a </a:t>
            </a:r>
            <a:r>
              <a:rPr lang="pt-BR" dirty="0" err="1"/>
              <a:t>DioBank</a:t>
            </a:r>
            <a:r>
              <a:rPr lang="pt-BR" dirty="0"/>
              <a:t> entrega soluções financeiras que falam a língua da comunidade tech: sem burocracias, com agilidade e segurança, e com funcionalidades que acompanham a evolução digital do seu público.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3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55"/>
    </mc:Choice>
    <mc:Fallback xmlns="">
      <p:transition spd="slow" advTm="44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Maycon Batestin</a:t>
            </a:r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21" r="2466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Cientista de dados</a:t>
            </a:r>
          </a:p>
          <a:p>
            <a:pPr rtl="0"/>
            <a:r>
              <a:rPr lang="pt-BR"/>
              <a:t>Inteligência artificial</a:t>
            </a:r>
          </a:p>
          <a:p>
            <a:pPr rtl="0"/>
            <a:r>
              <a:rPr lang="pt-BR" err="1"/>
              <a:t>Chatbots</a:t>
            </a:r>
            <a:endParaRPr lang="pt-BR"/>
          </a:p>
          <a:p>
            <a:pPr marL="0" indent="0" rtl="0">
              <a:buNone/>
            </a:pPr>
            <a:endParaRPr lang="pt-BR"/>
          </a:p>
          <a:p>
            <a:pPr rtl="0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44"/>
    </mc:Choice>
    <mc:Fallback xmlns="">
      <p:transition spd="slow" advTm="31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E460-1AFD-4BCE-555F-5FC66FADD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CB4A86C-4AF9-8FCC-C6D1-889D426907CC}"/>
              </a:ext>
            </a:extLst>
          </p:cNvPr>
          <p:cNvSpPr txBox="1"/>
          <p:nvPr/>
        </p:nvSpPr>
        <p:spPr>
          <a:xfrm>
            <a:off x="370633" y="280671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Objetivo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1A960E-B758-FCF3-32C4-E3401B7A2561}"/>
              </a:ext>
            </a:extLst>
          </p:cNvPr>
          <p:cNvSpPr txBox="1"/>
          <p:nvPr/>
        </p:nvSpPr>
        <p:spPr>
          <a:xfrm>
            <a:off x="370633" y="1052886"/>
            <a:ext cx="100105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Seu objetivo, como desenvolvedor, é criar um agente de inteligência artificial especializado em </a:t>
            </a:r>
            <a:r>
              <a:rPr lang="pt-BR" b="1" dirty="0"/>
              <a:t>consultas SQL </a:t>
            </a:r>
            <a:r>
              <a:rPr lang="pt-BR" dirty="0"/>
              <a:t>capaz de interagir com analistas de dados e profissionais de negócios de forma natural, eficiente e inteligente. Este agente será responsável por interpretar perguntas em linguagem natural — como "Quais são os 5 clientes que realizaram os maiores depósitos?" ou "Qual o valor médio das movimentações de saque?" — e convertê-las em queries SQL otimizadas, gerando respostas rápidas e precisas a partir de um banco de dados relacional.</a:t>
            </a:r>
          </a:p>
          <a:p>
            <a:br>
              <a:rPr lang="pt-BR" dirty="0"/>
            </a:br>
            <a:r>
              <a:rPr lang="pt-BR" dirty="0"/>
              <a:t>A iniciativa busca otimizar a comunicação entre o time de BI (Business </a:t>
            </a:r>
            <a:r>
              <a:rPr lang="pt-BR" dirty="0" err="1"/>
              <a:t>Intelligence</a:t>
            </a:r>
            <a:r>
              <a:rPr lang="pt-BR" dirty="0"/>
              <a:t>) e o time de negócios, reduzindo gargalos técnicos e aumentando a autonomia analítica dos times não técnicos. Com base em um banco de dados simulado com tabelas como clientes, </a:t>
            </a:r>
            <a:r>
              <a:rPr lang="pt-BR" dirty="0" err="1"/>
              <a:t>enderecos</a:t>
            </a:r>
            <a:r>
              <a:rPr lang="pt-BR" dirty="0"/>
              <a:t>, </a:t>
            </a:r>
            <a:r>
              <a:rPr lang="pt-BR" dirty="0" err="1"/>
              <a:t>movimentacoes</a:t>
            </a:r>
            <a:r>
              <a:rPr lang="pt-BR" dirty="0"/>
              <a:t> e pagamentos, o sistema será capaz de entender o contexto, correlacionar informações e apresentar insights que agregam valor estratégico à tomada de decisão. </a:t>
            </a:r>
          </a:p>
          <a:p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4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1"/>
    </mc:Choice>
    <mc:Fallback xmlns="">
      <p:transition spd="slow" advTm="224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1928827" y="4031435"/>
            <a:ext cx="8334346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lnSpcReduction="1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96422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68"/>
    </mc:Choice>
    <mc:Fallback xmlns="">
      <p:transition spd="slow" advTm="97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732F4-C184-3BB6-6987-4FECBAED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9BA0F1-F30D-5B7F-669C-B3B9C12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BE37AA4-8AE6-EE3A-1B1F-30FD503F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67CDA-32B5-631A-7A88-2CBD33E4AACB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315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3"/>
    </mc:Choice>
    <mc:Fallback xmlns="">
      <p:transition spd="slow" advTm="41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era a vida antes da IA?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🧠 </a:t>
            </a:r>
            <a:r>
              <a:rPr lang="pt-BR" b="1" dirty="0"/>
              <a:t>Escrever </a:t>
            </a:r>
            <a:r>
              <a:rPr lang="pt-BR" b="1" dirty="0" err="1"/>
              <a:t>querys</a:t>
            </a:r>
            <a:r>
              <a:rPr lang="pt-BR" b="1" dirty="0"/>
              <a:t> na unha</a:t>
            </a:r>
          </a:p>
          <a:p>
            <a:r>
              <a:rPr lang="pt-BR" dirty="0"/>
              <a:t>📚 </a:t>
            </a:r>
            <a:r>
              <a:rPr lang="pt-BR" b="1" dirty="0"/>
              <a:t>Caçar tabelas e colunas manualmente</a:t>
            </a:r>
          </a:p>
          <a:p>
            <a:r>
              <a:rPr lang="pt-BR" dirty="0"/>
              <a:t>🕵️ </a:t>
            </a:r>
            <a:r>
              <a:rPr lang="pt-BR" b="1" dirty="0"/>
              <a:t>Traduzir perguntas de negócio em SQL</a:t>
            </a:r>
            <a:endParaRPr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62"/>
    </mc:Choice>
    <mc:Fallback xmlns="">
      <p:transition spd="slow" advTm="40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D4F4-43E6-1F4F-E140-1D89C643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2B4054-7EB6-398C-E2AB-A902A3A0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9" y="532918"/>
            <a:ext cx="7997669" cy="541457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709C59-0FCF-1FE4-873E-6E98E4896CC8}"/>
              </a:ext>
            </a:extLst>
          </p:cNvPr>
          <p:cNvSpPr txBox="1"/>
          <p:nvPr/>
        </p:nvSpPr>
        <p:spPr>
          <a:xfrm>
            <a:off x="9318742" y="1986096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12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23"/>
    </mc:Choice>
    <mc:Fallback xmlns="">
      <p:transition spd="slow" advTm="441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A6364-AE90-AD6E-51AD-721A97C06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0D95C8-7B0D-12B7-7AB5-29C57BEFB806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24998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"/>
    </mc:Choice>
    <mc:Fallback xmlns="">
      <p:transition spd="slow" advTm="14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1E01-1A3B-F7DD-4E3E-994F99C5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55256B-E866-0948-8D8B-1370736902AA}"/>
              </a:ext>
            </a:extLst>
          </p:cNvPr>
          <p:cNvSpPr txBox="1"/>
          <p:nvPr/>
        </p:nvSpPr>
        <p:spPr>
          <a:xfrm>
            <a:off x="8666158" y="297083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A20400-500A-90EA-15DF-E28DD446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7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5"/>
    </mc:Choice>
    <mc:Fallback xmlns="">
      <p:transition spd="slow" advTm="278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84B5A-D029-5D98-2874-E8389266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B2CA0A-B007-C96A-CABE-2C38526F577F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Pré-</a:t>
            </a: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Requisitos</a:t>
            </a:r>
            <a:endParaRPr lang="en-US" sz="5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23"/>
    </mc:Choice>
    <mc:Fallback xmlns="">
      <p:transition spd="slow" advTm="4412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6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.4|12|11.7|3.7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7|26.6|14|8.8|1.1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6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3.8|3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5906</TotalTime>
  <Words>539</Words>
  <Application>Microsoft Macintosh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Malha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26</cp:revision>
  <dcterms:created xsi:type="dcterms:W3CDTF">2024-03-23T13:38:28Z</dcterms:created>
  <dcterms:modified xsi:type="dcterms:W3CDTF">2025-04-25T17:06:29Z</dcterms:modified>
</cp:coreProperties>
</file>