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36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5/19/2020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560EC6-6615-43F7-BD67-3FCA05920A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TUTO FACTORISATION DES GRANDS ENTIERS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0B5A0C3-5620-4A28-AC40-CDC8F1A6E1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Groupe g1d</a:t>
            </a:r>
          </a:p>
        </p:txBody>
      </p:sp>
    </p:spTree>
    <p:extLst>
      <p:ext uri="{BB962C8B-B14F-4D97-AF65-F5344CB8AC3E}">
        <p14:creationId xmlns:p14="http://schemas.microsoft.com/office/powerpoint/2010/main" val="1931867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53B21A9-168E-4CEE-8568-66152D87EEC2}"/>
              </a:ext>
            </a:extLst>
          </p:cNvPr>
          <p:cNvSpPr txBox="1"/>
          <p:nvPr/>
        </p:nvSpPr>
        <p:spPr>
          <a:xfrm>
            <a:off x="1308683" y="1124125"/>
            <a:ext cx="1145097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Avec le lien : </a:t>
            </a:r>
          </a:p>
          <a:p>
            <a:pPr lvl="1"/>
            <a:r>
              <a:rPr lang="fr-FR" dirty="0"/>
              <a:t>Ouvrir le lien</a:t>
            </a:r>
          </a:p>
          <a:p>
            <a:pPr lvl="1"/>
            <a:r>
              <a:rPr lang="fr-FR" dirty="0"/>
              <a:t>Attendre que le notebook s’affiche</a:t>
            </a:r>
          </a:p>
          <a:p>
            <a:pPr lvl="1"/>
            <a:r>
              <a:rPr lang="fr-FR" dirty="0"/>
              <a:t>Appuyer sur le bouton exécuter</a:t>
            </a:r>
          </a:p>
          <a:p>
            <a:pPr lvl="1"/>
            <a:r>
              <a:rPr lang="fr-FR" dirty="0"/>
              <a:t>Suivre les instructions qui s’affichent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Avec le code :</a:t>
            </a:r>
          </a:p>
          <a:p>
            <a:pPr lvl="1"/>
            <a:r>
              <a:rPr lang="fr-FR" dirty="0"/>
              <a:t>Double cliquez sur le programme python nommé SDN_G1D_Factorisation.py</a:t>
            </a:r>
          </a:p>
          <a:p>
            <a:pPr lvl="1"/>
            <a:r>
              <a:rPr lang="fr-FR" dirty="0"/>
              <a:t>Suivre les instructions qui s’affichent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DC8735F-E30A-4232-8100-8BACB8123C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1275" y="293616"/>
            <a:ext cx="4161173" cy="2864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021760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e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TM10001114[[fn=Galerie]]</Template>
  <TotalTime>8</TotalTime>
  <Words>52</Words>
  <Application>Microsoft Office PowerPoint</Application>
  <PresentationFormat>Grand écran</PresentationFormat>
  <Paragraphs>12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5" baseType="lpstr">
      <vt:lpstr>Arial</vt:lpstr>
      <vt:lpstr>Gill Sans MT</vt:lpstr>
      <vt:lpstr>Galerie</vt:lpstr>
      <vt:lpstr>TUTO FACTORISATION DES GRANDS ENTIERS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 FACTORISATION DES GRANDS ENTIERS</dc:title>
  <dc:creator>billy dsr</dc:creator>
  <cp:lastModifiedBy>billy dsr</cp:lastModifiedBy>
  <cp:revision>1</cp:revision>
  <dcterms:created xsi:type="dcterms:W3CDTF">2020-05-19T14:47:06Z</dcterms:created>
  <dcterms:modified xsi:type="dcterms:W3CDTF">2020-05-19T14:55:20Z</dcterms:modified>
</cp:coreProperties>
</file>