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1296" y="-8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41397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d7ce1825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d7ce1825_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d7ce1825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43d7ce1825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d1aa68c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d1aa68c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d7ce182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d7ce182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d7ce1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d7ce1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d7ce182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d7ce182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69326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s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Controlador de osciloscopio por computadora</a:t>
            </a:r>
            <a:endParaRPr sz="5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8281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Por Edinso Mariña y Vladimir Alfaro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576900" y="3724625"/>
            <a:ext cx="4719600" cy="3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3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title" idx="4294967295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788" y="3475575"/>
            <a:ext cx="4210825" cy="16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Finalmente:</a:t>
            </a:r>
            <a:endParaRPr dirty="0"/>
          </a:p>
        </p:txBody>
      </p:sp>
      <p:sp>
        <p:nvSpPr>
          <p:cNvPr id="186" name="Google Shape;186;p23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Prueb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7" y="1313570"/>
            <a:ext cx="8836090" cy="3006504"/>
          </a:xfrm>
          <a:prstGeom prst="rect">
            <a:avLst/>
          </a:prstGeom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rcRect l="14977" t="20909" r="14798" b="9760"/>
          <a:stretch>
            <a:fillRect/>
          </a:stretch>
        </p:blipFill>
        <p:spPr>
          <a:xfrm>
            <a:off x="2519266" y="1343608"/>
            <a:ext cx="3909527" cy="29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703475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Necesidades: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257025"/>
            <a:ext cx="8520600" cy="3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 algn="just">
              <a:buSzPts val="2200"/>
            </a:pPr>
            <a:r>
              <a:rPr lang="en-US" sz="2200" dirty="0" err="1" smtClean="0"/>
              <a:t>Evitar</a:t>
            </a:r>
            <a:r>
              <a:rPr lang="en-US" sz="2200" dirty="0" smtClean="0"/>
              <a:t> </a:t>
            </a:r>
            <a:r>
              <a:rPr lang="en-US" sz="2200" dirty="0" err="1" smtClean="0"/>
              <a:t>tomarle</a:t>
            </a:r>
            <a:r>
              <a:rPr lang="en-US" sz="2200" dirty="0" smtClean="0"/>
              <a:t> </a:t>
            </a:r>
            <a:r>
              <a:rPr lang="en-US" sz="2200" dirty="0" err="1" smtClean="0"/>
              <a:t>fotos</a:t>
            </a:r>
            <a:r>
              <a:rPr lang="en-US" sz="2200" dirty="0" smtClean="0"/>
              <a:t> a la </a:t>
            </a:r>
            <a:r>
              <a:rPr lang="en-US" sz="2200" dirty="0" err="1" smtClean="0"/>
              <a:t>pantalla</a:t>
            </a:r>
            <a:r>
              <a:rPr lang="en-US" sz="2200" dirty="0" smtClean="0"/>
              <a:t> del </a:t>
            </a:r>
            <a:r>
              <a:rPr lang="en-US" sz="2200" dirty="0" err="1" smtClean="0"/>
              <a:t>osciloscopio</a:t>
            </a:r>
            <a:r>
              <a:rPr lang="en-US" sz="2200" dirty="0" smtClean="0"/>
              <a:t>.</a:t>
            </a:r>
            <a:endParaRPr lang="es" sz="22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lang="es" sz="2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Guardar</a:t>
            </a:r>
            <a:r>
              <a:rPr lang="e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mediante imágenes y archivos de texto, en la computadora, la información de las señales </a:t>
            </a:r>
            <a:r>
              <a:rPr lang="es" sz="2200" dirty="0"/>
              <a:t>observadas</a:t>
            </a:r>
            <a:r>
              <a:rPr lang="e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s" sz="2200" dirty="0"/>
              <a:t>la</a:t>
            </a:r>
            <a:r>
              <a:rPr lang="e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pantalla del osciloscopio.</a:t>
            </a:r>
            <a:endParaRPr sz="2200" dirty="0"/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lang="es" sz="2200" dirty="0" smtClean="0"/>
              <a:t>Garantizar </a:t>
            </a:r>
            <a:r>
              <a:rPr lang="es" sz="2200" dirty="0"/>
              <a:t>el control del osciloscopio al momento en el que se dañe alguna pieza de su tablero.</a:t>
            </a:r>
            <a:endParaRPr sz="2200"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000" y="3352650"/>
            <a:ext cx="2227824" cy="1670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>
            <a:off x="5694813" y="3402388"/>
            <a:ext cx="2068200" cy="15714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4"/>
          <p:cNvCxnSpPr/>
          <p:nvPr/>
        </p:nvCxnSpPr>
        <p:spPr>
          <a:xfrm rot="10800000" flipH="1">
            <a:off x="5701563" y="3415888"/>
            <a:ext cx="2054700" cy="15444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703475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/>
              <a:t>Definición del proyecto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57025"/>
            <a:ext cx="8520600" cy="3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 smtClean="0"/>
              <a:t>Crear </a:t>
            </a:r>
            <a:r>
              <a:rPr lang="es" sz="2200" dirty="0"/>
              <a:t>un programa, para computadoras con sistema operativo Windows, que permita controlar los osciloscopios </a:t>
            </a:r>
            <a:r>
              <a:rPr lang="es" sz="2200" dirty="0" smtClean="0"/>
              <a:t>marca Tektronix de la </a:t>
            </a:r>
            <a:r>
              <a:rPr lang="es" sz="2200" dirty="0"/>
              <a:t>gama TDS1000 y TDS2000 y </a:t>
            </a:r>
            <a:r>
              <a:rPr lang="es" sz="2200" dirty="0" smtClean="0"/>
              <a:t>almacene, </a:t>
            </a:r>
            <a:r>
              <a:rPr lang="es" sz="2200" dirty="0"/>
              <a:t>mediante imágenes y archivos de </a:t>
            </a:r>
            <a:r>
              <a:rPr lang="es" sz="2200" dirty="0" smtClean="0"/>
              <a:t>texto, la información de la </a:t>
            </a:r>
            <a:r>
              <a:rPr lang="es" sz="2200" dirty="0"/>
              <a:t>señal observada desde la pantalla del osciloscopio.</a:t>
            </a:r>
            <a:endParaRPr sz="2200" dirty="0"/>
          </a:p>
        </p:txBody>
      </p:sp>
      <p:sp>
        <p:nvSpPr>
          <p:cNvPr id="81" name="Google Shape;81;p15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t="5678" r="5678"/>
          <a:stretch/>
        </p:blipFill>
        <p:spPr>
          <a:xfrm>
            <a:off x="548500" y="3690601"/>
            <a:ext cx="1613351" cy="11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1650" y="771451"/>
            <a:ext cx="8180700" cy="37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" sz="2400" i="0" u="none" strike="noStrike" cap="none">
                <a:solidFill>
                  <a:schemeClr val="dk1"/>
                </a:solidFill>
              </a:rPr>
              <a:t>Objetiv</a:t>
            </a:r>
            <a:r>
              <a:rPr lang="es" sz="2400"/>
              <a:t>os:</a:t>
            </a:r>
            <a:endParaRPr sz="2400" i="0" u="none" strike="noStrike" cap="none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76900" y="1327201"/>
            <a:ext cx="81924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lang="es-VE" sz="2200" dirty="0" smtClean="0">
                <a:solidFill>
                  <a:schemeClr val="dk2"/>
                </a:solidFill>
              </a:rPr>
              <a:t>Obtener información confiable de las señales del osciloscopio directamente en la computadora.</a:t>
            </a: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lang="es-VE" sz="2200" dirty="0" smtClean="0">
                <a:solidFill>
                  <a:schemeClr val="dk2"/>
                </a:solidFill>
              </a:rPr>
              <a:t>Permitir el uso del osciloscopio aunque su tablero esté dañado (perillas y botones rotos).</a:t>
            </a:r>
            <a:endParaRPr sz="2200" dirty="0">
              <a:solidFill>
                <a:schemeClr val="dk2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l="11943" t="47682" r="13223"/>
          <a:stretch/>
        </p:blipFill>
        <p:spPr>
          <a:xfrm>
            <a:off x="4293400" y="3871275"/>
            <a:ext cx="2281111" cy="73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l="13454" t="47682" r="13226"/>
          <a:stretch/>
        </p:blipFill>
        <p:spPr>
          <a:xfrm>
            <a:off x="6509167" y="3871275"/>
            <a:ext cx="2235034" cy="73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l="13454" t="47682" r="13226"/>
          <a:stretch/>
        </p:blipFill>
        <p:spPr>
          <a:xfrm>
            <a:off x="2251017" y="3871275"/>
            <a:ext cx="2235034" cy="73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75800"/>
            <a:ext cx="8520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Fases del proyecto: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945900"/>
            <a:ext cx="85206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marR="0" lvl="0" indent="-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rabicPeriod"/>
            </a:pPr>
            <a:r>
              <a:rPr lang="es" sz="22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Diseñar y desarrollar el programa en el lenguaje de programación LabView.</a:t>
            </a:r>
            <a:endParaRPr sz="2200" dirty="0"/>
          </a:p>
          <a:p>
            <a:pPr marL="533400" marR="0" lvl="0" indent="-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rabicPeriod"/>
            </a:pPr>
            <a:r>
              <a:rPr lang="es" sz="2200" dirty="0" smtClean="0"/>
              <a:t>Instalar el programa en todas las computadoras donde se necesite</a:t>
            </a:r>
            <a:r>
              <a:rPr lang="es" sz="22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rabicPeriod"/>
            </a:pPr>
            <a:r>
              <a:rPr lang="es" sz="22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Recibir retroalimentación por parte de los usuarios.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rabicPeriod"/>
            </a:pPr>
            <a:r>
              <a:rPr lang="es" sz="22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Implementar las mejoras mediante actualizaciones.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900" y="4176066"/>
            <a:ext cx="4450800" cy="73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9088" y="1028745"/>
            <a:ext cx="5804969" cy="3873386"/>
          </a:xfrm>
          <a:prstGeom prst="rect">
            <a:avLst/>
          </a:prstGeom>
        </p:spPr>
      </p:pic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83773" y="524084"/>
            <a:ext cx="85206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Comunicación </a:t>
            </a:r>
            <a:r>
              <a:rPr lang="es" sz="2400" dirty="0"/>
              <a:t>con el osciloscopio:</a:t>
            </a:r>
            <a:endParaRPr sz="2400" dirty="0"/>
          </a:p>
        </p:txBody>
      </p:sp>
      <p:sp>
        <p:nvSpPr>
          <p:cNvPr id="171" name="Google Shape;171;p19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Universidad Simón Bolívar</a:t>
            </a:r>
            <a:endParaRPr sz="2400"/>
          </a:p>
        </p:txBody>
      </p:sp>
      <p:sp>
        <p:nvSpPr>
          <p:cNvPr id="177" name="Google Shape;177;p19"/>
          <p:cNvSpPr/>
          <p:nvPr/>
        </p:nvSpPr>
        <p:spPr>
          <a:xfrm>
            <a:off x="1687926" y="1073426"/>
            <a:ext cx="666000" cy="25557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7;p19"/>
          <p:cNvSpPr/>
          <p:nvPr/>
        </p:nvSpPr>
        <p:spPr>
          <a:xfrm>
            <a:off x="1783180" y="1350509"/>
            <a:ext cx="459589" cy="158361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7;p19"/>
          <p:cNvSpPr/>
          <p:nvPr/>
        </p:nvSpPr>
        <p:spPr>
          <a:xfrm>
            <a:off x="2242768" y="1350509"/>
            <a:ext cx="2092376" cy="158466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7;p19"/>
          <p:cNvSpPr/>
          <p:nvPr/>
        </p:nvSpPr>
        <p:spPr>
          <a:xfrm>
            <a:off x="1783181" y="2978049"/>
            <a:ext cx="5621404" cy="1845795"/>
          </a:xfrm>
          <a:custGeom>
            <a:avLst/>
            <a:gdLst>
              <a:gd name="connsiteX0" fmla="*/ 0 w 4150491"/>
              <a:gd name="connsiteY0" fmla="*/ 887973 h 1775945"/>
              <a:gd name="connsiteX1" fmla="*/ 443986 w 4150491"/>
              <a:gd name="connsiteY1" fmla="*/ 0 h 1775945"/>
              <a:gd name="connsiteX2" fmla="*/ 3706505 w 4150491"/>
              <a:gd name="connsiteY2" fmla="*/ 0 h 1775945"/>
              <a:gd name="connsiteX3" fmla="*/ 4150491 w 4150491"/>
              <a:gd name="connsiteY3" fmla="*/ 887973 h 1775945"/>
              <a:gd name="connsiteX4" fmla="*/ 3706505 w 4150491"/>
              <a:gd name="connsiteY4" fmla="*/ 1775945 h 1775945"/>
              <a:gd name="connsiteX5" fmla="*/ 443986 w 4150491"/>
              <a:gd name="connsiteY5" fmla="*/ 1775945 h 1775945"/>
              <a:gd name="connsiteX6" fmla="*/ 0 w 4150491"/>
              <a:gd name="connsiteY6" fmla="*/ 887973 h 1775945"/>
              <a:gd name="connsiteX0" fmla="*/ 0 w 4150491"/>
              <a:gd name="connsiteY0" fmla="*/ 887973 h 1775945"/>
              <a:gd name="connsiteX1" fmla="*/ 8051 w 4150491"/>
              <a:gd name="connsiteY1" fmla="*/ 0 h 1775945"/>
              <a:gd name="connsiteX2" fmla="*/ 3706505 w 4150491"/>
              <a:gd name="connsiteY2" fmla="*/ 0 h 1775945"/>
              <a:gd name="connsiteX3" fmla="*/ 4150491 w 4150491"/>
              <a:gd name="connsiteY3" fmla="*/ 887973 h 1775945"/>
              <a:gd name="connsiteX4" fmla="*/ 3706505 w 4150491"/>
              <a:gd name="connsiteY4" fmla="*/ 1775945 h 1775945"/>
              <a:gd name="connsiteX5" fmla="*/ 443986 w 4150491"/>
              <a:gd name="connsiteY5" fmla="*/ 1775945 h 1775945"/>
              <a:gd name="connsiteX6" fmla="*/ 0 w 4150491"/>
              <a:gd name="connsiteY6" fmla="*/ 887973 h 1775945"/>
              <a:gd name="connsiteX0" fmla="*/ 2581 w 4153072"/>
              <a:gd name="connsiteY0" fmla="*/ 887973 h 1775945"/>
              <a:gd name="connsiteX1" fmla="*/ 10632 w 4153072"/>
              <a:gd name="connsiteY1" fmla="*/ 0 h 1775945"/>
              <a:gd name="connsiteX2" fmla="*/ 3709086 w 4153072"/>
              <a:gd name="connsiteY2" fmla="*/ 0 h 1775945"/>
              <a:gd name="connsiteX3" fmla="*/ 4153072 w 4153072"/>
              <a:gd name="connsiteY3" fmla="*/ 887973 h 1775945"/>
              <a:gd name="connsiteX4" fmla="*/ 3709086 w 4153072"/>
              <a:gd name="connsiteY4" fmla="*/ 1775945 h 1775945"/>
              <a:gd name="connsiteX5" fmla="*/ 0 w 4153072"/>
              <a:gd name="connsiteY5" fmla="*/ 1775945 h 1775945"/>
              <a:gd name="connsiteX6" fmla="*/ 2581 w 4153072"/>
              <a:gd name="connsiteY6" fmla="*/ 887973 h 1775945"/>
              <a:gd name="connsiteX0" fmla="*/ 2581 w 4153072"/>
              <a:gd name="connsiteY0" fmla="*/ 887973 h 1775945"/>
              <a:gd name="connsiteX1" fmla="*/ 10632 w 4153072"/>
              <a:gd name="connsiteY1" fmla="*/ 0 h 1775945"/>
              <a:gd name="connsiteX2" fmla="*/ 4134388 w 4153072"/>
              <a:gd name="connsiteY2" fmla="*/ 0 h 1775945"/>
              <a:gd name="connsiteX3" fmla="*/ 4153072 w 4153072"/>
              <a:gd name="connsiteY3" fmla="*/ 887973 h 1775945"/>
              <a:gd name="connsiteX4" fmla="*/ 3709086 w 4153072"/>
              <a:gd name="connsiteY4" fmla="*/ 1775945 h 1775945"/>
              <a:gd name="connsiteX5" fmla="*/ 0 w 4153072"/>
              <a:gd name="connsiteY5" fmla="*/ 1775945 h 1775945"/>
              <a:gd name="connsiteX6" fmla="*/ 2581 w 4153072"/>
              <a:gd name="connsiteY6" fmla="*/ 887973 h 1775945"/>
              <a:gd name="connsiteX0" fmla="*/ 2581 w 4153072"/>
              <a:gd name="connsiteY0" fmla="*/ 887973 h 1775945"/>
              <a:gd name="connsiteX1" fmla="*/ 10632 w 4153072"/>
              <a:gd name="connsiteY1" fmla="*/ 0 h 1775945"/>
              <a:gd name="connsiteX2" fmla="*/ 4134388 w 4153072"/>
              <a:gd name="connsiteY2" fmla="*/ 0 h 1775945"/>
              <a:gd name="connsiteX3" fmla="*/ 4153072 w 4153072"/>
              <a:gd name="connsiteY3" fmla="*/ 887973 h 1775945"/>
              <a:gd name="connsiteX4" fmla="*/ 3681264 w 4153072"/>
              <a:gd name="connsiteY4" fmla="*/ 1011508 h 1775945"/>
              <a:gd name="connsiteX5" fmla="*/ 3709086 w 4153072"/>
              <a:gd name="connsiteY5" fmla="*/ 1775945 h 1775945"/>
              <a:gd name="connsiteX6" fmla="*/ 0 w 4153072"/>
              <a:gd name="connsiteY6" fmla="*/ 1775945 h 1775945"/>
              <a:gd name="connsiteX7" fmla="*/ 2581 w 4153072"/>
              <a:gd name="connsiteY7" fmla="*/ 887973 h 1775945"/>
              <a:gd name="connsiteX0" fmla="*/ 2581 w 4153072"/>
              <a:gd name="connsiteY0" fmla="*/ 887973 h 1775945"/>
              <a:gd name="connsiteX1" fmla="*/ 10632 w 4153072"/>
              <a:gd name="connsiteY1" fmla="*/ 0 h 1775945"/>
              <a:gd name="connsiteX2" fmla="*/ 4134388 w 4153072"/>
              <a:gd name="connsiteY2" fmla="*/ 0 h 1775945"/>
              <a:gd name="connsiteX3" fmla="*/ 4153072 w 4153072"/>
              <a:gd name="connsiteY3" fmla="*/ 887973 h 1775945"/>
              <a:gd name="connsiteX4" fmla="*/ 3681264 w 4153072"/>
              <a:gd name="connsiteY4" fmla="*/ 1011508 h 1775945"/>
              <a:gd name="connsiteX5" fmla="*/ 3709086 w 4153072"/>
              <a:gd name="connsiteY5" fmla="*/ 1775945 h 1775945"/>
              <a:gd name="connsiteX6" fmla="*/ 0 w 4153072"/>
              <a:gd name="connsiteY6" fmla="*/ 1775945 h 1775945"/>
              <a:gd name="connsiteX7" fmla="*/ 2581 w 4153072"/>
              <a:gd name="connsiteY7" fmla="*/ 887973 h 1775945"/>
              <a:gd name="connsiteX0" fmla="*/ 2581 w 4153072"/>
              <a:gd name="connsiteY0" fmla="*/ 887973 h 1775945"/>
              <a:gd name="connsiteX1" fmla="*/ 10632 w 4153072"/>
              <a:gd name="connsiteY1" fmla="*/ 0 h 1775945"/>
              <a:gd name="connsiteX2" fmla="*/ 4134388 w 4153072"/>
              <a:gd name="connsiteY2" fmla="*/ 0 h 1775945"/>
              <a:gd name="connsiteX3" fmla="*/ 4153072 w 4153072"/>
              <a:gd name="connsiteY3" fmla="*/ 887973 h 1775945"/>
              <a:gd name="connsiteX4" fmla="*/ 3681264 w 4153072"/>
              <a:gd name="connsiteY4" fmla="*/ 1011508 h 1775945"/>
              <a:gd name="connsiteX5" fmla="*/ 3709086 w 4153072"/>
              <a:gd name="connsiteY5" fmla="*/ 1775945 h 1775945"/>
              <a:gd name="connsiteX6" fmla="*/ 0 w 4153072"/>
              <a:gd name="connsiteY6" fmla="*/ 1775945 h 1775945"/>
              <a:gd name="connsiteX7" fmla="*/ 2581 w 4153072"/>
              <a:gd name="connsiteY7" fmla="*/ 887973 h 1775945"/>
              <a:gd name="connsiteX0" fmla="*/ 2581 w 4134388"/>
              <a:gd name="connsiteY0" fmla="*/ 887973 h 1775945"/>
              <a:gd name="connsiteX1" fmla="*/ 10632 w 4134388"/>
              <a:gd name="connsiteY1" fmla="*/ 0 h 1775945"/>
              <a:gd name="connsiteX2" fmla="*/ 4134388 w 4134388"/>
              <a:gd name="connsiteY2" fmla="*/ 0 h 1775945"/>
              <a:gd name="connsiteX3" fmla="*/ 4131807 w 4134388"/>
              <a:gd name="connsiteY3" fmla="*/ 994298 h 1775945"/>
              <a:gd name="connsiteX4" fmla="*/ 3681264 w 4134388"/>
              <a:gd name="connsiteY4" fmla="*/ 1011508 h 1775945"/>
              <a:gd name="connsiteX5" fmla="*/ 3709086 w 4134388"/>
              <a:gd name="connsiteY5" fmla="*/ 1775945 h 1775945"/>
              <a:gd name="connsiteX6" fmla="*/ 0 w 4134388"/>
              <a:gd name="connsiteY6" fmla="*/ 1775945 h 1775945"/>
              <a:gd name="connsiteX7" fmla="*/ 2581 w 4134388"/>
              <a:gd name="connsiteY7" fmla="*/ 887973 h 1775945"/>
              <a:gd name="connsiteX0" fmla="*/ 2581 w 4134388"/>
              <a:gd name="connsiteY0" fmla="*/ 887973 h 1775945"/>
              <a:gd name="connsiteX1" fmla="*/ 10632 w 4134388"/>
              <a:gd name="connsiteY1" fmla="*/ 0 h 1775945"/>
              <a:gd name="connsiteX2" fmla="*/ 4134388 w 4134388"/>
              <a:gd name="connsiteY2" fmla="*/ 0 h 1775945"/>
              <a:gd name="connsiteX3" fmla="*/ 4131807 w 4134388"/>
              <a:gd name="connsiteY3" fmla="*/ 994298 h 1775945"/>
              <a:gd name="connsiteX4" fmla="*/ 3702529 w 4134388"/>
              <a:gd name="connsiteY4" fmla="*/ 437350 h 1775945"/>
              <a:gd name="connsiteX5" fmla="*/ 3709086 w 4134388"/>
              <a:gd name="connsiteY5" fmla="*/ 1775945 h 1775945"/>
              <a:gd name="connsiteX6" fmla="*/ 0 w 4134388"/>
              <a:gd name="connsiteY6" fmla="*/ 1775945 h 1775945"/>
              <a:gd name="connsiteX7" fmla="*/ 2581 w 4134388"/>
              <a:gd name="connsiteY7" fmla="*/ 887973 h 1775945"/>
              <a:gd name="connsiteX0" fmla="*/ 2581 w 4163721"/>
              <a:gd name="connsiteY0" fmla="*/ 887973 h 1775945"/>
              <a:gd name="connsiteX1" fmla="*/ 10632 w 4163721"/>
              <a:gd name="connsiteY1" fmla="*/ 0 h 1775945"/>
              <a:gd name="connsiteX2" fmla="*/ 4134388 w 4163721"/>
              <a:gd name="connsiteY2" fmla="*/ 0 h 1775945"/>
              <a:gd name="connsiteX3" fmla="*/ 4163704 w 4163721"/>
              <a:gd name="connsiteY3" fmla="*/ 441405 h 1775945"/>
              <a:gd name="connsiteX4" fmla="*/ 3702529 w 4163721"/>
              <a:gd name="connsiteY4" fmla="*/ 437350 h 1775945"/>
              <a:gd name="connsiteX5" fmla="*/ 3709086 w 4163721"/>
              <a:gd name="connsiteY5" fmla="*/ 1775945 h 1775945"/>
              <a:gd name="connsiteX6" fmla="*/ 0 w 4163721"/>
              <a:gd name="connsiteY6" fmla="*/ 1775945 h 1775945"/>
              <a:gd name="connsiteX7" fmla="*/ 2581 w 4163721"/>
              <a:gd name="connsiteY7" fmla="*/ 887973 h 1775945"/>
              <a:gd name="connsiteX0" fmla="*/ 2581 w 4166285"/>
              <a:gd name="connsiteY0" fmla="*/ 887973 h 1775945"/>
              <a:gd name="connsiteX1" fmla="*/ 10632 w 4166285"/>
              <a:gd name="connsiteY1" fmla="*/ 0 h 1775945"/>
              <a:gd name="connsiteX2" fmla="*/ 4166285 w 4166285"/>
              <a:gd name="connsiteY2" fmla="*/ 0 h 1775945"/>
              <a:gd name="connsiteX3" fmla="*/ 4163704 w 4166285"/>
              <a:gd name="connsiteY3" fmla="*/ 441405 h 1775945"/>
              <a:gd name="connsiteX4" fmla="*/ 3702529 w 4166285"/>
              <a:gd name="connsiteY4" fmla="*/ 437350 h 1775945"/>
              <a:gd name="connsiteX5" fmla="*/ 3709086 w 4166285"/>
              <a:gd name="connsiteY5" fmla="*/ 1775945 h 1775945"/>
              <a:gd name="connsiteX6" fmla="*/ 0 w 4166285"/>
              <a:gd name="connsiteY6" fmla="*/ 1775945 h 1775945"/>
              <a:gd name="connsiteX7" fmla="*/ 2581 w 4166285"/>
              <a:gd name="connsiteY7" fmla="*/ 887973 h 1775945"/>
              <a:gd name="connsiteX0" fmla="*/ 2581 w 4166285"/>
              <a:gd name="connsiteY0" fmla="*/ 887973 h 1775945"/>
              <a:gd name="connsiteX1" fmla="*/ 10632 w 4166285"/>
              <a:gd name="connsiteY1" fmla="*/ 0 h 1775945"/>
              <a:gd name="connsiteX2" fmla="*/ 4166285 w 4166285"/>
              <a:gd name="connsiteY2" fmla="*/ 0 h 1775945"/>
              <a:gd name="connsiteX3" fmla="*/ 4163704 w 4166285"/>
              <a:gd name="connsiteY3" fmla="*/ 441405 h 1775945"/>
              <a:gd name="connsiteX4" fmla="*/ 3702529 w 4166285"/>
              <a:gd name="connsiteY4" fmla="*/ 437350 h 1775945"/>
              <a:gd name="connsiteX5" fmla="*/ 4155313 w 4166285"/>
              <a:gd name="connsiteY5" fmla="*/ 1775945 h 1775945"/>
              <a:gd name="connsiteX6" fmla="*/ 0 w 4166285"/>
              <a:gd name="connsiteY6" fmla="*/ 1775945 h 1775945"/>
              <a:gd name="connsiteX7" fmla="*/ 2581 w 4166285"/>
              <a:gd name="connsiteY7" fmla="*/ 887973 h 1775945"/>
              <a:gd name="connsiteX0" fmla="*/ 2581 w 5612114"/>
              <a:gd name="connsiteY0" fmla="*/ 887973 h 1775945"/>
              <a:gd name="connsiteX1" fmla="*/ 10632 w 5612114"/>
              <a:gd name="connsiteY1" fmla="*/ 0 h 1775945"/>
              <a:gd name="connsiteX2" fmla="*/ 4166285 w 5612114"/>
              <a:gd name="connsiteY2" fmla="*/ 0 h 1775945"/>
              <a:gd name="connsiteX3" fmla="*/ 5612114 w 5612114"/>
              <a:gd name="connsiteY3" fmla="*/ 390199 h 1775945"/>
              <a:gd name="connsiteX4" fmla="*/ 3702529 w 5612114"/>
              <a:gd name="connsiteY4" fmla="*/ 437350 h 1775945"/>
              <a:gd name="connsiteX5" fmla="*/ 4155313 w 5612114"/>
              <a:gd name="connsiteY5" fmla="*/ 1775945 h 1775945"/>
              <a:gd name="connsiteX6" fmla="*/ 0 w 5612114"/>
              <a:gd name="connsiteY6" fmla="*/ 1775945 h 1775945"/>
              <a:gd name="connsiteX7" fmla="*/ 2581 w 5612114"/>
              <a:gd name="connsiteY7" fmla="*/ 887973 h 1775945"/>
              <a:gd name="connsiteX0" fmla="*/ 2581 w 5612114"/>
              <a:gd name="connsiteY0" fmla="*/ 887973 h 1775945"/>
              <a:gd name="connsiteX1" fmla="*/ 10632 w 5612114"/>
              <a:gd name="connsiteY1" fmla="*/ 0 h 1775945"/>
              <a:gd name="connsiteX2" fmla="*/ 4166285 w 5612114"/>
              <a:gd name="connsiteY2" fmla="*/ 0 h 1775945"/>
              <a:gd name="connsiteX3" fmla="*/ 5612114 w 5612114"/>
              <a:gd name="connsiteY3" fmla="*/ 390199 h 1775945"/>
              <a:gd name="connsiteX4" fmla="*/ 4156071 w 5612114"/>
              <a:gd name="connsiteY4" fmla="*/ 386144 h 1775945"/>
              <a:gd name="connsiteX5" fmla="*/ 4155313 w 5612114"/>
              <a:gd name="connsiteY5" fmla="*/ 1775945 h 1775945"/>
              <a:gd name="connsiteX6" fmla="*/ 0 w 5612114"/>
              <a:gd name="connsiteY6" fmla="*/ 1775945 h 1775945"/>
              <a:gd name="connsiteX7" fmla="*/ 2581 w 5612114"/>
              <a:gd name="connsiteY7" fmla="*/ 887973 h 1775945"/>
              <a:gd name="connsiteX0" fmla="*/ 2581 w 5614694"/>
              <a:gd name="connsiteY0" fmla="*/ 887973 h 1775945"/>
              <a:gd name="connsiteX1" fmla="*/ 10632 w 5614694"/>
              <a:gd name="connsiteY1" fmla="*/ 0 h 1775945"/>
              <a:gd name="connsiteX2" fmla="*/ 5614694 w 5614694"/>
              <a:gd name="connsiteY2" fmla="*/ 0 h 1775945"/>
              <a:gd name="connsiteX3" fmla="*/ 5612114 w 5614694"/>
              <a:gd name="connsiteY3" fmla="*/ 390199 h 1775945"/>
              <a:gd name="connsiteX4" fmla="*/ 4156071 w 5614694"/>
              <a:gd name="connsiteY4" fmla="*/ 386144 h 1775945"/>
              <a:gd name="connsiteX5" fmla="*/ 4155313 w 5614694"/>
              <a:gd name="connsiteY5" fmla="*/ 1775945 h 1775945"/>
              <a:gd name="connsiteX6" fmla="*/ 0 w 5614694"/>
              <a:gd name="connsiteY6" fmla="*/ 1775945 h 1775945"/>
              <a:gd name="connsiteX7" fmla="*/ 2581 w 5614694"/>
              <a:gd name="connsiteY7" fmla="*/ 887973 h 1775945"/>
              <a:gd name="connsiteX0" fmla="*/ 2581 w 5614694"/>
              <a:gd name="connsiteY0" fmla="*/ 887973 h 1775945"/>
              <a:gd name="connsiteX1" fmla="*/ 10632 w 5614694"/>
              <a:gd name="connsiteY1" fmla="*/ 0 h 1775945"/>
              <a:gd name="connsiteX2" fmla="*/ 5614694 w 5614694"/>
              <a:gd name="connsiteY2" fmla="*/ 0 h 1775945"/>
              <a:gd name="connsiteX3" fmla="*/ 5612114 w 5614694"/>
              <a:gd name="connsiteY3" fmla="*/ 390199 h 1775945"/>
              <a:gd name="connsiteX4" fmla="*/ 4163386 w 5614694"/>
              <a:gd name="connsiteY4" fmla="*/ 451981 h 1775945"/>
              <a:gd name="connsiteX5" fmla="*/ 4155313 w 5614694"/>
              <a:gd name="connsiteY5" fmla="*/ 1775945 h 1775945"/>
              <a:gd name="connsiteX6" fmla="*/ 0 w 5614694"/>
              <a:gd name="connsiteY6" fmla="*/ 1775945 h 1775945"/>
              <a:gd name="connsiteX7" fmla="*/ 2581 w 5614694"/>
              <a:gd name="connsiteY7" fmla="*/ 887973 h 1775945"/>
              <a:gd name="connsiteX0" fmla="*/ 2581 w 5626782"/>
              <a:gd name="connsiteY0" fmla="*/ 887973 h 1775945"/>
              <a:gd name="connsiteX1" fmla="*/ 10632 w 5626782"/>
              <a:gd name="connsiteY1" fmla="*/ 0 h 1775945"/>
              <a:gd name="connsiteX2" fmla="*/ 5614694 w 5626782"/>
              <a:gd name="connsiteY2" fmla="*/ 0 h 1775945"/>
              <a:gd name="connsiteX3" fmla="*/ 5626744 w 5626782"/>
              <a:gd name="connsiteY3" fmla="*/ 463351 h 1775945"/>
              <a:gd name="connsiteX4" fmla="*/ 4163386 w 5626782"/>
              <a:gd name="connsiteY4" fmla="*/ 451981 h 1775945"/>
              <a:gd name="connsiteX5" fmla="*/ 4155313 w 5626782"/>
              <a:gd name="connsiteY5" fmla="*/ 1775945 h 1775945"/>
              <a:gd name="connsiteX6" fmla="*/ 0 w 5626782"/>
              <a:gd name="connsiteY6" fmla="*/ 1775945 h 1775945"/>
              <a:gd name="connsiteX7" fmla="*/ 2581 w 5626782"/>
              <a:gd name="connsiteY7" fmla="*/ 887973 h 1775945"/>
              <a:gd name="connsiteX0" fmla="*/ 2581 w 5626782"/>
              <a:gd name="connsiteY0" fmla="*/ 887973 h 1775945"/>
              <a:gd name="connsiteX1" fmla="*/ 10632 w 5626782"/>
              <a:gd name="connsiteY1" fmla="*/ 0 h 1775945"/>
              <a:gd name="connsiteX2" fmla="*/ 5614694 w 5626782"/>
              <a:gd name="connsiteY2" fmla="*/ 0 h 1775945"/>
              <a:gd name="connsiteX3" fmla="*/ 5626744 w 5626782"/>
              <a:gd name="connsiteY3" fmla="*/ 463351 h 1775945"/>
              <a:gd name="connsiteX4" fmla="*/ 4170701 w 5626782"/>
              <a:gd name="connsiteY4" fmla="*/ 473927 h 1775945"/>
              <a:gd name="connsiteX5" fmla="*/ 4155313 w 5626782"/>
              <a:gd name="connsiteY5" fmla="*/ 1775945 h 1775945"/>
              <a:gd name="connsiteX6" fmla="*/ 0 w 5626782"/>
              <a:gd name="connsiteY6" fmla="*/ 1775945 h 1775945"/>
              <a:gd name="connsiteX7" fmla="*/ 2581 w 5626782"/>
              <a:gd name="connsiteY7" fmla="*/ 887973 h 1775945"/>
              <a:gd name="connsiteX0" fmla="*/ 2581 w 5626782"/>
              <a:gd name="connsiteY0" fmla="*/ 887973 h 1775945"/>
              <a:gd name="connsiteX1" fmla="*/ 10632 w 5626782"/>
              <a:gd name="connsiteY1" fmla="*/ 0 h 1775945"/>
              <a:gd name="connsiteX2" fmla="*/ 5614694 w 5626782"/>
              <a:gd name="connsiteY2" fmla="*/ 0 h 1775945"/>
              <a:gd name="connsiteX3" fmla="*/ 5626744 w 5626782"/>
              <a:gd name="connsiteY3" fmla="*/ 463351 h 1775945"/>
              <a:gd name="connsiteX4" fmla="*/ 4156071 w 5626782"/>
              <a:gd name="connsiteY4" fmla="*/ 473927 h 1775945"/>
              <a:gd name="connsiteX5" fmla="*/ 4155313 w 5626782"/>
              <a:gd name="connsiteY5" fmla="*/ 1775945 h 1775945"/>
              <a:gd name="connsiteX6" fmla="*/ 0 w 5626782"/>
              <a:gd name="connsiteY6" fmla="*/ 1775945 h 1775945"/>
              <a:gd name="connsiteX7" fmla="*/ 2581 w 5626782"/>
              <a:gd name="connsiteY7" fmla="*/ 887973 h 1775945"/>
              <a:gd name="connsiteX0" fmla="*/ 2581 w 5619508"/>
              <a:gd name="connsiteY0" fmla="*/ 887973 h 1775945"/>
              <a:gd name="connsiteX1" fmla="*/ 10632 w 5619508"/>
              <a:gd name="connsiteY1" fmla="*/ 0 h 1775945"/>
              <a:gd name="connsiteX2" fmla="*/ 5614694 w 5619508"/>
              <a:gd name="connsiteY2" fmla="*/ 0 h 1775945"/>
              <a:gd name="connsiteX3" fmla="*/ 5619429 w 5619508"/>
              <a:gd name="connsiteY3" fmla="*/ 485296 h 1775945"/>
              <a:gd name="connsiteX4" fmla="*/ 4156071 w 5619508"/>
              <a:gd name="connsiteY4" fmla="*/ 473927 h 1775945"/>
              <a:gd name="connsiteX5" fmla="*/ 4155313 w 5619508"/>
              <a:gd name="connsiteY5" fmla="*/ 1775945 h 1775945"/>
              <a:gd name="connsiteX6" fmla="*/ 0 w 5619508"/>
              <a:gd name="connsiteY6" fmla="*/ 1775945 h 1775945"/>
              <a:gd name="connsiteX7" fmla="*/ 2581 w 5619508"/>
              <a:gd name="connsiteY7" fmla="*/ 887973 h 1775945"/>
              <a:gd name="connsiteX0" fmla="*/ 2581 w 5619508"/>
              <a:gd name="connsiteY0" fmla="*/ 887973 h 1775945"/>
              <a:gd name="connsiteX1" fmla="*/ 10632 w 5619508"/>
              <a:gd name="connsiteY1" fmla="*/ 0 h 1775945"/>
              <a:gd name="connsiteX2" fmla="*/ 5614694 w 5619508"/>
              <a:gd name="connsiteY2" fmla="*/ 0 h 1775945"/>
              <a:gd name="connsiteX3" fmla="*/ 5619429 w 5619508"/>
              <a:gd name="connsiteY3" fmla="*/ 485296 h 1775945"/>
              <a:gd name="connsiteX4" fmla="*/ 4156071 w 5619508"/>
              <a:gd name="connsiteY4" fmla="*/ 495872 h 1775945"/>
              <a:gd name="connsiteX5" fmla="*/ 4155313 w 5619508"/>
              <a:gd name="connsiteY5" fmla="*/ 1775945 h 1775945"/>
              <a:gd name="connsiteX6" fmla="*/ 0 w 5619508"/>
              <a:gd name="connsiteY6" fmla="*/ 1775945 h 1775945"/>
              <a:gd name="connsiteX7" fmla="*/ 2581 w 5619508"/>
              <a:gd name="connsiteY7" fmla="*/ 887973 h 1775945"/>
              <a:gd name="connsiteX0" fmla="*/ 2581 w 5624742"/>
              <a:gd name="connsiteY0" fmla="*/ 887973 h 1775945"/>
              <a:gd name="connsiteX1" fmla="*/ 10632 w 5624742"/>
              <a:gd name="connsiteY1" fmla="*/ 0 h 1775945"/>
              <a:gd name="connsiteX2" fmla="*/ 5624742 w 5624742"/>
              <a:gd name="connsiteY2" fmla="*/ 5024 h 1775945"/>
              <a:gd name="connsiteX3" fmla="*/ 5619429 w 5624742"/>
              <a:gd name="connsiteY3" fmla="*/ 485296 h 1775945"/>
              <a:gd name="connsiteX4" fmla="*/ 4156071 w 5624742"/>
              <a:gd name="connsiteY4" fmla="*/ 495872 h 1775945"/>
              <a:gd name="connsiteX5" fmla="*/ 4155313 w 5624742"/>
              <a:gd name="connsiteY5" fmla="*/ 1775945 h 1775945"/>
              <a:gd name="connsiteX6" fmla="*/ 0 w 5624742"/>
              <a:gd name="connsiteY6" fmla="*/ 1775945 h 1775945"/>
              <a:gd name="connsiteX7" fmla="*/ 2581 w 5624742"/>
              <a:gd name="connsiteY7" fmla="*/ 887973 h 1775945"/>
              <a:gd name="connsiteX0" fmla="*/ 2581 w 5624742"/>
              <a:gd name="connsiteY0" fmla="*/ 887973 h 1775945"/>
              <a:gd name="connsiteX1" fmla="*/ 10632 w 5624742"/>
              <a:gd name="connsiteY1" fmla="*/ 0 h 1775945"/>
              <a:gd name="connsiteX2" fmla="*/ 5624742 w 5624742"/>
              <a:gd name="connsiteY2" fmla="*/ 5024 h 1775945"/>
              <a:gd name="connsiteX3" fmla="*/ 5619429 w 5624742"/>
              <a:gd name="connsiteY3" fmla="*/ 485296 h 1775945"/>
              <a:gd name="connsiteX4" fmla="*/ 4156071 w 5624742"/>
              <a:gd name="connsiteY4" fmla="*/ 495872 h 1775945"/>
              <a:gd name="connsiteX5" fmla="*/ 4155313 w 5624742"/>
              <a:gd name="connsiteY5" fmla="*/ 1775945 h 1775945"/>
              <a:gd name="connsiteX6" fmla="*/ 0 w 5624742"/>
              <a:gd name="connsiteY6" fmla="*/ 1775945 h 1775945"/>
              <a:gd name="connsiteX7" fmla="*/ 2581 w 5624742"/>
              <a:gd name="connsiteY7" fmla="*/ 887973 h 1775945"/>
              <a:gd name="connsiteX0" fmla="*/ 2581 w 5624742"/>
              <a:gd name="connsiteY0" fmla="*/ 887973 h 1775945"/>
              <a:gd name="connsiteX1" fmla="*/ 10632 w 5624742"/>
              <a:gd name="connsiteY1" fmla="*/ 0 h 1775945"/>
              <a:gd name="connsiteX2" fmla="*/ 5624742 w 5624742"/>
              <a:gd name="connsiteY2" fmla="*/ 5024 h 1775945"/>
              <a:gd name="connsiteX3" fmla="*/ 5624453 w 5624742"/>
              <a:gd name="connsiteY3" fmla="*/ 500369 h 1775945"/>
              <a:gd name="connsiteX4" fmla="*/ 4156071 w 5624742"/>
              <a:gd name="connsiteY4" fmla="*/ 495872 h 1775945"/>
              <a:gd name="connsiteX5" fmla="*/ 4155313 w 5624742"/>
              <a:gd name="connsiteY5" fmla="*/ 1775945 h 1775945"/>
              <a:gd name="connsiteX6" fmla="*/ 0 w 5624742"/>
              <a:gd name="connsiteY6" fmla="*/ 1775945 h 1775945"/>
              <a:gd name="connsiteX7" fmla="*/ 2581 w 5624742"/>
              <a:gd name="connsiteY7" fmla="*/ 887973 h 1775945"/>
              <a:gd name="connsiteX0" fmla="*/ 2581 w 5624485"/>
              <a:gd name="connsiteY0" fmla="*/ 887973 h 1775945"/>
              <a:gd name="connsiteX1" fmla="*/ 10632 w 5624485"/>
              <a:gd name="connsiteY1" fmla="*/ 0 h 1775945"/>
              <a:gd name="connsiteX2" fmla="*/ 5609669 w 5624485"/>
              <a:gd name="connsiteY2" fmla="*/ 5024 h 1775945"/>
              <a:gd name="connsiteX3" fmla="*/ 5624453 w 5624485"/>
              <a:gd name="connsiteY3" fmla="*/ 500369 h 1775945"/>
              <a:gd name="connsiteX4" fmla="*/ 4156071 w 5624485"/>
              <a:gd name="connsiteY4" fmla="*/ 495872 h 1775945"/>
              <a:gd name="connsiteX5" fmla="*/ 4155313 w 5624485"/>
              <a:gd name="connsiteY5" fmla="*/ 1775945 h 1775945"/>
              <a:gd name="connsiteX6" fmla="*/ 0 w 5624485"/>
              <a:gd name="connsiteY6" fmla="*/ 1775945 h 1775945"/>
              <a:gd name="connsiteX7" fmla="*/ 2581 w 5624485"/>
              <a:gd name="connsiteY7" fmla="*/ 887973 h 1775945"/>
              <a:gd name="connsiteX0" fmla="*/ 2581 w 5609669"/>
              <a:gd name="connsiteY0" fmla="*/ 887973 h 1775945"/>
              <a:gd name="connsiteX1" fmla="*/ 10632 w 5609669"/>
              <a:gd name="connsiteY1" fmla="*/ 0 h 1775945"/>
              <a:gd name="connsiteX2" fmla="*/ 5609669 w 5609669"/>
              <a:gd name="connsiteY2" fmla="*/ 5024 h 1775945"/>
              <a:gd name="connsiteX3" fmla="*/ 5609380 w 5609669"/>
              <a:gd name="connsiteY3" fmla="*/ 500369 h 1775945"/>
              <a:gd name="connsiteX4" fmla="*/ 4156071 w 5609669"/>
              <a:gd name="connsiteY4" fmla="*/ 495872 h 1775945"/>
              <a:gd name="connsiteX5" fmla="*/ 4155313 w 5609669"/>
              <a:gd name="connsiteY5" fmla="*/ 1775945 h 1775945"/>
              <a:gd name="connsiteX6" fmla="*/ 0 w 5609669"/>
              <a:gd name="connsiteY6" fmla="*/ 1775945 h 1775945"/>
              <a:gd name="connsiteX7" fmla="*/ 2581 w 5609669"/>
              <a:gd name="connsiteY7" fmla="*/ 887973 h 1775945"/>
              <a:gd name="connsiteX0" fmla="*/ 2581 w 5609669"/>
              <a:gd name="connsiteY0" fmla="*/ 887973 h 1845795"/>
              <a:gd name="connsiteX1" fmla="*/ 10632 w 5609669"/>
              <a:gd name="connsiteY1" fmla="*/ 0 h 1845795"/>
              <a:gd name="connsiteX2" fmla="*/ 5609669 w 5609669"/>
              <a:gd name="connsiteY2" fmla="*/ 5024 h 1845795"/>
              <a:gd name="connsiteX3" fmla="*/ 5609380 w 5609669"/>
              <a:gd name="connsiteY3" fmla="*/ 500369 h 1845795"/>
              <a:gd name="connsiteX4" fmla="*/ 4156071 w 5609669"/>
              <a:gd name="connsiteY4" fmla="*/ 495872 h 1845795"/>
              <a:gd name="connsiteX5" fmla="*/ 4155313 w 5609669"/>
              <a:gd name="connsiteY5" fmla="*/ 1775945 h 1845795"/>
              <a:gd name="connsiteX6" fmla="*/ 0 w 5609669"/>
              <a:gd name="connsiteY6" fmla="*/ 1845795 h 1845795"/>
              <a:gd name="connsiteX7" fmla="*/ 2581 w 5609669"/>
              <a:gd name="connsiteY7" fmla="*/ 887973 h 1845795"/>
              <a:gd name="connsiteX0" fmla="*/ 2581 w 5609669"/>
              <a:gd name="connsiteY0" fmla="*/ 887973 h 1845795"/>
              <a:gd name="connsiteX1" fmla="*/ 10632 w 5609669"/>
              <a:gd name="connsiteY1" fmla="*/ 0 h 1845795"/>
              <a:gd name="connsiteX2" fmla="*/ 5609669 w 5609669"/>
              <a:gd name="connsiteY2" fmla="*/ 5024 h 1845795"/>
              <a:gd name="connsiteX3" fmla="*/ 5609380 w 5609669"/>
              <a:gd name="connsiteY3" fmla="*/ 500369 h 1845795"/>
              <a:gd name="connsiteX4" fmla="*/ 4156071 w 5609669"/>
              <a:gd name="connsiteY4" fmla="*/ 495872 h 1845795"/>
              <a:gd name="connsiteX5" fmla="*/ 4155313 w 5609669"/>
              <a:gd name="connsiteY5" fmla="*/ 1845795 h 1845795"/>
              <a:gd name="connsiteX6" fmla="*/ 0 w 5609669"/>
              <a:gd name="connsiteY6" fmla="*/ 1845795 h 1845795"/>
              <a:gd name="connsiteX7" fmla="*/ 2581 w 5609669"/>
              <a:gd name="connsiteY7" fmla="*/ 887973 h 184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9669" h="1845795">
                <a:moveTo>
                  <a:pt x="2581" y="887973"/>
                </a:moveTo>
                <a:cubicBezTo>
                  <a:pt x="5265" y="591982"/>
                  <a:pt x="7948" y="295991"/>
                  <a:pt x="10632" y="0"/>
                </a:cubicBezTo>
                <a:lnTo>
                  <a:pt x="5609669" y="5024"/>
                </a:lnTo>
                <a:cubicBezTo>
                  <a:pt x="5608809" y="336457"/>
                  <a:pt x="5610240" y="168936"/>
                  <a:pt x="5609380" y="500369"/>
                </a:cubicBezTo>
                <a:lnTo>
                  <a:pt x="4156071" y="495872"/>
                </a:lnTo>
                <a:cubicBezTo>
                  <a:pt x="4158257" y="942070"/>
                  <a:pt x="4153127" y="1399597"/>
                  <a:pt x="4155313" y="1845795"/>
                </a:cubicBezTo>
                <a:lnTo>
                  <a:pt x="0" y="1845795"/>
                </a:lnTo>
                <a:cubicBezTo>
                  <a:pt x="860" y="1549804"/>
                  <a:pt x="1721" y="1183964"/>
                  <a:pt x="2581" y="887973"/>
                </a:cubicBez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7;p19"/>
          <p:cNvSpPr/>
          <p:nvPr/>
        </p:nvSpPr>
        <p:spPr>
          <a:xfrm rot="5400000">
            <a:off x="3911399" y="1774254"/>
            <a:ext cx="1583618" cy="73612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7;p19"/>
          <p:cNvSpPr/>
          <p:nvPr/>
        </p:nvSpPr>
        <p:spPr>
          <a:xfrm>
            <a:off x="5960702" y="3487420"/>
            <a:ext cx="1443883" cy="79512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7;p19"/>
          <p:cNvSpPr/>
          <p:nvPr/>
        </p:nvSpPr>
        <p:spPr>
          <a:xfrm>
            <a:off x="5960702" y="4291712"/>
            <a:ext cx="737682" cy="55800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77;p19"/>
          <p:cNvSpPr/>
          <p:nvPr/>
        </p:nvSpPr>
        <p:spPr>
          <a:xfrm>
            <a:off x="6862030" y="4672797"/>
            <a:ext cx="483127" cy="17692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0;p19"/>
          <p:cNvSpPr txBox="1">
            <a:spLocks/>
          </p:cNvSpPr>
          <p:nvPr/>
        </p:nvSpPr>
        <p:spPr>
          <a:xfrm>
            <a:off x="299200" y="532857"/>
            <a:ext cx="8520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Control de </a:t>
            </a:r>
            <a:r>
              <a:rPr lang="en-US" sz="2400" dirty="0" err="1" smtClean="0"/>
              <a:t>canales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2" name="Google Shape;170;p19"/>
          <p:cNvSpPr txBox="1">
            <a:spLocks/>
          </p:cNvSpPr>
          <p:nvPr/>
        </p:nvSpPr>
        <p:spPr>
          <a:xfrm>
            <a:off x="283773" y="536235"/>
            <a:ext cx="8520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/>
              <a:t>Controles</a:t>
            </a:r>
            <a:r>
              <a:rPr lang="en-US" sz="2400" dirty="0" smtClean="0"/>
              <a:t> para la </a:t>
            </a:r>
            <a:r>
              <a:rPr lang="en-US" sz="2400" dirty="0" err="1" smtClean="0"/>
              <a:t>escala</a:t>
            </a:r>
            <a:r>
              <a:rPr lang="en-US" sz="2400" dirty="0" smtClean="0"/>
              <a:t> vertical:</a:t>
            </a:r>
            <a:endParaRPr lang="en-US" sz="2400" dirty="0"/>
          </a:p>
        </p:txBody>
      </p:sp>
      <p:sp>
        <p:nvSpPr>
          <p:cNvPr id="33" name="Google Shape;170;p19"/>
          <p:cNvSpPr txBox="1">
            <a:spLocks/>
          </p:cNvSpPr>
          <p:nvPr/>
        </p:nvSpPr>
        <p:spPr>
          <a:xfrm>
            <a:off x="299200" y="532076"/>
            <a:ext cx="8520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/>
              <a:t>Controles</a:t>
            </a:r>
            <a:r>
              <a:rPr lang="en-US" sz="2400" dirty="0" smtClean="0"/>
              <a:t> para la </a:t>
            </a:r>
            <a:r>
              <a:rPr lang="en-US" sz="2400" dirty="0" err="1" smtClean="0"/>
              <a:t>escala</a:t>
            </a:r>
            <a:r>
              <a:rPr lang="en-US" sz="2400" dirty="0" smtClean="0"/>
              <a:t> horizontal:</a:t>
            </a:r>
            <a:endParaRPr lang="en-US" sz="2400" dirty="0"/>
          </a:p>
        </p:txBody>
      </p:sp>
      <p:sp>
        <p:nvSpPr>
          <p:cNvPr id="34" name="Google Shape;170;p19"/>
          <p:cNvSpPr txBox="1">
            <a:spLocks/>
          </p:cNvSpPr>
          <p:nvPr/>
        </p:nvSpPr>
        <p:spPr>
          <a:xfrm>
            <a:off x="299200" y="550536"/>
            <a:ext cx="8520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/>
              <a:t>Controles</a:t>
            </a:r>
            <a:r>
              <a:rPr lang="en-US" sz="2400" dirty="0" smtClean="0"/>
              <a:t> de trigger:</a:t>
            </a:r>
            <a:endParaRPr lang="en-US" sz="2400" dirty="0"/>
          </a:p>
        </p:txBody>
      </p:sp>
      <p:sp>
        <p:nvSpPr>
          <p:cNvPr id="35" name="Google Shape;170;p19"/>
          <p:cNvSpPr txBox="1">
            <a:spLocks/>
          </p:cNvSpPr>
          <p:nvPr/>
        </p:nvSpPr>
        <p:spPr>
          <a:xfrm>
            <a:off x="294105" y="564204"/>
            <a:ext cx="8520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/>
              <a:t>Graficador</a:t>
            </a:r>
            <a:r>
              <a:rPr lang="en-US" sz="2400" dirty="0" smtClean="0"/>
              <a:t> de la se</a:t>
            </a:r>
            <a:r>
              <a:rPr lang="es-VE" sz="2400" dirty="0" err="1" smtClean="0"/>
              <a:t>ñal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6" name="Google Shape;170;p19"/>
          <p:cNvSpPr txBox="1">
            <a:spLocks/>
          </p:cNvSpPr>
          <p:nvPr/>
        </p:nvSpPr>
        <p:spPr>
          <a:xfrm>
            <a:off x="289870" y="560286"/>
            <a:ext cx="8520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/>
              <a:t>Detener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9" name="Google Shape;170;p19"/>
          <p:cNvSpPr txBox="1">
            <a:spLocks/>
          </p:cNvSpPr>
          <p:nvPr/>
        </p:nvSpPr>
        <p:spPr>
          <a:xfrm>
            <a:off x="267659" y="544260"/>
            <a:ext cx="7093134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/>
              <a:t>Datos</a:t>
            </a:r>
            <a:r>
              <a:rPr lang="en-US" sz="2400" dirty="0" smtClean="0"/>
              <a:t> de </a:t>
            </a:r>
            <a:r>
              <a:rPr lang="en-US" sz="2400" dirty="0" err="1" smtClean="0"/>
              <a:t>cursores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0" name="Google Shape;170;p19"/>
          <p:cNvSpPr txBox="1">
            <a:spLocks/>
          </p:cNvSpPr>
          <p:nvPr/>
        </p:nvSpPr>
        <p:spPr>
          <a:xfrm>
            <a:off x="271210" y="539714"/>
            <a:ext cx="7640317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/>
              <a:t>Opciones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guardado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1" name="Google Shape;177;p19"/>
          <p:cNvSpPr/>
          <p:nvPr/>
        </p:nvSpPr>
        <p:spPr>
          <a:xfrm rot="5400000">
            <a:off x="5436593" y="985187"/>
            <a:ext cx="1583618" cy="231426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45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/>
      <p:bldP spid="177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2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9" grpId="0"/>
      <p:bldP spid="39" grpId="1"/>
      <p:bldP spid="40" grpId="0"/>
      <p:bldP spid="40" grpId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del programa: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4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 smtClean="0"/>
              <a:t>Presenta </a:t>
            </a:r>
            <a:r>
              <a:rPr lang="es" sz="2200" dirty="0"/>
              <a:t>una interfaz </a:t>
            </a:r>
            <a:r>
              <a:rPr lang="es" sz="2200" dirty="0" smtClean="0"/>
              <a:t>amigable </a:t>
            </a:r>
            <a:r>
              <a:rPr lang="es" sz="2200" dirty="0"/>
              <a:t>y sencilla para trabajar.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/>
              <a:t>Permite guardar imágenes (en formato .png) de la gráfica presentada por el osciloscopio y seleccionar su destino.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/>
              <a:t>Permite guardar los datos de la gráfica (en formato .txt y .xls) en pares ordenados “xy”, y seleccionar su destino.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/>
              <a:t>Proporciona un control de las funciones básicas del </a:t>
            </a:r>
            <a:r>
              <a:rPr lang="es" sz="2200" dirty="0" smtClean="0"/>
              <a:t>osciloscopio, </a:t>
            </a:r>
            <a:r>
              <a:rPr lang="es" sz="2200" dirty="0"/>
              <a:t>lo que extiende la vida útil de su tablero.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 smtClean="0"/>
              <a:t>Actualiza automáticamente </a:t>
            </a:r>
            <a:r>
              <a:rPr lang="es" sz="2200" dirty="0"/>
              <a:t>la señal </a:t>
            </a:r>
            <a:r>
              <a:rPr lang="es" sz="2200" dirty="0" smtClean="0"/>
              <a:t>graficada.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9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Desventajas del programa: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 smtClean="0"/>
              <a:t>Retraso de 5 segundos </a:t>
            </a:r>
            <a:r>
              <a:rPr lang="es" sz="2200" dirty="0"/>
              <a:t>para actualizar la gráfica con la información enviada por el osciloscopio.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/>
              <a:t>No hay actualización del </a:t>
            </a:r>
            <a:r>
              <a:rPr lang="es" sz="2200" dirty="0" smtClean="0"/>
              <a:t>programa, </a:t>
            </a:r>
            <a:r>
              <a:rPr lang="es" sz="2200" dirty="0"/>
              <a:t>en la </a:t>
            </a:r>
            <a:r>
              <a:rPr lang="es" sz="2200" dirty="0" smtClean="0"/>
              <a:t>computadora, </a:t>
            </a:r>
            <a:r>
              <a:rPr lang="es" sz="2200" dirty="0"/>
              <a:t>cuando </a:t>
            </a:r>
            <a:r>
              <a:rPr lang="es" sz="2200" dirty="0" smtClean="0"/>
              <a:t>se manipula el tablero del osciloscopio.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 dirty="0"/>
              <a:t>No hay formato XY.</a:t>
            </a:r>
            <a:endParaRPr sz="2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0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Próximas mejoras a implementar: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Aumentar la velocidad de actualización del programa.</a:t>
            </a:r>
            <a:endParaRPr sz="2200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Lograr que el tablero del programa se actualice si se manipulan las perillas y botones del osciloscopio.</a:t>
            </a:r>
            <a:endParaRPr sz="2200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Aumentar el número de funciones que es capaz de controlar.</a:t>
            </a:r>
            <a:endParaRPr sz="2200"/>
          </a:p>
        </p:txBody>
      </p:sp>
      <p:sp>
        <p:nvSpPr>
          <p:cNvPr id="148" name="Google Shape;148;p21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0"/>
            <a:ext cx="9144000" cy="39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0" y="30550"/>
            <a:ext cx="507900" cy="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73675" y="-42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Simón Bolívar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432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Controlador de osciloscopio por computadora</vt:lpstr>
      <vt:lpstr>Necesidades:</vt:lpstr>
      <vt:lpstr>Definición del proyecto</vt:lpstr>
      <vt:lpstr>Objetivos:</vt:lpstr>
      <vt:lpstr>Fases del proyecto:</vt:lpstr>
      <vt:lpstr>Comunicación con el osciloscopio:</vt:lpstr>
      <vt:lpstr>Características del programa:</vt:lpstr>
      <vt:lpstr>Desventajas del programa:</vt:lpstr>
      <vt:lpstr>Próximas mejoras a implementar:</vt:lpstr>
      <vt:lpstr>Finalmente: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de osciloscopio por computadora</dc:title>
  <cp:lastModifiedBy>SmartCitiesGroup</cp:lastModifiedBy>
  <cp:revision>9</cp:revision>
  <dcterms:modified xsi:type="dcterms:W3CDTF">2018-10-05T13:35:17Z</dcterms:modified>
</cp:coreProperties>
</file>