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F7232-4242-B0E7-4190-47EA018A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7CC12-526A-AEA0-EAC5-8ED670D5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B740E-7762-4FF9-AB85-33FED7FE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F1473-3EE7-8307-04A1-958FD175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2A901-C206-F77A-6BE9-0C2D290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42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5DD5-CCEC-8320-3F67-46830EBA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83680-9835-D5A9-0745-BB8BDB25B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BD72-2C80-CE77-0643-8818D0E8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F1D7A-131D-0AA8-727D-53336244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02076-9C61-B477-D632-23A3B44B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89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EE5A0-AE84-7E9D-1C15-8A156E34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EF59C-58D2-EDD8-6FCB-F3F6AA1B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0E5A0-7416-EDEE-90D0-194097BC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33D3F-A376-3882-5BD5-FE96B3A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81AB9-7B3C-74D5-4F45-DB2476CF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11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38491-15D9-19DA-326F-76D9CCA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FB653-4A26-1C1F-8DD6-5F3D62AB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88E14-6BCE-3396-6ABF-50F628C7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5A71E-33F6-73C5-BBB6-005DF2F6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45E69-8F94-DC97-B7EE-D5F5655D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951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7CB6-E463-6A2A-81EA-46E2D19E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D5BF0-7518-6215-3D95-2CAB5C97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77248-1492-6EAC-6D04-9451DF6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33629A-0485-BC64-D44E-DB93C972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3F466-A5EB-F419-9DA3-85281D55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8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B827-B7FE-D7EE-4D40-ED811AC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99B88-6C06-E1DB-061B-F924AE072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B54EFB-1794-AFEC-7CD8-EB712AA13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6D6E7B-F33C-5136-F09F-EF59F8AC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295ED-5E64-F803-82AD-BB6B220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FBB005-4206-81AF-5A1E-72EA8710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58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0FD8-8328-5C04-3487-CF67C133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8DAB2A-6B6F-6235-A558-1A6A87FE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627C34-687B-DA7A-C1E1-24C6036A1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F71314-0213-C4F8-F68E-4E3721B67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BEB8BB-BC51-3B97-E46A-DCC57972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D1A65-EEF9-461B-286D-A8519BE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3742AE-9E56-D6C4-AA69-602F05D8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283F5C-4A8F-8DAD-6861-98F8BAA8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47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9C41E-5803-8539-56C6-B6B1D611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759F9-7E41-586A-7AC6-1DCF2B3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80AFBB-A593-7CE8-AAC5-7FE320D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59027-A109-8D0F-3004-843EFB8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12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AAC7A2-65DF-502E-80FF-1A1DDBBF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2BCE70-88BC-0703-F8A2-D0810AC6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E4D42-0022-21E0-117E-104A8D16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86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5AE2-0CB1-BA70-65B4-D6C78532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DC24F-4B19-DD3D-B2F9-91374471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EA64AE-2385-C84E-75E6-E8BF682F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C822E5-1719-77BB-5004-3B0505DD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95DF-5522-9CBE-DCF6-4648B58C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9EA50E-9249-07BA-588E-AE2B11A5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7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AEAF4-7C95-7F61-B985-3FE7437E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106B6F-0D63-5A2A-72DA-FEBADFD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7C9481-3364-B8D4-5B24-5E41F9927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9E05D-7C3F-4192-CD5A-DC2BF64E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45082-463D-71F6-BCCC-87B5ED6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0F80A-4620-F39F-B059-3799F6C8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08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4F3954-B888-4F64-020C-A209A295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C5F9-22B8-B69F-2CCA-6CEAE6B6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C2A19-8CB5-EF70-4A0C-F10F4527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4918-8DC1-4B2C-B3C5-74F34B9C504B}" type="datetimeFigureOut">
              <a:rPr lang="es-GT" smtClean="0"/>
              <a:t>18/04/2024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92E2D-7457-3DB0-9F45-12EDB5D32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942C1-9A5E-C6A8-88A0-96017A15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3569-E8F1-4810-B391-367E0E50DA4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0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2E0865-9761-32C8-2E7D-F2511E9D93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/>
          <a:stretch/>
        </p:blipFill>
        <p:spPr bwMode="auto">
          <a:xfrm>
            <a:off x="1272584" y="-34149"/>
            <a:ext cx="9854594" cy="689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29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Misael Lopez</dc:creator>
  <cp:lastModifiedBy>Misael Lopez</cp:lastModifiedBy>
  <cp:revision>1</cp:revision>
  <dcterms:created xsi:type="dcterms:W3CDTF">2024-04-18T08:07:15Z</dcterms:created>
  <dcterms:modified xsi:type="dcterms:W3CDTF">2024-04-18T08:07:34Z</dcterms:modified>
</cp:coreProperties>
</file>