
<file path=[Content_Types].xml><?xml version="1.0" encoding="utf-8"?>
<Types xmlns="http://schemas.openxmlformats.org/package/2006/content-types">
  <Default Extension="xml" ContentType="application/xml"/>
  <Default Extension="png" ContentType="image/png"/>
  <Default Extension="jpeg" ContentType="image/jpeg"/>
  <Default Extension="rels" ContentType="application/vnd.openxmlformats-package.relationships+xml"/>
  <Override PartName="/ppt/presentation.xml" ContentType="application/vnd.openxmlformats-officedocument.presentationml.presentation.main+xml"/>
  <Override PartName="/ppt/slides/slide2.xml" ContentType="application/vnd.openxmlformats-officedocument.presentationml.slide+xml"/>
  <Override PartName="/ppt/slidemasters/slidemaster1.xml" ContentType="application/vnd.openxmlformats-officedocument.presentationml.slideMaster+xml"/>
  <Override PartName="/ppt/slides/slide5.xml" ContentType="application/vnd.openxmlformats-officedocument.presentationml.slide+xml"/>
  <Override PartName="/ppt/slidemasters/slidemaster2.xml" ContentType="application/vnd.openxmlformats-officedocument.presentationml.slideMaster+xml"/>
  <Override PartName="/ppt/slides/slide1.xml" ContentType="application/vnd.openxmlformats-officedocument.presentationml.slide+xml"/>
  <Override PartName="/docprops/core.xml" ContentType="application/vnd.openxmlformats-package.core-properties+xml"/>
  <Override PartName="/ppt/slides/slide3.xml" ContentType="application/vnd.openxmlformats-officedocument.presentationml.slide+xml"/>
  <Override PartName="/ppt/slides/slide4.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layouts/slidelayout20.xml" ContentType="application/vnd.openxmlformats-officedocument.presentationml.slideLayout+xml"/>
  <Override PartName="/ppt/slides/slide9.xml" ContentType="application/vnd.openxmlformats-officedocument.presentationml.slide+xml"/>
  <Override PartName="/ppt/slidelayouts/slidelayout21.xml" ContentType="application/vnd.openxmlformats-officedocument.presentationml.slideLayout+xml"/>
  <Override PartName="/ppt/slides/slide10.xml" ContentType="application/vnd.openxmlformats-officedocument.presentationml.slide+xml"/>
  <Override PartName="/ppt/slidelayouts/slidelayout18.xml" ContentType="application/vnd.openxmlformats-officedocument.presentationml.slideLayout+xml"/>
  <Override PartName="/ppt/slides/slide11.xml" ContentType="application/vnd.openxmlformats-officedocument.presentationml.slide+xml"/>
  <Override PartName="/ppt/slidelayouts/slidelayout19.xml" ContentType="application/vnd.openxmlformats-officedocument.presentationml.slideLayout+xml"/>
  <Override PartName="/ppt/slides/slide12.xml" ContentType="application/vnd.openxmlformats-officedocument.presentationml.slide+xml"/>
  <Override PartName="/ppt/slides/slide13.xml" ContentType="application/vnd.openxmlformats-officedocument.presentationml.slide+xml"/>
  <Override PartName="/ppt/tablestyles.xml" ContentType="application/vnd.openxmlformats-officedocument.presentationml.tableStyles+xml"/>
  <Override PartName="/ppt/slides/slide14.xml" ContentType="application/vnd.openxmlformats-officedocument.presentationml.slide+xml"/>
  <Override PartName="/ppt/slidelayouts/slidelayout9.xml" ContentType="application/vnd.openxmlformats-officedocument.presentationml.slideLayout+xml"/>
  <Override PartName="/ppt/slides/slide15.xml" ContentType="application/vnd.openxmlformats-officedocument.presentationml.slide+xml"/>
  <Override PartName="/ppt/slidelayouts/slidelayout8.xml" ContentType="application/vnd.openxmlformats-officedocument.presentationml.slideLayout+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layouts/slidelayout5.xml" ContentType="application/vnd.openxmlformats-officedocument.presentationml.slideLayout+xml"/>
  <Override PartName="/ppt/slidelayouts/slidelayout10.xml" ContentType="application/vnd.openxmlformats-officedocument.presentationml.slideLayout+xml"/>
  <Override PartName="/ppt/presprops.xml" ContentType="application/vnd.openxmlformats-officedocument.presentationml.presProps+xml"/>
  <Override PartName="/ppt/notesslides/notesslide2.xml" ContentType="application/vnd.openxmlformats-officedocument.presentationml.notesSlide+xml"/>
  <Override PartName="/ppt/notesslides/notesslide14.xml" ContentType="application/vnd.openxmlformats-officedocument.presentationml.notesSlide+xml"/>
  <Override PartName="/ppt/viewprops.xml" ContentType="application/vnd.openxmlformats-officedocument.presentationml.viewProps+xml"/>
  <Override PartName="/ppt/theme/theme1.xml" ContentType="application/vnd.openxmlformats-officedocument.them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xml" ContentType="application/vnd.openxmlformats-officedocument.presentationml.slideLayout+xml"/>
  <Override PartName="/ppt/slidelayouts/slidelayout17.xml" ContentType="application/vnd.openxmlformats-officedocument.presentationml.slideLayout+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4.xml" ContentType="application/vnd.openxmlformats-officedocument.presentationml.slideLayout+xml"/>
  <Override PartName="/ppt/slidelayouts/slidelayout11.xml" ContentType="application/vnd.openxmlformats-officedocument.presentationml.slideLayout+xml"/>
  <Override PartName="/ppt/slidelayouts/slidelayout6.xml" ContentType="application/vnd.openxmlformats-officedocument.presentationml.slideLayout+xml"/>
  <Override PartName="/ppt/slidelayouts/slidelayout13.xml" ContentType="application/vnd.openxmlformats-officedocument.presentationml.slideLayout+xml"/>
  <Override PartName="/ppt/slidelayouts/slidelayout7.xml" ContentType="application/vnd.openxmlformats-officedocument.presentationml.slideLayout+xml"/>
  <Override PartName="/ppt/slidelayouts/slidelayout12.xml" ContentType="application/vnd.openxmlformats-officedocument.presentationml.slideLayout+xml"/>
  <Override PartName="/ppt/slidelayouts/slidelayout15.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app.xml" ContentType="application/vnd.openxmlformats-officedocument.extended-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slides/slide19.xml" ContentType="application/vnd.openxmlformats-officedocument.presentationml.slide+xml"/>
  <Override PartName="/ppt/notesslides/notesslide19.xml" ContentType="application/vnd.openxmlformats-officedocument.presentationml.notesSlide+xml"/>
  <Override PartName="/ppt/slides/slide20.xml" ContentType="application/vnd.openxmlformats-officedocument.presentationml.slide+xml"/>
  <Override PartName="/ppt/notesslides/notesslide20.xml" ContentType="application/vnd.openxmlformats-officedocument.presentationml.notesSlide+xml"/>
  <Override PartName="/ppt/slides/slide21.xml" ContentType="application/vnd.openxmlformats-officedocument.presentationml.slide+xml"/>
  <Override PartName="/ppt/notesslides/notesslide21.xml" ContentType="application/vnd.openxmlformats-officedocument.presentationml.notesSlide+xml"/>
  <Override PartName="/ppt/slides/slide22.xml" ContentType="application/vnd.openxmlformats-officedocument.presentationml.slide+xml"/>
  <Override PartName="/ppt/notesslides/notesslide22.xml" ContentType="application/vnd.openxmlformats-officedocument.presentationml.notesSlide+xml"/>
  <Override PartName="/ppt/theme/theme3.xml" ContentType="application/vnd.openxmlformats-officedocument.theme+xml"/>
  <Override PartName="/ppt/ink/ink2.xml" ContentType="application/inkml+xml"/>
  <Override PartName="/ppt/ink/ink1.xml" ContentType="application/inkml+xml"/>
  <Override PartName="/ppt/slides/slide23.xml" ContentType="application/vnd.openxmlformats-officedocument.presentationml.slide+xml"/>
  <Override PartName="/ppt/notesslides/notesslide2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Lst>
  <p:notesMasterIdLst>
    <p:notesMasterId r:id="rId3"/>
  </p:notesMasterIdLst>
  <p:sldIdLst>
    <p:sldId id="256" r:id="rId4"/>
    <p:sldId id="278" r:id="rId5"/>
    <p:sldId id="257" r:id="rId6"/>
    <p:sldId id="258" r:id="rId7"/>
    <p:sldId id="279" r:id="rId8"/>
    <p:sldId id="259" r:id="rId9"/>
    <p:sldId id="260" r:id="rId10"/>
    <p:sldId id="261" r:id="rId11"/>
    <p:sldId id="262" r:id="rId12"/>
    <p:sldId id="274" r:id="rId13"/>
    <p:sldId id="263" r:id="rId14"/>
    <p:sldId id="264" r:id="rId15"/>
    <p:sldId id="265" r:id="rId16"/>
    <p:sldId id="266" r:id="rId17"/>
    <p:sldId id="267" r:id="rId18"/>
    <p:sldId id="268" r:id="rId19"/>
    <p:sldId id="275" r:id="rId20"/>
    <p:sldId id="269" r:id="rId21"/>
    <p:sldId id="270" r:id="rId22"/>
    <p:sldId id="271" r:id="rId23"/>
    <p:sldId id="272" r:id="rId24"/>
    <p:sldId id="273" r:id="rId25"/>
    <p:sldId id="276"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96" y="468"/>
      </p:cViewPr>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 Type="http://schemas.openxmlformats.org/officeDocument/2006/relationships/slideMaster" Target="slideMasters/slideMaster2.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tableStyles" Target="tableStyles.xml"/><Relationship Id="rId28" Type="http://schemas.openxmlformats.org/officeDocument/2006/relationships/presProps" Target="presProps.xml"/><Relationship Id="rId29" Type="http://schemas.openxmlformats.org/officeDocument/2006/relationships/viewProps" Target="viewProps.xml"/><Relationship Id="rId3" Type="http://schemas.openxmlformats.org/officeDocument/2006/relationships/notesMaster" Target="notesMasters/notesMaster1.xml"/><Relationship Id="rId30"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s>
</file>

<file path=ppt/ink/ink1.xml><?xml version="1.0" encoding="utf-8"?>
<inkml:ink xmlns:inkml="http://www.w3.org/2003/InkML">
  <inkml:definitions>
    <inkml:brush xml:id="br0">
      <inkml:brushProperty name="tip" value="rectangle"/>
      <inkml:brushProperty name="width" value="0.105833" units="cm"/>
      <inkml:brushProperty name="height" value="0.423333" units="cm"/>
      <inkml:brushProperty name="color" value="#FFFFFF"/>
      <inkml:brushProperty name="transparency" value="128"/>
    </inkml:brush>
    <inkml:context xml:id="ctx0">
      <inkml:inkSource xml:id="inkSrc0">
        <inkml:traceFormat>
          <inkml:channel name="X" type="integer" min="-2147483648" max="2147483647" units="cm"/>
          <inkml:channel name="Y" type="integer" min="-2147483648" max="2147483647" units="cm"/>
        </inkml:traceFormat>
        <inkml:sourceProperty name="mobisystems_processingApplied" value="true"/>
        <inkml:channelProperties>
          <inkml:channelProperty channel="X" name="resolution" value="10000.000000" units="1/cm"/>
          <inkml:channelProperty channel="Y" name="resolution" value="10000.000000" units="1/cm"/>
        </inkml:channelProperties>
      </inkml:inkSource>
    </inkml:context>
  </inkml:definitions>
  <inkml:trace contextRef="#ctx0" brushRef="#br0">2352 6115, 2117 6115, 2117 6350, 2117 6820, 2117 7291, 2117 7526, 2117 7996, 2117 8467, 2352 8702, 2469 8937, 2587 9172, 2587 9407, 2705 9643, 2822 9878, 2822 10113, 2940 10348, 3057 10583, 3057 10818, 3175 10936, 3293 11054, 3528 11054, 3645 11289, 3763 11524, 3763 11759, 3881 11877, 3998 11994, 4233 11994, 4351 12112, 4469 12230, 4704 12465, 4939 12465, 5174 12465, 5409 12465, 5644 12465, 5880 12465, 6115 12465, 6350 12347, 6585 12230, 6820 11994, 7056 11642, 7291 11289, 7526 11054, 7526 10819, 7526 10583, 7526 10348, 7526 9995, 7526 9643, 7526 9172, 7526 8702, 7526 8231, 7526 7526, 7291 7056, 7056 6585, 6820 6115, 6585 5762, 6350 5409, 5880 4939, 5762 4704, 5644 4469, 5409 4469, 5174 4469, 4939 4469, 4469 4704, 4351 4939, 4233 5174, 3998 5880, 3881 6350, 3763 6820, 3763 7291, 3645 7644, 3528 7996, 3528 8231, 3528 8467, 3528 8702, 3528 8937, 3645 8819, 3763 8702, 3763 8467, 3763 8231, 3763 7996, 3763 7526, 3763 7291, 3763 7056, 3763 6585, 3763 6350, 3763 6115, 3763 5880, 3763 5527, 3763 5174, 3763 4939, 3763 4586, 3763 4233, 3528 4233, 3410 3998, 3293 3763, 3057 3763, 2822 3998, 2587 4233, 2352 4469, 2234 4821, 2117 5174, 1881 5409, 1764 5644, 1646 5880, 1646 6115, 1646 6468, 1646 6820, 1646 7291, 1646 7644, 1646 7996, 1646 8231, 1646 8467, 1646 8702, 1646 8937, 1646 9172, 1646 9407, 1646 9643, 1999 9525, 2352 9407, 2587 9172, 2587 8819, 2587 8467, 2822 7996, 2940 7408, 3057 6820, 3057 6350, 3175 5762, 3293 5174, 3293 4939, 3293 4233, 3293 3528, 3293 3057, 3293 2469, 3293 1881, 3293 1411, 3293 1176, 3293 941, 3293 706, 3057 706, 2822 706, 2587 941, 2587 1294, 2587 1646, 2587 2352, 2469 3057, 2352 3763, 2352 4704, 2352 5292, 2352 5880, 2352 6585, 2352 7173, 2352 7761, 2352 8231, 2352 8702, 2352 9172, 2352 9643, 2352 9878, 2352 10113, 2352 10348, 2587 10466, 2822 10583, 2822 10818, 3175 10818, 3528 10818, 3763 10818, 3998 10818, 4233 10818, 4469 10818, 4821 10818, 5174 10818, 5409 10818, 5644 10583, 5880 10348, 6115 9878, 6115 9525, 6115 9172, 6350 8467, 6350 7761, 6350 7056, 6585 6115, 6585 5409, 6585 4704, 6585 3763, 6585 3175, 6585 2587, 6585 2117, 6468 1764, 6350 1411, 6115 1176, 5880 823, 5644 470, 5409 470, 5174 235, 4939 0, 4704 0, 4469 0, 4233 0, 3998 0, 3645 118, 3293 235, 2822 470, 2469 823, 2117 1176, 1881 1646, 1764 1999, 1646 2352, 1646 2822, 1646 3528, 1646 4233, 1646 4704, 1529 5409, 1411 6115, 1411 6585, 1411 7056, 1411 7526, 1411 7996, 1411 8349, 1411 8702, 1646 8937, 1881 9290, 2117 9643, 2587 9878, 2822 9995, 3057 10113, 3293 10113, 3528 10113, 3763 10113, 3998 10113, 4351 9995, 4704 9878, 4704 9643, 4939 9172, 5174 8702, 5409 8231, 5644 7761, 5880 7291, 5880 6820, 5880 6232, 5880 5644, 5880 4939, 5880 4351, 5880 3763, 5880 3057, 5762 2705, 5644 2352, 5174 2117, 4821 1881, 4469 1646, 4233 1646, 3763 1529, 3293 1411, 2822 1176, 2587 1176, 2352 1176, 1881 1176, 1646 1176, 1411 1176, 1176 1176, 823 1411, 470 1646, 235 1881, 118 2352, 0 2822, 0 3057, 0 3763, 0 4469, 0 4939, 0 5644, 0 6350, 0 6820, 118 7526, 235 8231, 470 8702, 823 9055, 1176 9407, 1881 9878, 2352 10231, 2822 10583, 3528 10818, 4116 10936, 4704 11054, 5409 11054, 5762 11054, 6115 11054, 6585 11054, 6938 11054, 7291 11054, 7526 11054, 7761 11054, 7996 11054, 8231 11054, 8349 10819, 8467 10583, 8702 10348, 8702 9878, 8702 9407, 8702 9172, 8702 8584, 8702 7996, 8702 7761, 8584 7291, 8467 6820, 8231 6585, 8114 5997, 7996 5409, 7761 5174, 7408 4939, 7056 4704, 7056 4469, 6820 4233, 6585 3998, 6585 3763, 6350 3763, 6115 3763, 5880 3763, 5644 3763, 5409 3763, 5174 3763, 4939 3881, 4704 3998, 4704 4233, 4586 4469, 4469 4704, 4233 4704, 4233 5056, 4233 5409, 4233 5880, 4233 6115, 4233 6350, 4233 6585, 4233 6820, 4233 7056, 4233 7291, 4233 7291</inkml:trace>
</inkml:ink>
</file>

<file path=ppt/ink/ink2.xml><?xml version="1.0" encoding="utf-8"?>
<inkml:ink xmlns:inkml="http://www.w3.org/2003/InkML">
  <inkml:definitions>
    <inkml:brush xml:id="br0">
      <inkml:brushProperty name="tip" value="ellipse"/>
      <inkml:brushProperty name="width" value="0.507999" units="cm"/>
      <inkml:brushProperty name="height" value="0.507999" units="cm"/>
      <inkml:brushProperty name="color" value="#FFFFFF"/>
      <inkml:brushProperty name="transparency" value="1"/>
    </inkml:brush>
    <inkml:context xml:id="ctx0">
      <inkml:inkSource xml:id="inkSrc0">
        <inkml:traceFormat>
          <inkml:channel name="X" type="integer" min="-2147483648" max="2147483647" units="cm"/>
          <inkml:channel name="Y" type="integer" min="-2147483648" max="2147483647" units="cm"/>
          <inkml:channel name="F" type="integer" max="100000" units="dev"/>
        </inkml:traceFormat>
        <inkml:sourceProperty name="mobisystems_processingApplied" value="true"/>
        <inkml:channelProperties>
          <inkml:channelProperty channel="X" name="resolution" value="10000.000000" units="1/cm"/>
          <inkml:channelProperty channel="Y" name="resolution" value="10000.000000" units="1/cm"/>
        </inkml:channelProperties>
      </inkml:inkSource>
    </inkml:context>
  </inkml:definitions>
  <inkml:trace contextRef="#ctx0" brushRef="#br0">13170 20696 16667, 12935 20696 16667, 13406 20696 16667, 14111 20696 16667, 14817 20696 16667, 15757 20696 16667, 16933 20696 16667, 18109 20696 16667, 19285 20696 16667, 20579 20696 16667, 21872 20696 16667, 23048 20696 16667, 24106 20696 16667, 25165 20696 16667, 25870 20696 16667, 26576 20696 16667, 27281 20696 16667, 27752 20696 16667, 28222 20696 16667, 28693 20696 16667, 28928 20696 16667, 28928 20461 16667, 28928 20226 16667, 28928 19991 16667, 28693 19638 16667, 28457 19285 16667, 28222 19050 16667, 27634 18932 16667, 27046 18815 16667, 26576 18815 16667, 25635 18815 16667, 24694 18815 16667, 24224 18815 16667, 23518 18815 16667, 22813 18815 16667, 21637 18815 16667, 21167 18815 16667, 20696 18815 16667, 19991 18815 16667, 19638 18932 16667, 19285 19050 16667, 19050 19285 16667, 18815 19520 16667, 18580 19756 16667, 18344 19991 16667, 18227 20343 16667, 18109 20696 16667, 17874 20696 16667, 17874 20931 16667, 17874 21167 16667, 17874 21402 16667, 17874 21637 16667, 17874 21872 16667, 17874 22107 16667, 17992 22225 16667, 18109 22343 16667, 18344 22578 16667, 18697 22578 16667, 19050 22578 16667, 19520 22578 16667, 19873 22578 16667, 20226 22578 16667, 20461 22578 16667, 20696 22578 16667, 20931 22578 16667, 21167 22578 16667, 21167 22578 16667, 21167 22578 16667, 21167 22813 16667, 21284 22931 16667, 21402 23048 16667, 21637 23048 16667, 21990 23283 16667, 22343 23518 16667, 22578 23518 16667, 22695 23636 16667, 22813 23754 16667, 23048 23989 16667, 23283 23989 16667, 23518 23989 16667, 23989 23989 16667, 24224 23989 16667, 24459 23989 16667, 24694 23989 16667, 24930 23989 16667, 25165 23989 16667, 25400 23989 16667, 25518 23871 16667, 25635 23754 16667, 25870 23754 16667, 26106 23636 16667, 26341 23518 16667, 26576 23283 16667, 26693 23166 16667, 26811 23048 16667, 27046 22813 16667, 27164 22695 16667, 27281 22578 16667, 27517 22578 16667, 27752 22460 16667, 27987 22343 16667, 27987 22107 16667, 28105 21990 16667, 28222 21872 16667, 28222 21637 16667, 28457 21637 16667, 28693 21637 16667, 28928 21637 16667, 29045 21755 16667, 29163 21872 16667, 29398 21872 16667, 29516 22107 16667, 29633 22343 16667, 29868 22343 16667, 29986 22695 16667, 30104 23048 16667, 30339 23048 16667, 30339 23401 16667, 30339 23754 16667, 30574 23754 16667, 30809 24106 16667, 31044 24459 16667, 31280 24459 16667, 31515 24577 16667, 31750 24694 16667, 31985 24694 16667, 32220 24694 16667, 32456 24694 16667, 32456 24459 16667, 32456 24224 16667, 32456 23989 16667, 32691 24224 16667, 32691 24459 16667, 32691 24694 16667, 32926 24694 16667, 33043 24812 16667, 33161 24930 16667, 33161 25165 16667, 33279 25047 16667, 33396 24930 16667, 33396 24694 16667, 33396 24459 16667, 33396 24224 16667, 33396 23989 16667, 33514 23754 16667, 33631 23518 16667, 33867 23518 16667, 33984 23754 16667, 34102 23989 16667, 34102 24224 16667, 34219 24106 16667, 34337 23989 16667, 34337 23754 16667, 34337 23518 16667, 34337 23283 16667, 34337 23048 16667, 34337 22813 16667, 34337 22578 16667, 34337 22107 16667, 34219 21872 16667, 34102 21637 16667, 34102 21872 16667, 34102 22225 16667, 34102 22578 16667, 34102 22813 16667, 34102 23048 16667, 34102 23283 16667, 34102 23518 16667, 34102 23754 16667, 34102 23989 16667, 34102 24224 16667, 34102 24459 16667, 34102 24694 16667, 34102 24930 16667, 34102 25165 16667, 34102 25400 16667, 34102 25165 16667, 34102 24930 16667, 34102 24694 16667, 34102 24459 16667, 34102 24224 16667, 34102 23989 16667, 34337 23989 16667, 34455 23871 16667, 34572 23754 16667, 34807 23754 16667, 35043 23754 16667, 35278 23754 16667, 35513 23754 16667, 35513 23989 16667, 35513 24224 16667, 35748 24224 16667, 35866 24342 16667, 35983 24459 16667, 35983 24694 16667, 35983 24694 16667, 35983 24694 16667, 35983 24224 16667, 35983 23989 16667, 35983 23754 16667, 35983 23518 16667, 35983 23283 16667, 35983 23048 16667, 35748 22813 16667, 35748 22578 16667, 35748 22343 16667, 35748 22107 16667, 35631 21990 16667, 35513 21872 16667, 35513 21637 16667, 35513 21637 16667, 35513 21637 16667, 35513 22107 16667, 35513 22343 16667, 35513 22578 16667, 35513 22813 16667, 35513 23048 16667, 35513 23283 16667, 35513 23518 16667, 35513 23754 16667, 35513 23989 16667, 35513 24224 16667, 35513 24459 16667, 35513 24694 16667, 35513 25165 16667, 35278 25282 16667, 35043 25400 16667, 34807 25400 16667, 34455 25518 16667, 34102 25635 16667, 33631 25870 16667, 33279 25870 16667, 32926 25870 16667, 32456 25870 16667, 32103 25870 16667, 31750 25870 16667, 31280 25870 16667, 30927 25870 16667, 30574 25870 16667, 30339 25870 16667, 29868 25870 16667, 29398 25870 16667, 29163 25870 16667, 28693 25870 16667, 28222 25870 16667, 27987 25870 16667, 27752 25870 16667, 27517 25870 16667, 27281 25870 16667, 26929 25870 16667, 26576 25870 16667, 26341 25870 16667, 26341 25870 16667, 26341 25870 16667, 26576 25870 16667, 27046 25870 16667, 27517 25870 16667, 27987 25870 16667, 28693 25870 16667, 29398 25870 16667, 29868 25870 16667, 30339 25870 16667, 30809 25870 16667, 31044 25870 16667, 31280 25753 16667, 31515 25635 16667, 31750 25400 16667, 31750 25165 16667, 31750 24930 16667, 31985 24694 16667, 32103 24577 16667, 32220 24459 16667, 32456 24459 16667, 32220 24224 16667, 31985 23989 16667, 31515 23754 16667, 30927 23754 16667, 30339 23754 16667, 29633 23754 16667, 28928 23754 16667, 28222 23754 16667, 27281 23754 16667, 26458 23754 16667, 25635 23754 16667, 24930 23754 16667, 24224 23754 16667, 23518 23754 16667, 23283 23754 16667, 23048 23754 16667, 22813 23754 16667, 22578 23754 16667, 22578 23754 16667, 22578 23754 16667, 23283 23754 16667, 23518 23754 16667, 23754 23754 16667, 24459 23754 16667, 24812 23754 16667, 25165 23754 16667, 25635 23754 16667, 26106 23754 16667, 26576 23754 16667, 26811 23754 16667, 26929 23636 16667, 27046 23518 16667, 27281 23518 16667, 27164 23283 16667, 27046 23048 16667, 26576 22813 16667, 26106 22695 16667, 25635 22578 16667, 25165 22578 16667, 24577 22460 16667, 23989 22343 16667, 23048 22343 16667, 22107 22343 16667, 21167 22343 16667, 20696 22107 16667, 19756 22107 16667, 18815 22107 16667, 18344 22107 16667, 17639 22107 16667, 16933 22107 16667, 16698 22107 16667, 16345 22107 16667, 15993 22107 16667, 15757 22107 16667, 15522 22107 16667, 15287 22107 16667, 15287 22343 16667, 15287 22578 16667, 15287 22813 16667, 15287 23048 16667, 15405 23283 16667, 15522 23518 16667, 15287 23518 16667, 15052 23518 16667, 14817 23518 16667, 14581 23518 16667, 14346 23401 16667, 14111 23283 16667, 14346 23283 16667, 14817 23283 16667, 15287 23283 16667, 15993 23283 16667, 16581 23283 16667, 17168 23283 16667, 17639 23518 16667, 18227 23518 16667, 18815 23518 16667, 19756 23518 16667, 20343 23518 16667, 20931 23518 16667, 21637 23518 16667, 22107 23518 16667, 22578 23518 16667, 22813 23518 16667, 23048 23518 16667, 23283 23518 16667, 22813 23518 16667, 21990 23518 16667, 21167 23518 16667, 19991 23518 16667, 18697 23518 16667, 17404 23518 16667, 16228 23518 16667, 15169 23518 16667, 14111 23518 16667, 13170 23518 16667, 12465 23518 16667, 11759 23518 16667, 11289 23518 16667, 10936 23518 16667, 10583 23518 16667, 10818 23754 16667, 11289 23989 16667, 11759 24224 16667, 12230 24459 16667, 12818 24577 16667, 13406 24694 16667, 14111 24930 16667, 15052 25165 16667, 15993 25400 16667, 16698 25635 16667, 17404 25753 16667, 18109 25870 16667, 18815 26106 16667, 19168 26106 16667, 19520 26106 16667, 19991 26106 16667, 20226 26106 16667, 20461 26106 16667, 20696 26106 16667, 20696 25870 16667, 20696 25635 16667, 20696 25400 16667, 20579 25282 16667, 20461 25165 16667, 20226 25165 16667, 20108 25282 16667, 19991 25400 16667, 19756 25635 16667, 19756 25988 16667, 19756 26341 16667, 19756 26576 16667, 19756 26811 16667, 19756 27046 16667, 19756 27281 16667, 19756 27517 16667, 19756 27752 16667, 19991 27987 16667, 20108 28340 16667, 20226 28693 16667, 20461 28693 16667, 20696 29045 16667, 20931 29398 16667, 21167 29398 16667, 21284 29633 16667, 21402 29868 16667, 21872 29868 16667, 22107 29868 16667, 22343 29868 16667, 22578 29868 16667, 22813 29868 16667, 23048 29868 16667, 23283 29868 16667, 23518 29633 16667, 23754 29398 16667, 23754 28928 16667, 23871 28575 16667, 23989 28222 16667, 23989 27987 16667, 23989 27634 16667, 23989 27281 16667, 23989 26811 16667, 23989 26576 16667, 23989 26341 16667, 23989 26106 16667, 23989 25753 16667, 23989 25400 16667, 23989 25165 16667, 23871 24812 16667, 23754 24459 16667, 23518 24459 16667, 23283 24459 16667, 23048 24459 16667, 22813 24459 16667, 22460 24459 16667, 22107 24459 16667, 21872 24459 16667, 21637 24694 16667, 21402 24930 16667, 21402 25400 16667, 21167 25635 16667, 20931 25870 16667, 20931 26106 16667, 20931 26341 16667, 20931 26576 16667, 20931 26811 16667, 20931 27164 16667, 20931 27517 16667, 20931 27752 16667, 20931 28105 16667, 20931 28457 16667, 20931 28693 16667, 20931 28928 16667, 20931 29163 16667, 21167 29398 16667, 21402 29398 16667, 21637 29398 16667, 21402 29398 16667, 21402 29633 16667, 21402 29868 16667, 21402 29633 16667, 21402 29163 16667, 21402 28693 16667, 21402 28222 16667, 21402 27987 16667, 21402 27752 16667, 21402 27281 16667, 21402 27046 16667, 21402 26811 16667, 21402 27046 16667, 21402 27281 16667, 21402 27517 16667, 21402 27752 16667, 21402 28105 16667, 21402 28457 16667, 21402 28693 16667, 21402 28928 16667, 21402 29163 16667, 21402 28928 16667, 21284 28693 16667, 21167 28457 16667, 20931 27987 16667, 20696 27517 16667, 20461 27046 16667, 20226 26576 16667, 19991 25988 16667, 19756 25400 16667, 19520 25165 16667, 19285 25047 16667, 19050 24930 16667, 19050 24694 16667, 19050 24930 16667, 19050 25165 16667, 19050 25635 16667, 19050 25988 16667, 19050 26341 16667, 19050 26811 16667, 19050 27164 16667, 19050 27517 16667, 19050 27752 16667, 19285 27987 16667, 19520 28222 16667, 19520 28457 16667, 19638 28575 16667, 19756 28693 16667, 19991 28693 16667, 20108 28575 16667, 20226 28457 16667, 20931 28222 16667, 21637 28222 16667, 22343 28222 16667, 23048 28222 16667, 23754 28340 16667, 24459 28457 16667, 24930 28693 16667, 25400 28693 16667, 25870 28693 16667, 26341 28693 16667, 26693 28693 16667, 27046 28693 16667, 27281 28928 16667, 27399 29163 16667, 27517 29398 16667, 27752 29398 16667, 27752 29398 16667, 27752 29398 16667, 27281 29398 16667, 26929 29398 16667, 26576 29398 16667, 26341 29163 16667, 25988 29163 16667, 25635 29163 16667, 25635 28928 16667, 25400 28810 16667, 25165 28693 16667, 24930 28693 16667, 24812 28575 16667, 24694 28457 16667, 24224 28222 16667, 23871 27987 16667, 23518 27752 16667, 23283 27752 16667, 23048 27634 16667, 22813 27517 16667, 22578 27281 16667, 22343 27164 16667, 22107 27046 16667, 21637 26811 16667, 21402 26576 16667, 21167 26341 16667, 20696 26341 16667, 20461 25988 16667, 20226 25635 16667, 19756 25165 16667, 19520 24930 16667, 19285 24694 16667, 18815 24459 16667, 18344 23989 16667, 17874 23518 16667, 17639 23283 16667, 17168 22931 16667, 16698 22578 16667, 16228 22107 16667, 15993 21872 16667, 15757 21637 16667, 15287 21402 16667, 15169 21167 16667, 15052 20931 16667, 14817 20931 16667, 14581 20696 16667, 14346 20461 16667, 14111 20461 16667, 13993 20343 16667, 13876 20226 16667, 13876 19991 16667, 13641 19873 16667, 13406 19756 16667, 13170 19756 16667, 12935 19520 16667, 12700 19285 16667, 12465 19050 16667, 12230 18932 16667, 11994 18815 16667, 11524 18815 16667, 11289 18697 16667, 11054 18580 16667, 10818 18580 16667, 10701 18462 16667, 10583 18344 16667, 10583 18580 16667, 10583 18815 16667, 10583 19050 16667, 10583 19285 16667, 10583 19638 16667, 10583 19991 16667, 10583 20461 16667, 10466 20579 16667, 10348 20696 16667, 10113 20696 16667, 9878 20696 16667, 9643 20696 16667, 9407 20696 16667, 9172 20696 16667, 8937 20696 16667, 8702 20696 16667, 8584 20814 16667, 8467 20931 16667, 8467 21167 16667, 8349 21402 16667, 8231 21637 16667, 7996 21637 16667, 7996 21872 16667, 7996 22107 16667, 7996 22343 16667, 8231 22343 16667, 8467 22343 16667, 8702 22343 16667, 8937 22343 16667, 9172 22343 16667, 8702 22343 16667, 8349 22343 16667, 7996 22343 16667, 7526 22343 16667, 7173 22225 16667, 6820 22107 16667, 6350 21872 16667, 5997 21519 16667, 5644 21167 16667, 5174 20931 16667, 4821 20696 16667, 4469 20461 16667, 4233 20226 16667, 3998 20226 16667, 3763 20226 16667, 3763 19991 16667, 3881 19991 16667, 3998 19991 16667, 4233 19991 16667, 4469 19991 16667, 4704 19991 16667, 4939 19991 16667, 5409 19991 16667, 5880 19991 16667, 6115 19991 16667, 6585 19991 16667, 7056 19991 16667, 7761 19991 16667, 8114 19991 16667, 8467 19991 16667, 8702 19991 16667, 8937 19991 16667, 9172 19991 16667, 9407 19991 16667, 9525 19873 16667, 9643 19756 16667, 9643 19520 16667, 9643 19756 16667, 9643 19991 16667, 9172 20226 16667, 9172 20461 16667, 9172 20696 16667, 8937 20696 16667, 8819 20931 16667, 8702 21167 16667, 8702 21402 16667, 8702 21637 16667, 8702 21872 16667, 8702 22107 16667, 8702 22343 16667, 8702 22578 16667, 8702 22813 16667, 8702 23048 16667, 8702 23283 16667, 8702 23518 16667, 8819 23636 16667, 8937 23754 16667, 9172 23754 16667, 9172 23401 16667, 9172 23048 16667, 9172 22578 16667, 9172 22343 16667, 9172 22107 16667, 8937 21637 16667, 8819 21167 16667, 8702 20696 16667, 8231 19991 16667, 7996 19520 16667, 7761 19050 16667, 7526 18815 16667, 7526 18580 16667, 7526 18344 16667, 7291 18109 16667, 7056 17874 16667, 6820 17639 16667, 6585 17639 16667, 6350 17756 16667, 6115 17874 16667, 5880 18109 16667, 5880 18580 16667, 5880 19050 16667, 5880 19285 16667, 5880 19873 16667, 5880 20461 16667, 5880 20696 16667, 5880 21049 16667, 5880 21402 16667, 5880 21872 16667, 6115 22107 16667, 6350 22343 16667, 6820 22343 16667, 7173 22460 16667, 7526 22578 16667, 7761 22813 16667, 8231 22813 16667, 8702 22813 16667, 9407 22813 16667, 9995 22813 16667, 10583 22813 16667, 11054 22813 16667, 11406 22813 16667, 11759 22813 16667, 11994 22813 16667, 12230 22813 16667, 12465 22813 16667, 12700 22813 16667, 12700 22578 16667, 12700 22343 16667, 12700 22107 16667, 12582 21755 16667, 12465 21402 16667, 11994 21402 16667, 11877 21167 16667, 11759 20931 16667, 11524 20696 16667, 11289 20696 16667, 11054 20696 16667, 10818 20696 16667, 10818 21049 16667, 10818 21402 16667, 10818 21872 16667, 10818 22225 16667, 10818 22578 16667, 10818 22813 16667, 10818 23048 16667, 10818 23283 16667, 10818 23518 16667, 10818 23754 16667, 10818 23989 16667, 10818 24224 16667, 10818 24459 16667, 10818 24694 16667, 10818 24459 16667, 10818 24106 16667, 10818 23754 16667, 10818 23518 16667, 10818 22931 16667, 10818 22343 16667, 10818 21872 16667, 10701 21284 16667, 10583 20696 16667, 10113 19991 16667, 9760 19638 16667, 9407 19285 16667, 9172 18580 16667, 8819 18109 16667, 8467 17639 16667, 8231 16933 16667, 7879 16463 16667, 7526 15993 16667, 7056 15757 16667, 6703 15169 16667, 6350 14581 16667, 6350 14111 16667, 6115 13758 16667, 5880 13406 16667, 5644 12935 16667, 5527 12582 16667, 5409 12230 16667, 5174 11994 16667, 5174 11759 16667, 5174 11524 16667, 5174 11289 16667, 5174 11759 16667, 5174 12230 16667, 5174 12935 16667, 5174 13406 16667, 5174 13876 16667, 5174 14346 16667, 5174 14581 16667, 5174 14817 16667, 5174 15052 16667, 5174 15287 16667, 5174 15522 16667, 5409 15522 16667, 5527 15405 16667, 5644 15287 16667, 5880 14817 16667, 6232 13993 16667, 6585 13170 16667, 6820 12465 16667, 6938 11759 16667, 7056 11054 16667, 7291 10348 16667, 7408 9760 16667, 7526 9172 16667, 7526 8702 16667, 7526 8231 16667, 7526 7761 16667, 7526 7291 16667, 7526 6938 16667, 7526 6585 16667, 7526 6350 16667, 7526 6115 16667, 7526 5880 16667, 7526 6350 16667, 7644 6820 16667, 7761 7291 16667, 7761 7761 16667, 7761 8114 16667, 7761 8467 16667, 7761 8702 16667, 7879 9055 16667, 7996 9407 16667, 7996 9643 16667, 7996 9878 16667, 7996 10113 16667, 7996 9878 16667, 7996 9290 16667, 7996 8702 16667, 7996 8467 16667, 7996 7761 16667, 7996 7056 16667, 7996 6585 16667, 7996 5880 16667, 7996 5174 16667, 7996 4704 16667, 7996 4116 16667, 7996 3528 16667, 7996 3293 16667, 7996 2822 16667, 7996 2352 16667, 7996 2117 16667, 7996 1881 16667, 7996 1646 16667, 7996 1411 16667, 7996 1411 16667, 7996 1411 16667, 7996 1881 16667, 7996 2234 16667, 7996 2587 16667, 7761 3057 16667, 7761 3293 16667, 7761 3528 16667, 7761 3763 16667, 7644 3998 16667, 7526 4233 16667, 7526 4469 16667, 7408 4586 16667, 7291 4704 16667, 7056 4233 16667, 6938 3998 16667, 6820 3763 16667, 6585 3528 16667, 6350 3410 16667, 6115 3293 16667, 6115 3057 16667, 6115 2822 16667, 6115 2587 16667, 6115 2352 16667, 5997 2234 16667, 5880 2117 16667, 5644 1881 16667, 5644 1646 16667, 5644 1411 16667, 5644 1176 16667, 5644 941 16667, 5644 706 16667, 5644 941 16667, 5762 1058 16667, 5880 1176 16667, 5880 1646 16667, 5997 1999 16667, 6115 2352 16667, 6115 2587 16667, 6115 2822 16667, 6115 3057 16667, 6115 3528 16667, 6232 3881 16667, 6350 4233 16667, 6585 4939 16667, 6585 5292 16667, 6585 5644 16667, 6585 6350 16667, 6585 6820 16667, 6585 7291 16667, 6585 7526 16667, 6585 7996 16667, 6585 8467 16667, 6585 8702 16667, 6585 9172 16667, 6585 9643 16667, 6585 9878 16667, 6585 10113 16667, 6585 10348 16667, 6585 10583 16667, 6585 10583 16667, 6585 10583 16667, 6585 10348 16667, 6585 10113 16667, 6585 9878 16667, 6585 9643 16667, 6585 9172 16667, 6585 8702 16667, 6585 8467 16667, 6585 8114 16667, 6585 7761 16667, 6585 7526 16667, 6585 7173 16667, 6585 6820 16667, 6585 6585 16667, 6585 6350 16667, 6585 6115 16667, 6585 5880 16667, 6585 5527 16667, 6585 5174 16667, 6585 4939 16667, 6585 4704 16667, 6585 4469 16667, 6585 4233 16667, 6585 3881 16667, 6585 3528 16667, 6585 3293 16667, 6585 3057 16667, 6585 2822 16667, 6585 2587 16667, 6585 2352 16667, 6585 2117 16667, 6585 1881 16667, 6703 1764 16667, 6820 1646 16667, 6820 1411 16667, 6820 1176 16667, 6820 941 16667, 6820 706 16667, 6820 470 16667, 6820 235 16667, 6820 470 16667, 6820 1294 16667, 6820 2117 16667, 6820 3057 16667, 6820 3881 16667, 6820 4704 16667, 6820 5409 16667, 6820 5997 16667, 6820 6585 16667, 6820 7056 16667, 6703 7408 16667, 6585 7761 16667, 6585 7996 16667, 6585 8231 16667, 6585 8467 16667, 6585 8702 16667, 6585 9055 16667, 6585 9407 16667, 6585 9643 16667, 6585 9995 16667, 6585 10348 16667, 6585 10819 16667, 6585 11289 16667, 6585 11759 16667, 6585 12230 16667, 6585 12582 16667, 6585 12935 16667, 6585 13641 16667, 6585 14111 16667, 6585 14581 16667, 6585 15052 16667, 6585 15405 16667, 6585 15757 16667, 6585 16228 16667, 6703 16345 16667, 6820 16463 16667, 7056 16463 16667, 7173 16228 16667, 7291 15993 16667, 7526 15522 16667, 7644 15287 16667, 7761 15052 16667, 7761 14817 16667, 7996 14581 16667, 8231 14346 16667, 8231 14111 16667, 8349 13758 16667, 8467 13406 16667, 8467 12935 16667, 8584 12582 16667, 8702 12230 16667, 8702 11994 16667, 8702 11524 16667, 8702 11054 16667, 8702 10583 16667, 8702 9995 16667, 8702 9407 16667, 8702 8702 16667, 8702 7761 16667, 8702 6820 16667, 8702 5880 16667, 8702 5292 16667, 8702 4704 16667, 8467 3998 16667, 8349 3645 16667, 8231 3293 16667, 7996 2822 16667, 7761 2469 16667, 7526 2117 16667, 7056 1646 16667, 6938 1411 16667, 6820 1176 16667, 6585 941 16667, 6468 823 16667, 6350 706 16667, 6350 470 16667, 6232 353 16667, 6115 235 16667, 5880 235 16667, 5762 118 16667, 5644 0 16667, 5409 0 16667, 5174 0 16667, 4939 0 16667, 4704 0 16667, 4351 0 16667, 3998 0 16667, 3763 0 16667, 3763 353 16667, 3763 706 16667, 3763 941 16667, 3410 1529 16667, 3057 2117 16667, 2822 2587 16667, 2469 3293 16667, 2117 3998 16667, 1646 4939 16667, 1411 5762 16667, 1176 6585 16667, 941 7526 16667, 823 8231 16667, 706 8937 16667, 470 9878 16667, 235 10701 16667, 0 11524 16667, 0 12465 16667, 0 13406 16667, 0 14346 16667, 0 15287 16667, 0 15875 16667, 0 16463 16667, 235 17169 16667, 353 17521 16667, 470 17874 16667, 706 18109 16667, 941 18462 16667, 1176 18815 16667, 1411 19050 16667, 1646 19285 16667, 1881 19520 16667, 1881 19756 16667, 2234 19873 16667, 2587 19991 16667, 2822 19991 16667, 3175 20108 16667, 3528 20226 16667, 3998 20226 16667, 4469 20343 16667, 4939 20461 16667, 5174 20461 16667, 5527 20461 16667, 5880 20461 16667, 6350 20461 16667, 6703 20461 16667, 7056 20461 16667, 7291 20461 16667, 7526 20461 16667, 7761 20461 16667, 7996 20461 16667, 8231 20461 16667, 8467 20461 16667, 8467 20226 16667, 8702 19991 16667, 8937 19756 16667, 9172 19520 16667, 9172 19050 16667, 9172 18580 16667, 9172 18109 16667, 9172 17639 16667, 9172 17169 16667, 9172 16698 16667, 9290 16228 16667, 9407 15757 16667, 9407 15287 16667, 9407 14934 16667, 9407 14581 16667, 9407 14581 16667, 9407 14581 16667</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noEditPoints="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
            <a:endParaRPr lang="en-US"/>
          </a:p>
        </p:txBody>
      </p:sp>
      <p:sp>
        <p:nvSpPr>
          <p:cNvPr id="3" name="Date Placeholder 2"/>
          <p:cNvSpPr>
            <a:spLocks noGrp="1" noEditPoints="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
            <a:r>
              <a:rPr lang="en-US" smtClean="0"/>
              <a:t>*</a:t>
            </a:r>
            <a:endParaRPr lang="en-US"/>
          </a:p>
        </p:txBody>
      </p:sp>
      <p:sp>
        <p:nvSpPr>
          <p:cNvPr id="4" name="Slide Image Placeholder 3"/>
          <p:cNvSpPr>
            <a:spLocks noGrp="1" noRot="1" noChangeAspect="1" noEditPoints="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
            <a:endParaRPr lang="en-US"/>
          </a:p>
        </p:txBody>
      </p:sp>
      <p:sp>
        <p:nvSpPr>
          <p:cNvPr id="5" name="Notes Placeholder 4"/>
          <p:cNvSpPr>
            <a:spLocks noGrp="1" noEditPoints="1"/>
          </p:cNvSpPr>
          <p:nvPr>
            <p:ph type="body" sz="quarter" idx="3"/>
          </p:nvPr>
        </p:nvSpPr>
        <p:spPr>
          <a:xfrm>
            <a:off x="685800" y="4343400"/>
            <a:ext cx="5486400" cy="4114800"/>
          </a:xfrm>
          <a:prstGeom prst="rect">
            <a:avLst/>
          </a:prstGeom>
        </p:spPr>
        <p:txBody>
          <a:bodyPr vert="horz" lIns="91440" tIns="45720" rIns="91440" bIns="45720" rtlCol="0"/>
          <a:lstStyle/>
          <a:p>
            <a:pPr lvl="0"/>
          </a:p>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noEditPoints="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
            <a:endParaRPr lang="en-US"/>
          </a:p>
        </p:txBody>
      </p:sp>
      <p:sp>
        <p:nvSpPr>
          <p:cNvPr id="7" name="Slide Number Placeholder 6"/>
          <p:cNvSpPr>
            <a:spLocks noGrp="1" noEditPoints="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
            <a:r>
              <a:rPr lang="en-US" smtClean="0"/>
              <a:t>#</a:t>
            </a:r>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EB06E58D-4A19-4D08-93C9-D4B6C47261BB}" type="slidenum">
              <a:rPr lang="en-US" smtClean="0"/>
              <a:t>‹#›</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0B8038AE-E8F3-4AD0-9A28-1B479C414F76}" type="slidenum">
              <a:rPr lang="en-US" smtClean="0"/>
              <a:t>‹#›</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3271BE0D-A4FC-48BE-B865-5773A56B3D06}" type="slidenum">
              <a:rPr lang="en-US" smtClean="0"/>
              <a:t>‹#›</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7CBFCDFE-E1FE-4805-8AFD-7F6113F735A9}" type="slidenum">
              <a:rPr lang="en-US" smtClean="0"/>
              <a:t>‹#›</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A01DC34D-3D01-4D95-B0AF-74A3AD1E9457}" type="slidenum">
              <a:rPr lang="en-US" smtClean="0"/>
              <a:t>‹#›</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D225C61E-758F-4B60-9324-95E1FCDC217F}" type="slidenum">
              <a:rPr lang="en-US" smtClean="0"/>
              <a:t>‹#›</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724EFB97-81C4-44E0-99CE-B29044F31EE9}" type="slidenum">
              <a:rPr lang="en-US" smtClean="0"/>
              <a:t>‹#›</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51B2D6E3-623D-49C5-8BAF-BBC8B637DC4F}" type="slidenum">
              <a:rPr lang="en-US" smtClean="0"/>
              <a:t>‹#›</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65766737-C4C0-4C76-8D63-736AC402B22A}" type="slidenum">
              <a:rPr lang="en-US" smtClean="0"/>
              <a:t>‹#›</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BE9BA006-6577-4E23-8645-677CCDCC228A}" type="slidenum">
              <a:rPr lang="en-US" smtClean="0"/>
              <a:t>‹#›</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AD6F3682-BB3F-47C8-AB58-21F42778250C}" type="slidenum">
              <a:rPr lang="en-US" smtClean="0"/>
              <a:t>‹#›</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E443EA6A-98E0-4F64-807E-AEB2ACB6F0E9}" type="slidenum">
              <a:rPr lang="en-US" smtClean="0"/>
              <a:t>‹#›</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043B1862-98A4-44BC-8615-577098298DCE}" type="slidenum">
              <a:rPr lang="en-US" smtClean="0"/>
              <a:t>‹#›</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74F8A7F4-B5C2-4B32-B23F-FAE3BF04F338}" type="slidenum">
              <a:rPr lang="en-US" smtClean="0"/>
              <a:t>‹#›</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9B05EF04-E8F0-42B5-BD1C-3CA677011ACB}" type="slidenum">
              <a:rPr lang="en-US" smtClean="0"/>
              <a:t>‹#›</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680DA774-2344-4231-BD69-B8A7DF055806}" type="slidenum">
              <a:rPr lang="en-US" smtClean="0"/>
              <a:t>‹#›</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1890A450-7066-41EE-B55D-71B0A82AC350}" type="slidenum">
              <a:rPr lang="en-US" smtClean="0"/>
              <a:t>‹#›</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22C68049-3B52-4AD6-8879-DBEDE4C1C4D1}" type="slidenum">
              <a:rPr lang="en-US" smtClean="0"/>
              <a:t>‹#›</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FED163C8-598E-43BF-8998-FD70B47E3C4B}" type="slidenum">
              <a:rPr lang="en-US" smtClean="0"/>
              <a:t>‹#›</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8D576138-2A7E-42C3-BCAF-A225E2A411F4}" type="slidenum">
              <a:rPr lang="en-US" smtClean="0"/>
              <a:t>‹#›</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46A4EFD5-125B-42AA-9049-A2DA31702E46}" type="slidenum">
              <a:rPr lang="en-US" smtClean="0"/>
              <a:t>‹#›</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70988571-0097-4177-8648-34E67757CD45}" type="slidenum">
              <a:rPr lang="en-US" smtClean="0"/>
              <a:t>‹#›</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83D94D22-2AFB-4A19-A2DF-F05E36975F52}" type="slidenum">
              <a:rPr lang="en-US" smtClean="0"/>
              <a:t>‹#›</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noEditPoints="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noEditPoints="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smtClean="0"/>
              <a:t>Click to edit Master subtitle style</a:t>
            </a:r>
            <a:endParaRPr lang="en-US"/>
          </a:p>
        </p:txBody>
      </p:sp>
      <p:sp>
        <p:nvSpPr>
          <p:cNvPr id="4" name="Date Placeholder 3"/>
          <p:cNvSpPr>
            <a:spLocks noGrp="1" noEditPoints="1"/>
          </p:cNvSpPr>
          <p:nvPr>
            <p:ph type="dt" sz="half" idx="10"/>
          </p:nvPr>
        </p:nvSpPr>
        <p:spPr/>
        <p:txBody>
          <a:bodyPr/>
          <a:lstStyle/>
          <a:p>
            <a:fld id="{0F4B10BB-704C-44CD-8895-B28A1EEC184F}" type="datetimeFigureOut">
              <a:rPr lang="en-US" smtClean="0"/>
              <a:t>5/25/2022</a:t>
            </a:fld>
            <a:endParaRPr lang="en-US"/>
          </a:p>
        </p:txBody>
      </p:sp>
      <p:sp>
        <p:nvSpPr>
          <p:cNvPr id="5" name="Footer Placeholder 4"/>
          <p:cNvSpPr>
            <a:spLocks noGrp="1" noEditPoints="1"/>
          </p:cNvSpPr>
          <p:nvPr>
            <p:ph type="ftr" sz="quarter" idx="11"/>
          </p:nvPr>
        </p:nvSpPr>
        <p:spPr/>
        <p:txBody>
          <a:bodyPr/>
          <a:lstStyle/>
          <a:p>
            <a:endParaRPr lang="en-US"/>
          </a:p>
        </p:txBody>
      </p:sp>
      <p:sp>
        <p:nvSpPr>
          <p:cNvPr id="6" name="Slide Number Placeholder 5"/>
          <p:cNvSpPr>
            <a:spLocks noGrp="1" noEditPoints="1"/>
          </p:cNvSpPr>
          <p:nvPr>
            <p:ph type="sldNum" sz="quarter" idx="12"/>
          </p:nvPr>
        </p:nvSpPr>
        <p:spPr/>
        <p:txBody>
          <a:bodyPr/>
          <a:lstStyle/>
          <a:p>
            <a:fld id="{B59D39B2-6D7F-48EE-AA9E-8E5F02C9E6B9}"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p>
            <a:r>
              <a:rPr lang="en-US" smtClean="0"/>
              <a:t>Click to edit Master title style</a:t>
            </a:r>
            <a:endParaRPr lang="en-US"/>
          </a:p>
        </p:txBody>
      </p:sp>
      <p:sp>
        <p:nvSpPr>
          <p:cNvPr id="3" name="Vertical Text Placeholder 2"/>
          <p:cNvSpPr>
            <a:spLocks noGrp="1" noEditPoints="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noEditPoints="1"/>
          </p:cNvSpPr>
          <p:nvPr>
            <p:ph type="dt" sz="half" idx="10"/>
          </p:nvPr>
        </p:nvSpPr>
        <p:spPr/>
        <p:txBody>
          <a:bodyPr/>
          <a:lstStyle/>
          <a:p>
            <a:fld id="{0F4B10BB-704C-44CD-8895-B28A1EEC184F}" type="datetimeFigureOut">
              <a:rPr lang="en-US" smtClean="0"/>
              <a:t>5/25/2022</a:t>
            </a:fld>
            <a:endParaRPr lang="en-US"/>
          </a:p>
        </p:txBody>
      </p:sp>
      <p:sp>
        <p:nvSpPr>
          <p:cNvPr id="5" name="Footer Placeholder 4"/>
          <p:cNvSpPr>
            <a:spLocks noGrp="1" noEditPoints="1"/>
          </p:cNvSpPr>
          <p:nvPr>
            <p:ph type="ftr" sz="quarter" idx="11"/>
          </p:nvPr>
        </p:nvSpPr>
        <p:spPr/>
        <p:txBody>
          <a:bodyPr/>
          <a:lstStyle/>
          <a:p>
            <a:endParaRPr lang="en-US"/>
          </a:p>
        </p:txBody>
      </p:sp>
      <p:sp>
        <p:nvSpPr>
          <p:cNvPr id="6" name="Slide Number Placeholder 5"/>
          <p:cNvSpPr>
            <a:spLocks noGrp="1" noEditPoints="1"/>
          </p:cNvSpPr>
          <p:nvPr>
            <p:ph type="sldNum" sz="quarter" idx="12"/>
          </p:nvPr>
        </p:nvSpPr>
        <p:spPr/>
        <p:txBody>
          <a:bodyPr/>
          <a:lstStyle/>
          <a:p>
            <a:fld id="{B59D39B2-6D7F-48EE-AA9E-8E5F02C9E6B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noEditPoints="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noEditPoints="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noEditPoints="1"/>
          </p:cNvSpPr>
          <p:nvPr>
            <p:ph type="dt" sz="half" idx="10"/>
          </p:nvPr>
        </p:nvSpPr>
        <p:spPr/>
        <p:txBody>
          <a:bodyPr/>
          <a:lstStyle/>
          <a:p>
            <a:fld id="{0F4B10BB-704C-44CD-8895-B28A1EEC184F}" type="datetimeFigureOut">
              <a:rPr lang="en-US" smtClean="0"/>
              <a:t>5/25/2022</a:t>
            </a:fld>
            <a:endParaRPr lang="en-US"/>
          </a:p>
        </p:txBody>
      </p:sp>
      <p:sp>
        <p:nvSpPr>
          <p:cNvPr id="5" name="Footer Placeholder 4"/>
          <p:cNvSpPr>
            <a:spLocks noGrp="1" noEditPoints="1"/>
          </p:cNvSpPr>
          <p:nvPr>
            <p:ph type="ftr" sz="quarter" idx="11"/>
          </p:nvPr>
        </p:nvSpPr>
        <p:spPr/>
        <p:txBody>
          <a:bodyPr/>
          <a:lstStyle/>
          <a:p>
            <a:endParaRPr lang="en-US"/>
          </a:p>
        </p:txBody>
      </p:sp>
      <p:sp>
        <p:nvSpPr>
          <p:cNvPr id="6" name="Slide Number Placeholder 5"/>
          <p:cNvSpPr>
            <a:spLocks noGrp="1" noEditPoints="1"/>
          </p:cNvSpPr>
          <p:nvPr>
            <p:ph type="sldNum" sz="quarter" idx="12"/>
          </p:nvPr>
        </p:nvSpPr>
        <p:spPr/>
        <p:txBody>
          <a:bodyPr/>
          <a:lstStyle/>
          <a:p>
            <a:fld id="{B59D39B2-6D7F-48EE-AA9E-8E5F02C9E6B9}"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2111578"/>
            <a:ext cx="12192000" cy="320549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noEditPoints="1"/>
          </p:cNvSpPr>
          <p:nvPr>
            <p:ph type="ctrTitle"/>
          </p:nvPr>
        </p:nvSpPr>
        <p:spPr>
          <a:xfrm>
            <a:off x="1524000" y="1823209"/>
            <a:ext cx="9144000" cy="2387600"/>
          </a:xfrm>
        </p:spPr>
        <p:txBody>
          <a:bodyPr anchor="b"/>
          <a:lstStyle>
            <a:lvl1pPr algn="ctr">
              <a:defRPr sz="6000">
                <a:solidFill>
                  <a:schemeClr val="bg2"/>
                </a:solidFill>
              </a:defRPr>
            </a:lvl1pPr>
          </a:lstStyle>
          <a:p>
            <a:r>
              <a:rPr lang="en-US"/>
              <a:t>Click to edit Master title style</a:t>
            </a:r>
          </a:p>
        </p:txBody>
      </p:sp>
      <p:sp>
        <p:nvSpPr>
          <p:cNvPr id="3" name="Subtitle 2"/>
          <p:cNvSpPr>
            <a:spLocks noGrp="1" noEditPoints="1"/>
          </p:cNvSpPr>
          <p:nvPr>
            <p:ph type="subTitle" idx="1"/>
          </p:nvPr>
        </p:nvSpPr>
        <p:spPr>
          <a:xfrm>
            <a:off x="1524000" y="4494798"/>
            <a:ext cx="9144000" cy="1655762"/>
          </a:xfrm>
        </p:spPr>
        <p:txBody>
          <a:bodyPr/>
          <a:lstStyle>
            <a:lvl1pPr marL="0" indent="0" algn="ctr">
              <a:buNone/>
              <a:defRPr sz="240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a:t>Click to edit Master subtitle style</a:t>
            </a:r>
          </a:p>
        </p:txBody>
      </p:sp>
      <p:sp>
        <p:nvSpPr>
          <p:cNvPr id="15" name="Freeform 5"/>
          <p:cNvSpPr/>
          <p:nvPr/>
        </p:nvSpPr>
        <p:spPr bwMode="auto">
          <a:xfrm>
            <a:off x="10092266" y="0"/>
            <a:ext cx="1580444" cy="1219200"/>
          </a:xfrm>
          <a:custGeom>
            <a:avLst/>
            <a:rect l="l" t="t" r="r" b="b"/>
            <a:pathLst>
              <a:path w="348" h="652">
                <a:moveTo>
                  <a:pt x="348" y="652"/>
                </a:moveTo>
                <a:lnTo>
                  <a:pt x="175" y="464"/>
                </a:lnTo>
                <a:lnTo>
                  <a:pt x="0" y="652"/>
                </a:lnTo>
                <a:lnTo>
                  <a:pt x="0" y="0"/>
                </a:lnTo>
                <a:lnTo>
                  <a:pt x="348" y="0"/>
                </a:lnTo>
                <a:lnTo>
                  <a:pt x="348" y="652"/>
                </a:lnTo>
                <a:close/>
              </a:path>
            </a:pathLst>
          </a:custGeom>
          <a:solidFill>
            <a:schemeClr val="tx2">
              <a:lumMod val="75000"/>
              <a:lumOff val="25000"/>
            </a:schemeClr>
          </a:solidFill>
          <a:ln>
            <a:noFill/>
          </a:ln>
        </p:spPr>
        <p:txBody>
          <a:bodyPr vert="horz" wrap="square" lIns="91440" tIns="45720" rIns="91440" bIns="45720" anchor="t">
            <a:prstTxWarp prst="textNoShape">
              <a:avLst/>
            </a:prstTxWarp>
          </a:bodyPr>
          <a:lstStyle/>
          <a:p>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p>
            <a:r>
              <a:rPr lang="en-US"/>
              <a:t>Click to edit Master title style</a:t>
            </a:r>
          </a:p>
        </p:txBody>
      </p:sp>
      <p:sp>
        <p:nvSpPr>
          <p:cNvPr id="3" name="Content Placeholder 2"/>
          <p:cNvSpPr>
            <a:spLocks noGrp="1" noEditPoints="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noEditPoints="1"/>
          </p:cNvSpPr>
          <p:nvPr>
            <p:ph type="dt" sz="half" idx="10"/>
          </p:nvPr>
        </p:nvSpPr>
        <p:spPr/>
        <p:txBody>
          <a:bodyPr/>
          <a:lstStyle/>
          <a:p>
            <a:endParaRPr lang="en-US"/>
          </a:p>
        </p:txBody>
      </p:sp>
      <p:sp>
        <p:nvSpPr>
          <p:cNvPr id="5" name="Footer Placeholder 4"/>
          <p:cNvSpPr>
            <a:spLocks noGrp="1" noEditPoints="1"/>
          </p:cNvSpPr>
          <p:nvPr>
            <p:ph type="ftr" sz="quarter" idx="11"/>
          </p:nvPr>
        </p:nvSpPr>
        <p:spPr/>
        <p:txBody>
          <a:bodyPr/>
          <a:lstStyle/>
          <a:p>
            <a:endParaRPr lang="en-US"/>
          </a:p>
        </p:txBody>
      </p:sp>
      <p:sp>
        <p:nvSpPr>
          <p:cNvPr id="6" name="Slide Number Placeholder 5"/>
          <p:cNvSpPr>
            <a:spLocks noGrp="1" noEditPoints="1"/>
          </p:cNvSpPr>
          <p:nvPr>
            <p:ph type="sldNum" sz="quarter" idx="12"/>
          </p:nvPr>
        </p:nvSpPr>
        <p:spPr/>
        <p:txBody>
          <a:bodyPr/>
          <a:lstStyle/>
          <a:p>
            <a:fld id="{DB8A8B03-068A-4BBA-891A-97D29827DC67}"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noEditPoints="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noEditPoints="1"/>
          </p:cNvSpPr>
          <p:nvPr>
            <p:ph type="dt" sz="half" idx="10"/>
          </p:nvPr>
        </p:nvSpPr>
        <p:spPr/>
        <p:txBody>
          <a:bodyPr/>
          <a:lstStyle/>
          <a:p>
            <a:endParaRPr lang="en-US"/>
          </a:p>
        </p:txBody>
      </p:sp>
      <p:sp>
        <p:nvSpPr>
          <p:cNvPr id="5" name="Footer Placeholder 4"/>
          <p:cNvSpPr>
            <a:spLocks noGrp="1" noEditPoints="1"/>
          </p:cNvSpPr>
          <p:nvPr>
            <p:ph type="ftr" sz="quarter" idx="11"/>
          </p:nvPr>
        </p:nvSpPr>
        <p:spPr/>
        <p:txBody>
          <a:bodyPr/>
          <a:lstStyle/>
          <a:p>
            <a:endParaRPr lang="en-US"/>
          </a:p>
        </p:txBody>
      </p:sp>
      <p:sp>
        <p:nvSpPr>
          <p:cNvPr id="6" name="Slide Number Placeholder 5"/>
          <p:cNvSpPr>
            <a:spLocks noGrp="1" noEditPoints="1"/>
          </p:cNvSpPr>
          <p:nvPr>
            <p:ph type="sldNum" sz="quarter" idx="12"/>
          </p:nvPr>
        </p:nvSpPr>
        <p:spPr/>
        <p:txBody>
          <a:bodyPr/>
          <a:lstStyle/>
          <a:p>
            <a:fld id="{DB8A8B03-068A-4BBA-891A-97D29827DC67}" type="slidenum">
              <a:rPr lang="en-US" smtClean="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p>
            <a:r>
              <a:rPr lang="en-US"/>
              <a:t>Click to edit Master title style</a:t>
            </a:r>
          </a:p>
        </p:txBody>
      </p:sp>
      <p:sp>
        <p:nvSpPr>
          <p:cNvPr id="3" name="Content Placeholder 2"/>
          <p:cNvSpPr>
            <a:spLocks noGrp="1" noEditPoints="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noEditPoints="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noEditPoints="1"/>
          </p:cNvSpPr>
          <p:nvPr>
            <p:ph type="dt" sz="half" idx="10"/>
          </p:nvPr>
        </p:nvSpPr>
        <p:spPr/>
        <p:txBody>
          <a:bodyPr/>
          <a:lstStyle/>
          <a:p>
            <a:endParaRPr lang="en-US"/>
          </a:p>
        </p:txBody>
      </p:sp>
      <p:sp>
        <p:nvSpPr>
          <p:cNvPr id="6" name="Footer Placeholder 5"/>
          <p:cNvSpPr>
            <a:spLocks noGrp="1" noEditPoints="1"/>
          </p:cNvSpPr>
          <p:nvPr>
            <p:ph type="ftr" sz="quarter" idx="11"/>
          </p:nvPr>
        </p:nvSpPr>
        <p:spPr/>
        <p:txBody>
          <a:bodyPr/>
          <a:lstStyle/>
          <a:p>
            <a:endParaRPr lang="en-US"/>
          </a:p>
        </p:txBody>
      </p:sp>
      <p:sp>
        <p:nvSpPr>
          <p:cNvPr id="7" name="Slide Number Placeholder 6"/>
          <p:cNvSpPr>
            <a:spLocks noGrp="1" noEditPoints="1"/>
          </p:cNvSpPr>
          <p:nvPr>
            <p:ph type="sldNum" sz="quarter" idx="12"/>
          </p:nvPr>
        </p:nvSpPr>
        <p:spPr/>
        <p:txBody>
          <a:bodyPr/>
          <a:lstStyle/>
          <a:p>
            <a:fld id="{DB8A8B03-068A-4BBA-891A-97D29827DC67}"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noEditPoints="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noEditPoints="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noEditPoints="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noEditPoints="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noEditPoints="1"/>
          </p:cNvSpPr>
          <p:nvPr>
            <p:ph type="dt" sz="half" idx="10"/>
          </p:nvPr>
        </p:nvSpPr>
        <p:spPr/>
        <p:txBody>
          <a:bodyPr/>
          <a:lstStyle/>
          <a:p>
            <a:endParaRPr lang="en-US"/>
          </a:p>
        </p:txBody>
      </p:sp>
      <p:sp>
        <p:nvSpPr>
          <p:cNvPr id="8" name="Footer Placeholder 7"/>
          <p:cNvSpPr>
            <a:spLocks noGrp="1" noEditPoints="1"/>
          </p:cNvSpPr>
          <p:nvPr>
            <p:ph type="ftr" sz="quarter" idx="11"/>
          </p:nvPr>
        </p:nvSpPr>
        <p:spPr/>
        <p:txBody>
          <a:bodyPr/>
          <a:lstStyle/>
          <a:p>
            <a:endParaRPr lang="en-US"/>
          </a:p>
        </p:txBody>
      </p:sp>
      <p:sp>
        <p:nvSpPr>
          <p:cNvPr id="9" name="Slide Number Placeholder 8"/>
          <p:cNvSpPr>
            <a:spLocks noGrp="1" noEditPoints="1"/>
          </p:cNvSpPr>
          <p:nvPr>
            <p:ph type="sldNum" sz="quarter" idx="12"/>
          </p:nvPr>
        </p:nvSpPr>
        <p:spPr/>
        <p:txBody>
          <a:bodyPr/>
          <a:lstStyle/>
          <a:p>
            <a:fld id="{DB8A8B03-068A-4BBA-891A-97D29827DC67}" type="slidenum">
              <a:rPr lang="en-US" smtClean="0"/>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p>
            <a:r>
              <a:rPr lang="en-US"/>
              <a:t>Click to edit Master title style</a:t>
            </a:r>
          </a:p>
        </p:txBody>
      </p:sp>
      <p:sp>
        <p:nvSpPr>
          <p:cNvPr id="3" name="Date Placeholder 2"/>
          <p:cNvSpPr>
            <a:spLocks noGrp="1" noEditPoints="1"/>
          </p:cNvSpPr>
          <p:nvPr>
            <p:ph type="dt" sz="half" idx="10"/>
          </p:nvPr>
        </p:nvSpPr>
        <p:spPr/>
        <p:txBody>
          <a:bodyPr/>
          <a:lstStyle/>
          <a:p>
            <a:endParaRPr lang="en-US"/>
          </a:p>
        </p:txBody>
      </p:sp>
      <p:sp>
        <p:nvSpPr>
          <p:cNvPr id="4" name="Footer Placeholder 3"/>
          <p:cNvSpPr>
            <a:spLocks noGrp="1" noEditPoints="1"/>
          </p:cNvSpPr>
          <p:nvPr>
            <p:ph type="ftr" sz="quarter" idx="11"/>
          </p:nvPr>
        </p:nvSpPr>
        <p:spPr/>
        <p:txBody>
          <a:bodyPr/>
          <a:lstStyle/>
          <a:p>
            <a:endParaRPr lang="en-US"/>
          </a:p>
        </p:txBody>
      </p:sp>
      <p:sp>
        <p:nvSpPr>
          <p:cNvPr id="5" name="Slide Number Placeholder 4"/>
          <p:cNvSpPr>
            <a:spLocks noGrp="1" noEditPoints="1"/>
          </p:cNvSpPr>
          <p:nvPr>
            <p:ph type="sldNum" sz="quarter" idx="12"/>
          </p:nvPr>
        </p:nvSpPr>
        <p:spPr/>
        <p:txBody>
          <a:bodyPr/>
          <a:lstStyle/>
          <a:p>
            <a:fld id="{DB8A8B03-068A-4BBA-891A-97D29827DC67}" type="slidenum">
              <a:rPr lang="en-US" smtClean="0"/>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noEditPoints="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noEditPoints="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noEditPoints="1"/>
          </p:cNvSpPr>
          <p:nvPr>
            <p:ph type="dt" sz="half" idx="10"/>
          </p:nvPr>
        </p:nvSpPr>
        <p:spPr/>
        <p:txBody>
          <a:bodyPr/>
          <a:lstStyle/>
          <a:p>
            <a:endParaRPr lang="en-US"/>
          </a:p>
        </p:txBody>
      </p:sp>
      <p:sp>
        <p:nvSpPr>
          <p:cNvPr id="6" name="Footer Placeholder 5"/>
          <p:cNvSpPr>
            <a:spLocks noGrp="1" noEditPoints="1"/>
          </p:cNvSpPr>
          <p:nvPr>
            <p:ph type="ftr" sz="quarter" idx="11"/>
          </p:nvPr>
        </p:nvSpPr>
        <p:spPr/>
        <p:txBody>
          <a:bodyPr/>
          <a:lstStyle/>
          <a:p>
            <a:endParaRPr lang="en-US"/>
          </a:p>
        </p:txBody>
      </p:sp>
      <p:sp>
        <p:nvSpPr>
          <p:cNvPr id="7" name="Slide Number Placeholder 6"/>
          <p:cNvSpPr>
            <a:spLocks noGrp="1" noEditPoints="1"/>
          </p:cNvSpPr>
          <p:nvPr>
            <p:ph type="sldNum" sz="quarter" idx="12"/>
          </p:nvPr>
        </p:nvSpPr>
        <p:spPr/>
        <p:txBody>
          <a:bodyPr/>
          <a:lstStyle/>
          <a:p>
            <a:fld id="{DB8A8B03-068A-4BBA-891A-97D29827DC67}"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p>
            <a:r>
              <a:rPr lang="en-US" smtClean="0"/>
              <a:t>Click to edit Master title style</a:t>
            </a:r>
            <a:endParaRPr lang="en-US"/>
          </a:p>
        </p:txBody>
      </p:sp>
      <p:sp>
        <p:nvSpPr>
          <p:cNvPr id="3" name="Content Placeholder 2"/>
          <p:cNvSpPr>
            <a:spLocks noGrp="1" noEditPoints="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noEditPoints="1"/>
          </p:cNvSpPr>
          <p:nvPr>
            <p:ph type="dt" sz="half" idx="10"/>
          </p:nvPr>
        </p:nvSpPr>
        <p:spPr/>
        <p:txBody>
          <a:bodyPr/>
          <a:lstStyle/>
          <a:p>
            <a:fld id="{0F4B10BB-704C-44CD-8895-B28A1EEC184F}" type="datetimeFigureOut">
              <a:rPr lang="en-US" smtClean="0"/>
              <a:t>5/25/2022</a:t>
            </a:fld>
            <a:endParaRPr lang="en-US"/>
          </a:p>
        </p:txBody>
      </p:sp>
      <p:sp>
        <p:nvSpPr>
          <p:cNvPr id="5" name="Footer Placeholder 4"/>
          <p:cNvSpPr>
            <a:spLocks noGrp="1" noEditPoints="1"/>
          </p:cNvSpPr>
          <p:nvPr>
            <p:ph type="ftr" sz="quarter" idx="11"/>
          </p:nvPr>
        </p:nvSpPr>
        <p:spPr/>
        <p:txBody>
          <a:bodyPr/>
          <a:lstStyle/>
          <a:p>
            <a:endParaRPr lang="en-US"/>
          </a:p>
        </p:txBody>
      </p:sp>
      <p:sp>
        <p:nvSpPr>
          <p:cNvPr id="6" name="Slide Number Placeholder 5"/>
          <p:cNvSpPr>
            <a:spLocks noGrp="1" noEditPoints="1"/>
          </p:cNvSpPr>
          <p:nvPr>
            <p:ph type="sldNum" sz="quarter" idx="12"/>
          </p:nvPr>
        </p:nvSpPr>
        <p:spPr/>
        <p:txBody>
          <a:bodyPr/>
          <a:lstStyle/>
          <a:p>
            <a:fld id="{B59D39B2-6D7F-48EE-AA9E-8E5F02C9E6B9}" type="slidenum">
              <a:rPr lang="en-US" smtClean="0"/>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EditPoints="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t>Click icon to add picture</a:t>
            </a:r>
          </a:p>
        </p:txBody>
      </p:sp>
      <p:sp>
        <p:nvSpPr>
          <p:cNvPr id="4" name="Text Placeholder 3"/>
          <p:cNvSpPr>
            <a:spLocks noGrp="1" noEditPoints="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noEditPoints="1"/>
          </p:cNvSpPr>
          <p:nvPr>
            <p:ph type="dt" sz="half" idx="10"/>
          </p:nvPr>
        </p:nvSpPr>
        <p:spPr/>
        <p:txBody>
          <a:bodyPr/>
          <a:lstStyle/>
          <a:p>
            <a:endParaRPr lang="en-US"/>
          </a:p>
        </p:txBody>
      </p:sp>
      <p:sp>
        <p:nvSpPr>
          <p:cNvPr id="6" name="Footer Placeholder 5"/>
          <p:cNvSpPr>
            <a:spLocks noGrp="1" noEditPoints="1"/>
          </p:cNvSpPr>
          <p:nvPr>
            <p:ph type="ftr" sz="quarter" idx="11"/>
          </p:nvPr>
        </p:nvSpPr>
        <p:spPr/>
        <p:txBody>
          <a:bodyPr/>
          <a:lstStyle/>
          <a:p>
            <a:endParaRPr lang="en-US"/>
          </a:p>
        </p:txBody>
      </p:sp>
      <p:sp>
        <p:nvSpPr>
          <p:cNvPr id="7" name="Slide Number Placeholder 6"/>
          <p:cNvSpPr>
            <a:spLocks noGrp="1" noEditPoints="1"/>
          </p:cNvSpPr>
          <p:nvPr>
            <p:ph type="sldNum" sz="quarter" idx="12"/>
          </p:nvPr>
        </p:nvSpPr>
        <p:spPr/>
        <p:txBody>
          <a:bodyPr/>
          <a:lstStyle/>
          <a:p>
            <a:fld id="{DB8A8B03-068A-4BBA-891A-97D29827DC67}" type="slidenum">
              <a:rPr lang="en-US" smtClean="0"/>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p>
            <a:r>
              <a:rPr lang="en-US"/>
              <a:t>Click to edit Master title style</a:t>
            </a:r>
          </a:p>
        </p:txBody>
      </p:sp>
      <p:sp>
        <p:nvSpPr>
          <p:cNvPr id="3" name="Vertical Text Placeholder 2"/>
          <p:cNvSpPr>
            <a:spLocks noGrp="1" noEditPoints="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noEditPoints="1"/>
          </p:cNvSpPr>
          <p:nvPr>
            <p:ph type="dt" sz="half" idx="10"/>
          </p:nvPr>
        </p:nvSpPr>
        <p:spPr/>
        <p:txBody>
          <a:bodyPr/>
          <a:lstStyle/>
          <a:p>
            <a:endParaRPr lang="en-US"/>
          </a:p>
        </p:txBody>
      </p:sp>
      <p:sp>
        <p:nvSpPr>
          <p:cNvPr id="5" name="Footer Placeholder 4"/>
          <p:cNvSpPr>
            <a:spLocks noGrp="1" noEditPoints="1"/>
          </p:cNvSpPr>
          <p:nvPr>
            <p:ph type="ftr" sz="quarter" idx="11"/>
          </p:nvPr>
        </p:nvSpPr>
        <p:spPr/>
        <p:txBody>
          <a:bodyPr/>
          <a:lstStyle/>
          <a:p>
            <a:endParaRPr lang="en-US"/>
          </a:p>
        </p:txBody>
      </p:sp>
      <p:sp>
        <p:nvSpPr>
          <p:cNvPr id="6" name="Slide Number Placeholder 5"/>
          <p:cNvSpPr>
            <a:spLocks noGrp="1" noEditPoints="1"/>
          </p:cNvSpPr>
          <p:nvPr>
            <p:ph type="sldNum" sz="quarter" idx="12"/>
          </p:nvPr>
        </p:nvSpPr>
        <p:spPr/>
        <p:txBody>
          <a:bodyPr/>
          <a:lstStyle/>
          <a:p>
            <a:fld id="{DB8A8B03-068A-4BBA-891A-97D29827DC67}" type="slidenum">
              <a:rPr lang="en-US" smtClean="0"/>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noEditPoints="1"/>
          </p:cNvSpPr>
          <p:nvPr>
            <p:ph type="title" orient="vert"/>
          </p:nvPr>
        </p:nvSpPr>
        <p:spPr>
          <a:xfrm>
            <a:off x="7675033" y="365125"/>
            <a:ext cx="2628900" cy="5811838"/>
          </a:xfrm>
        </p:spPr>
        <p:txBody>
          <a:bodyPr vert="eaVert"/>
          <a:lstStyle/>
          <a:p>
            <a:r>
              <a:rPr lang="en-US"/>
              <a:t>Click to edit Master title style</a:t>
            </a:r>
          </a:p>
        </p:txBody>
      </p:sp>
      <p:sp>
        <p:nvSpPr>
          <p:cNvPr id="3" name="Vertical Text Placeholder 2"/>
          <p:cNvSpPr>
            <a:spLocks noGrp="1" noEditPoints="1"/>
          </p:cNvSpPr>
          <p:nvPr>
            <p:ph type="body" orient="vert" idx="1"/>
          </p:nvPr>
        </p:nvSpPr>
        <p:spPr>
          <a:xfrm>
            <a:off x="386365" y="365125"/>
            <a:ext cx="7136267"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noEditPoints="1"/>
          </p:cNvSpPr>
          <p:nvPr>
            <p:ph type="dt" sz="half" idx="10"/>
          </p:nvPr>
        </p:nvSpPr>
        <p:spPr/>
        <p:txBody>
          <a:bodyPr/>
          <a:lstStyle/>
          <a:p>
            <a:endParaRPr lang="en-US"/>
          </a:p>
        </p:txBody>
      </p:sp>
      <p:sp>
        <p:nvSpPr>
          <p:cNvPr id="5" name="Footer Placeholder 4"/>
          <p:cNvSpPr>
            <a:spLocks noGrp="1" noEditPoints="1"/>
          </p:cNvSpPr>
          <p:nvPr>
            <p:ph type="ftr" sz="quarter" idx="11"/>
          </p:nvPr>
        </p:nvSpPr>
        <p:spPr/>
        <p:txBody>
          <a:bodyPr/>
          <a:lstStyle/>
          <a:p>
            <a:endParaRPr lang="en-US"/>
          </a:p>
        </p:txBody>
      </p:sp>
      <p:sp>
        <p:nvSpPr>
          <p:cNvPr id="6" name="Slide Number Placeholder 5"/>
          <p:cNvSpPr>
            <a:spLocks noGrp="1" noEditPoints="1"/>
          </p:cNvSpPr>
          <p:nvPr>
            <p:ph type="sldNum" sz="quarter" idx="12"/>
          </p:nvPr>
        </p:nvSpPr>
        <p:spPr/>
        <p:txBody>
          <a:bodyPr/>
          <a:lstStyle/>
          <a:p>
            <a:fld id="{DB8A8B03-068A-4BBA-891A-97D29827DC67}"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noEditPoints="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noEditPoints="1"/>
          </p:cNvSpPr>
          <p:nvPr>
            <p:ph type="dt" sz="half" idx="10"/>
          </p:nvPr>
        </p:nvSpPr>
        <p:spPr/>
        <p:txBody>
          <a:bodyPr/>
          <a:lstStyle/>
          <a:p>
            <a:fld id="{0F4B10BB-704C-44CD-8895-B28A1EEC184F}" type="datetimeFigureOut">
              <a:rPr lang="en-US" smtClean="0"/>
              <a:t>5/25/2022</a:t>
            </a:fld>
            <a:endParaRPr lang="en-US"/>
          </a:p>
        </p:txBody>
      </p:sp>
      <p:sp>
        <p:nvSpPr>
          <p:cNvPr id="5" name="Footer Placeholder 4"/>
          <p:cNvSpPr>
            <a:spLocks noGrp="1" noEditPoints="1"/>
          </p:cNvSpPr>
          <p:nvPr>
            <p:ph type="ftr" sz="quarter" idx="11"/>
          </p:nvPr>
        </p:nvSpPr>
        <p:spPr/>
        <p:txBody>
          <a:bodyPr/>
          <a:lstStyle/>
          <a:p>
            <a:endParaRPr lang="en-US"/>
          </a:p>
        </p:txBody>
      </p:sp>
      <p:sp>
        <p:nvSpPr>
          <p:cNvPr id="6" name="Slide Number Placeholder 5"/>
          <p:cNvSpPr>
            <a:spLocks noGrp="1" noEditPoints="1"/>
          </p:cNvSpPr>
          <p:nvPr>
            <p:ph type="sldNum" sz="quarter" idx="12"/>
          </p:nvPr>
        </p:nvSpPr>
        <p:spPr/>
        <p:txBody>
          <a:bodyPr/>
          <a:lstStyle/>
          <a:p>
            <a:fld id="{B59D39B2-6D7F-48EE-AA9E-8E5F02C9E6B9}"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p>
            <a:r>
              <a:rPr lang="en-US" smtClean="0"/>
              <a:t>Click to edit Master title style</a:t>
            </a:r>
            <a:endParaRPr lang="en-US"/>
          </a:p>
        </p:txBody>
      </p:sp>
      <p:sp>
        <p:nvSpPr>
          <p:cNvPr id="3" name="Content Placeholder 2"/>
          <p:cNvSpPr>
            <a:spLocks noGrp="1" noEditPoints="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noEditPoints="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noEditPoints="1"/>
          </p:cNvSpPr>
          <p:nvPr>
            <p:ph type="dt" sz="half" idx="10"/>
          </p:nvPr>
        </p:nvSpPr>
        <p:spPr/>
        <p:txBody>
          <a:bodyPr/>
          <a:lstStyle/>
          <a:p>
            <a:fld id="{0F4B10BB-704C-44CD-8895-B28A1EEC184F}" type="datetimeFigureOut">
              <a:rPr lang="en-US" smtClean="0"/>
              <a:t>5/25/2022</a:t>
            </a:fld>
            <a:endParaRPr lang="en-US"/>
          </a:p>
        </p:txBody>
      </p:sp>
      <p:sp>
        <p:nvSpPr>
          <p:cNvPr id="6" name="Footer Placeholder 5"/>
          <p:cNvSpPr>
            <a:spLocks noGrp="1" noEditPoints="1"/>
          </p:cNvSpPr>
          <p:nvPr>
            <p:ph type="ftr" sz="quarter" idx="11"/>
          </p:nvPr>
        </p:nvSpPr>
        <p:spPr/>
        <p:txBody>
          <a:bodyPr/>
          <a:lstStyle/>
          <a:p>
            <a:endParaRPr lang="en-US"/>
          </a:p>
        </p:txBody>
      </p:sp>
      <p:sp>
        <p:nvSpPr>
          <p:cNvPr id="7" name="Slide Number Placeholder 6"/>
          <p:cNvSpPr>
            <a:spLocks noGrp="1" noEditPoints="1"/>
          </p:cNvSpPr>
          <p:nvPr>
            <p:ph type="sldNum" sz="quarter" idx="12"/>
          </p:nvPr>
        </p:nvSpPr>
        <p:spPr/>
        <p:txBody>
          <a:bodyPr/>
          <a:lstStyle/>
          <a:p>
            <a:fld id="{B59D39B2-6D7F-48EE-AA9E-8E5F02C9E6B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noEditPoints="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noEditPoints="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noEditPoints="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noEditPoints="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noEditPoints="1"/>
          </p:cNvSpPr>
          <p:nvPr>
            <p:ph type="dt" sz="half" idx="10"/>
          </p:nvPr>
        </p:nvSpPr>
        <p:spPr/>
        <p:txBody>
          <a:bodyPr/>
          <a:lstStyle/>
          <a:p>
            <a:fld id="{0F4B10BB-704C-44CD-8895-B28A1EEC184F}" type="datetimeFigureOut">
              <a:rPr lang="en-US" smtClean="0"/>
              <a:t>5/25/2022</a:t>
            </a:fld>
            <a:endParaRPr lang="en-US"/>
          </a:p>
        </p:txBody>
      </p:sp>
      <p:sp>
        <p:nvSpPr>
          <p:cNvPr id="8" name="Footer Placeholder 7"/>
          <p:cNvSpPr>
            <a:spLocks noGrp="1" noEditPoints="1"/>
          </p:cNvSpPr>
          <p:nvPr>
            <p:ph type="ftr" sz="quarter" idx="11"/>
          </p:nvPr>
        </p:nvSpPr>
        <p:spPr/>
        <p:txBody>
          <a:bodyPr/>
          <a:lstStyle/>
          <a:p>
            <a:endParaRPr lang="en-US"/>
          </a:p>
        </p:txBody>
      </p:sp>
      <p:sp>
        <p:nvSpPr>
          <p:cNvPr id="9" name="Slide Number Placeholder 8"/>
          <p:cNvSpPr>
            <a:spLocks noGrp="1" noEditPoints="1"/>
          </p:cNvSpPr>
          <p:nvPr>
            <p:ph type="sldNum" sz="quarter" idx="12"/>
          </p:nvPr>
        </p:nvSpPr>
        <p:spPr/>
        <p:txBody>
          <a:bodyPr/>
          <a:lstStyle/>
          <a:p>
            <a:fld id="{B59D39B2-6D7F-48EE-AA9E-8E5F02C9E6B9}"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p>
            <a:r>
              <a:rPr lang="en-US" smtClean="0"/>
              <a:t>Click to edit Master title style</a:t>
            </a:r>
            <a:endParaRPr lang="en-US"/>
          </a:p>
        </p:txBody>
      </p:sp>
      <p:sp>
        <p:nvSpPr>
          <p:cNvPr id="3" name="Date Placeholder 2"/>
          <p:cNvSpPr>
            <a:spLocks noGrp="1" noEditPoints="1"/>
          </p:cNvSpPr>
          <p:nvPr>
            <p:ph type="dt" sz="half" idx="10"/>
          </p:nvPr>
        </p:nvSpPr>
        <p:spPr/>
        <p:txBody>
          <a:bodyPr/>
          <a:lstStyle/>
          <a:p>
            <a:fld id="{0F4B10BB-704C-44CD-8895-B28A1EEC184F}" type="datetimeFigureOut">
              <a:rPr lang="en-US" smtClean="0"/>
              <a:t>5/25/2022</a:t>
            </a:fld>
            <a:endParaRPr lang="en-US"/>
          </a:p>
        </p:txBody>
      </p:sp>
      <p:sp>
        <p:nvSpPr>
          <p:cNvPr id="4" name="Footer Placeholder 3"/>
          <p:cNvSpPr>
            <a:spLocks noGrp="1" noEditPoints="1"/>
          </p:cNvSpPr>
          <p:nvPr>
            <p:ph type="ftr" sz="quarter" idx="11"/>
          </p:nvPr>
        </p:nvSpPr>
        <p:spPr/>
        <p:txBody>
          <a:bodyPr/>
          <a:lstStyle/>
          <a:p>
            <a:endParaRPr lang="en-US"/>
          </a:p>
        </p:txBody>
      </p:sp>
      <p:sp>
        <p:nvSpPr>
          <p:cNvPr id="5" name="Slide Number Placeholder 4"/>
          <p:cNvSpPr>
            <a:spLocks noGrp="1" noEditPoints="1"/>
          </p:cNvSpPr>
          <p:nvPr>
            <p:ph type="sldNum" sz="quarter" idx="12"/>
          </p:nvPr>
        </p:nvSpPr>
        <p:spPr/>
        <p:txBody>
          <a:bodyPr/>
          <a:lstStyle/>
          <a:p>
            <a:fld id="{B59D39B2-6D7F-48EE-AA9E-8E5F02C9E6B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noEditPoints="1"/>
          </p:cNvSpPr>
          <p:nvPr>
            <p:ph type="dt" sz="half" idx="10"/>
          </p:nvPr>
        </p:nvSpPr>
        <p:spPr/>
        <p:txBody>
          <a:bodyPr/>
          <a:lstStyle/>
          <a:p>
            <a:fld id="{0F4B10BB-704C-44CD-8895-B28A1EEC184F}" type="datetimeFigureOut">
              <a:rPr lang="en-US" smtClean="0"/>
              <a:t>5/25/2022</a:t>
            </a:fld>
            <a:endParaRPr lang="en-US"/>
          </a:p>
        </p:txBody>
      </p:sp>
      <p:sp>
        <p:nvSpPr>
          <p:cNvPr id="3" name="Footer Placeholder 2"/>
          <p:cNvSpPr>
            <a:spLocks noGrp="1" noEditPoints="1"/>
          </p:cNvSpPr>
          <p:nvPr>
            <p:ph type="ftr" sz="quarter" idx="11"/>
          </p:nvPr>
        </p:nvSpPr>
        <p:spPr/>
        <p:txBody>
          <a:bodyPr/>
          <a:lstStyle/>
          <a:p>
            <a:endParaRPr lang="en-US"/>
          </a:p>
        </p:txBody>
      </p:sp>
      <p:sp>
        <p:nvSpPr>
          <p:cNvPr id="4" name="Slide Number Placeholder 3"/>
          <p:cNvSpPr>
            <a:spLocks noGrp="1" noEditPoints="1"/>
          </p:cNvSpPr>
          <p:nvPr>
            <p:ph type="sldNum" sz="quarter" idx="12"/>
          </p:nvPr>
        </p:nvSpPr>
        <p:spPr/>
        <p:txBody>
          <a:bodyPr/>
          <a:lstStyle/>
          <a:p>
            <a:fld id="{B59D39B2-6D7F-48EE-AA9E-8E5F02C9E6B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noEditPoints="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noEditPoints="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noEditPoints="1"/>
          </p:cNvSpPr>
          <p:nvPr>
            <p:ph type="dt" sz="half" idx="10"/>
          </p:nvPr>
        </p:nvSpPr>
        <p:spPr/>
        <p:txBody>
          <a:bodyPr/>
          <a:lstStyle/>
          <a:p>
            <a:fld id="{0F4B10BB-704C-44CD-8895-B28A1EEC184F}" type="datetimeFigureOut">
              <a:rPr lang="en-US" smtClean="0"/>
              <a:t>5/25/2022</a:t>
            </a:fld>
            <a:endParaRPr lang="en-US"/>
          </a:p>
        </p:txBody>
      </p:sp>
      <p:sp>
        <p:nvSpPr>
          <p:cNvPr id="6" name="Footer Placeholder 5"/>
          <p:cNvSpPr>
            <a:spLocks noGrp="1" noEditPoints="1"/>
          </p:cNvSpPr>
          <p:nvPr>
            <p:ph type="ftr" sz="quarter" idx="11"/>
          </p:nvPr>
        </p:nvSpPr>
        <p:spPr/>
        <p:txBody>
          <a:bodyPr/>
          <a:lstStyle/>
          <a:p>
            <a:endParaRPr lang="en-US"/>
          </a:p>
        </p:txBody>
      </p:sp>
      <p:sp>
        <p:nvSpPr>
          <p:cNvPr id="7" name="Slide Number Placeholder 6"/>
          <p:cNvSpPr>
            <a:spLocks noGrp="1" noEditPoints="1"/>
          </p:cNvSpPr>
          <p:nvPr>
            <p:ph type="sldNum" sz="quarter" idx="12"/>
          </p:nvPr>
        </p:nvSpPr>
        <p:spPr/>
        <p:txBody>
          <a:bodyPr/>
          <a:lstStyle/>
          <a:p>
            <a:fld id="{B59D39B2-6D7F-48EE-AA9E-8E5F02C9E6B9}"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noEditPoints="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a:p>
        </p:txBody>
      </p:sp>
      <p:sp>
        <p:nvSpPr>
          <p:cNvPr id="4" name="Text Placeholder 3"/>
          <p:cNvSpPr>
            <a:spLocks noGrp="1" noEditPoints="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noEditPoints="1"/>
          </p:cNvSpPr>
          <p:nvPr>
            <p:ph type="dt" sz="half" idx="10"/>
          </p:nvPr>
        </p:nvSpPr>
        <p:spPr/>
        <p:txBody>
          <a:bodyPr/>
          <a:lstStyle/>
          <a:p>
            <a:fld id="{0F4B10BB-704C-44CD-8895-B28A1EEC184F}" type="datetimeFigureOut">
              <a:rPr lang="en-US" smtClean="0"/>
              <a:t>5/25/2022</a:t>
            </a:fld>
            <a:endParaRPr lang="en-US"/>
          </a:p>
        </p:txBody>
      </p:sp>
      <p:sp>
        <p:nvSpPr>
          <p:cNvPr id="6" name="Footer Placeholder 5"/>
          <p:cNvSpPr>
            <a:spLocks noGrp="1" noEditPoints="1"/>
          </p:cNvSpPr>
          <p:nvPr>
            <p:ph type="ftr" sz="quarter" idx="11"/>
          </p:nvPr>
        </p:nvSpPr>
        <p:spPr/>
        <p:txBody>
          <a:bodyPr/>
          <a:lstStyle/>
          <a:p>
            <a:endParaRPr lang="en-US"/>
          </a:p>
        </p:txBody>
      </p:sp>
      <p:sp>
        <p:nvSpPr>
          <p:cNvPr id="7" name="Slide Number Placeholder 6"/>
          <p:cNvSpPr>
            <a:spLocks noGrp="1" noEditPoints="1"/>
          </p:cNvSpPr>
          <p:nvPr>
            <p:ph type="sldNum" sz="quarter" idx="12"/>
          </p:nvPr>
        </p:nvSpPr>
        <p:spPr/>
        <p:txBody>
          <a:bodyPr/>
          <a:lstStyle/>
          <a:p>
            <a:fld id="{B59D39B2-6D7F-48EE-AA9E-8E5F02C9E6B9}"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noEditPoints="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noEditPoints="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noEditPoints="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4B10BB-704C-44CD-8895-B28A1EEC184F}" type="datetimeFigureOut">
              <a:rPr lang="en-US" smtClean="0"/>
              <a:t>5/25/2022</a:t>
            </a:fld>
            <a:endParaRPr lang="en-US"/>
          </a:p>
        </p:txBody>
      </p:sp>
      <p:sp>
        <p:nvSpPr>
          <p:cNvPr id="5" name="Footer Placeholder 4"/>
          <p:cNvSpPr>
            <a:spLocks noGrp="1" noEditPoints="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noEditPoints="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59D39B2-6D7F-48EE-AA9E-8E5F02C9E6B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itchFamily="34" charset="0"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panose="020B0604020202020204"/>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panose="020B0604020202020204"/>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panose="020B0604020202020204"/>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panose="020B0604020202020204"/>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panose="020B0604020202020204"/>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lumMod val="19000"/>
                <a:lumOff val="81000"/>
              </a:schemeClr>
            </a:gs>
            <a:gs pos="59000">
              <a:schemeClr val="bg2">
                <a:tint val="98000"/>
                <a:satMod val="130000"/>
                <a:shade val="90000"/>
                <a:lumMod val="103000"/>
              </a:schemeClr>
            </a:gs>
            <a:gs pos="100000">
              <a:schemeClr val="bg1">
                <a:lumMod val="95000"/>
                <a:alpha val="0"/>
              </a:schemeClr>
            </a:gs>
          </a:gsLst>
          <a:lin ang="5400000" scaled="0"/>
          <a:tileRect/>
        </a:gradFill>
      </p:bgPr>
    </p:bg>
    <p:spTree>
      <p:nvGrpSpPr>
        <p:cNvPr id="1" name=""/>
        <p:cNvGrpSpPr/>
        <p:nvPr/>
      </p:nvGrpSpPr>
      <p:grpSpPr>
        <a:xfrm>
          <a:off x="0" y="0"/>
          <a:ext cx="0" cy="0"/>
          <a:chOff x="0" y="0"/>
          <a:chExt cx="0" cy="0"/>
        </a:xfrm>
      </p:grpSpPr>
      <p:sp>
        <p:nvSpPr>
          <p:cNvPr id="8" name="Rectangle 7"/>
          <p:cNvSpPr/>
          <p:nvPr/>
        </p:nvSpPr>
        <p:spPr>
          <a:xfrm>
            <a:off x="0" y="6176963"/>
            <a:ext cx="12192000" cy="82572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noEditPoints="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noEditPoints="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noEditPoints="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bg2"/>
                </a:solidFill>
              </a:defRPr>
            </a:lvl1pPr>
          </a:lstStyle>
          <a:p>
            <a:endParaRPr lang="en-US"/>
          </a:p>
        </p:txBody>
      </p:sp>
      <p:sp>
        <p:nvSpPr>
          <p:cNvPr id="5" name="Footer Placeholder 4"/>
          <p:cNvSpPr>
            <a:spLocks noGrp="1" noEditPoints="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bg2"/>
                </a:solidFill>
              </a:defRPr>
            </a:lvl1pPr>
          </a:lstStyle>
          <a:p>
            <a:endParaRPr lang="en-US"/>
          </a:p>
        </p:txBody>
      </p:sp>
      <p:sp>
        <p:nvSpPr>
          <p:cNvPr id="6" name="Slide Number Placeholder 5"/>
          <p:cNvSpPr>
            <a:spLocks noGrp="1" noEditPoints="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bg2"/>
                </a:solidFill>
              </a:defRPr>
            </a:lvl1pPr>
          </a:lstStyle>
          <a:p>
            <a:fld id="{DB8A8B03-068A-4BBA-891A-97D29827DC67}" type="slidenum">
              <a:rPr lang="en-US" smtClean="0"/>
              <a:t>‹#›</a:t>
            </a:fld>
            <a:endParaRPr lang="en-US"/>
          </a:p>
        </p:txBody>
      </p:sp>
      <p:sp>
        <p:nvSpPr>
          <p:cNvPr id="9" name="Freeform 5"/>
          <p:cNvSpPr/>
          <p:nvPr/>
        </p:nvSpPr>
        <p:spPr bwMode="auto">
          <a:xfrm>
            <a:off x="10092266" y="0"/>
            <a:ext cx="1580444" cy="1219200"/>
          </a:xfrm>
          <a:custGeom>
            <a:avLst/>
            <a:rect l="l" t="t" r="r" b="b"/>
            <a:pathLst>
              <a:path w="348" h="652">
                <a:moveTo>
                  <a:pt x="348" y="652"/>
                </a:moveTo>
                <a:lnTo>
                  <a:pt x="175" y="464"/>
                </a:lnTo>
                <a:lnTo>
                  <a:pt x="0" y="652"/>
                </a:lnTo>
                <a:lnTo>
                  <a:pt x="0" y="0"/>
                </a:lnTo>
                <a:lnTo>
                  <a:pt x="348" y="0"/>
                </a:lnTo>
                <a:lnTo>
                  <a:pt x="348" y="652"/>
                </a:lnTo>
                <a:close/>
              </a:path>
            </a:pathLst>
          </a:custGeom>
          <a:solidFill>
            <a:schemeClr val="tx2">
              <a:lumMod val="75000"/>
              <a:lumOff val="25000"/>
            </a:schemeClr>
          </a:solidFill>
          <a:ln>
            <a:noFill/>
          </a:ln>
        </p:spPr>
        <p:txBody>
          <a:bodyPr vert="horz" wrap="square" lIns="91440" tIns="45720" rIns="91440" bIns="45720" anchor="t">
            <a:prstTxWarp prst="textNoShape">
              <a:avLst/>
            </a:prstTxWarp>
          </a:bodyPr>
          <a:lstStyle/>
          <a:p>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itchFamily="34" charset="0" panose="020B0604020202020204"/>
        <a:buChar char="•"/>
        <a:defRPr sz="2800" kern="1200">
          <a:solidFill>
            <a:schemeClr val="tx1">
              <a:lumMod val="85000"/>
              <a:lumOff val="15000"/>
            </a:schemeClr>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panose="020B0604020202020204"/>
        <a:buChar char="•"/>
        <a:defRPr sz="2400" kern="1200">
          <a:solidFill>
            <a:schemeClr val="tx1">
              <a:lumMod val="85000"/>
              <a:lumOff val="15000"/>
            </a:schemeClr>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panose="020B0604020202020204"/>
        <a:buChar char="•"/>
        <a:defRPr sz="2000" kern="1200">
          <a:solidFill>
            <a:schemeClr val="tx1">
              <a:lumMod val="85000"/>
              <a:lumOff val="15000"/>
            </a:schemeClr>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panose="020B0604020202020204"/>
        <a:buChar char="•"/>
        <a:defRPr sz="1800" kern="1200">
          <a:solidFill>
            <a:schemeClr val="tx1">
              <a:lumMod val="85000"/>
              <a:lumOff val="15000"/>
            </a:schemeClr>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panose="020B0604020202020204"/>
        <a:buChar char="•"/>
        <a:defRPr sz="1800" kern="1200">
          <a:solidFill>
            <a:schemeClr val="tx1">
              <a:lumMod val="85000"/>
              <a:lumOff val="15000"/>
            </a:schemeClr>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panose="020B0604020202020204"/>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panose="020B0604020202020204"/>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panose="020B0604020202020204"/>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panose="020B0604020202020204"/>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20.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23.png"/><Relationship Id="rId2" Type="http://schemas.openxmlformats.org/officeDocument/2006/relationships/slideLayout" Target="../slideLayouts/slideLayout13.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image24.png"/><Relationship Id="rId2" Type="http://schemas.openxmlformats.org/officeDocument/2006/relationships/slideLayout" Target="../slideLayouts/slideLayout13.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image25.jpeg"/><Relationship Id="rId2" Type="http://schemas.openxmlformats.org/officeDocument/2006/relationships/slideLayout" Target="../slideLayouts/slideLayout13.xml"/><Relationship Id="rId3"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customXml" Target="../ink/ink1.xml"/><Relationship Id="rId3" Type="http://schemas.openxmlformats.org/officeDocument/2006/relationships/customXml" Target="../ink/ink2.xml"/><Relationship Id="rId4" Type="http://schemas.openxmlformats.org/officeDocument/2006/relationships/slideLayout" Target="../slideLayouts/slideLayout13.xml"/><Relationship Id="rId5"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image" Target="../media/image26.png"/><Relationship Id="rId2" Type="http://schemas.openxmlformats.org/officeDocument/2006/relationships/slideLayout" Target="../slideLayouts/slideLayout13.xml"/><Relationship Id="rId3"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3.xml"/><Relationship Id="rId3"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3.xml"/><Relationship Id="rId3"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13.xml"/><Relationship Id="rId3"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3.xml"/><Relationship Id="rId3"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3.xml"/><Relationship Id="rId3"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13.xml"/><Relationship Id="rId3"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13.xml"/><Relationship Id="rId3"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17.png"/><Relationship Id="rId2" Type="http://schemas.openxmlformats.org/officeDocument/2006/relationships/image" Target="../media/image18.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3.jpeg"/><Relationship Id="rId2" Type="http://schemas.openxmlformats.org/officeDocument/2006/relationships/image" Target="../media/image4.jpe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13.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20.png"/><Relationship Id="rId2" Type="http://schemas.openxmlformats.org/officeDocument/2006/relationships/slideLayout" Target="../slideLayouts/slideLayout13.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13.xml"/><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image22.png"/><Relationship Id="rId2" Type="http://schemas.openxmlformats.org/officeDocument/2006/relationships/slideLayout" Target="../slideLayouts/slideLayout13.xml"/><Relationship Id="rId3"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1" name=""/>
        <p:cNvGrpSpPr/>
        <p:nvPr/>
      </p:nvGrpSpPr>
      <p:grpSpPr>
        <a:xfrm>
          <a:off x="0" y="0"/>
          <a:ext cx="0" cy="0"/>
          <a:chOff x="0" y="0"/>
          <a:chExt cx="0" cy="0"/>
        </a:xfrm>
      </p:grpSpPr>
      <p:pic>
        <p:nvPicPr>
          <p:cNvPr id="20" name="Picture Placeholder 19"/>
          <p:cNvPicPr>
            <a:picLocks noGrp="1" noChangeAspect="1" noEditPoints="1"/>
          </p:cNvPicPr>
          <p:nvPr>
            <p:ph type="pic" idx="1"/>
          </p:nvPr>
        </p:nvPicPr>
        <p:blipFill>
          <a:blip r:embed="rId1"/>
          <a:srcRect l="13836" r="13836"/>
          <a:stretch/>
        </p:blipFill>
        <p:spPr>
          <a:xfrm>
            <a:off x="8996216" y="1745978"/>
            <a:ext cx="3195784" cy="2731528"/>
          </a:xfrm>
          <a:prstGeom prst="rect">
            <a:avLst/>
          </a:prstGeom>
        </p:spPr>
      </p:pic>
      <p:sp>
        <p:nvSpPr>
          <p:cNvPr id="11" name="Text Placeholder 10"/>
          <p:cNvSpPr>
            <a:spLocks noGrp="1" noEditPoints="1"/>
          </p:cNvSpPr>
          <p:nvPr>
            <p:ph type="body" sz="half" idx="2"/>
          </p:nvPr>
        </p:nvSpPr>
        <p:spPr>
          <a:xfrm>
            <a:off x="6629119" y="6298421"/>
            <a:ext cx="5472132" cy="420454"/>
          </a:xfrm>
          <a:prstGeom prst="rect">
            <a:avLst/>
          </a:prstGeom>
        </p:spPr>
        <p:txBody>
          <a:bodyPr/>
          <a:lstStyle/>
          <a:p>
            <a:r>
              <a:rPr lang="bg-BG" sz="2000" b="1">
                <a:solidFill>
                  <a:schemeClr val="bg1"/>
                </a:solidFill>
              </a:rPr>
              <a:t>Изработили: Едис Мехмед, Кристиян Костадинов</a:t>
            </a:r>
            <a:endParaRPr lang="en-US" sz="2000" b="1">
              <a:solidFill>
                <a:schemeClr val="bg1"/>
              </a:solidFill>
            </a:endParaRPr>
          </a:p>
          <a:p>
            <a:endParaRPr sz="2000"/>
          </a:p>
        </p:txBody>
      </p:sp>
      <p:sp>
        <p:nvSpPr>
          <p:cNvPr id="2" name="Заглавие 1"/>
          <p:cNvSpPr>
            <a:spLocks noGrp="1" noEditPoints="1"/>
          </p:cNvSpPr>
          <p:nvPr>
            <p:ph type="ctrTitle"/>
          </p:nvPr>
        </p:nvSpPr>
        <p:spPr>
          <a:xfrm>
            <a:off x="166612" y="2094711"/>
            <a:ext cx="8291062" cy="1813928"/>
          </a:xfrm>
        </p:spPr>
        <p:txBody>
          <a:bodyPr>
            <a:normAutofit/>
          </a:bodyPr>
          <a:lstStyle/>
          <a:p>
            <a:pPr algn="ctr"/>
            <a:r>
              <a:rPr lang="bg-BG" sz="6600" dirty="0"/>
              <a:t>Система за следене на приходи и разходи</a:t>
            </a:r>
            <a:endParaRPr lang="en-US" sz="66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p:cNvSpPr>
            <a:spLocks noGrp="1" noEditPoints="1"/>
          </p:cNvSpPr>
          <p:nvPr>
            <p:ph type="title"/>
          </p:nvPr>
        </p:nvSpPr>
        <p:spPr>
          <a:xfrm>
            <a:off x="474133" y="164570"/>
            <a:ext cx="10820400" cy="1054629"/>
          </a:xfrm>
        </p:spPr>
        <p:txBody>
          <a:bodyPr/>
          <a:lstStyle/>
          <a:p>
            <a:r>
              <a:rPr lang="bg-BG" dirty="0"/>
              <a:t>Система за контрол на версиите</a:t>
            </a:r>
            <a:endParaRPr lang="en-US" dirty="0"/>
          </a:p>
        </p:txBody>
      </p:sp>
      <p:pic>
        <p:nvPicPr>
          <p:cNvPr id="9" name="Picture 8"/>
          <p:cNvPicPr>
            <a:picLocks noChangeAspect="1"/>
          </p:cNvPicPr>
          <p:nvPr/>
        </p:nvPicPr>
        <p:blipFill>
          <a:blip r:embed="rId1"/>
          <a:srcRect/>
          <a:stretch>
            <a:fillRect/>
          </a:stretch>
        </p:blipFill>
        <p:spPr>
          <a:xfrm>
            <a:off x="651933" y="1405465"/>
            <a:ext cx="10231286" cy="4626649"/>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p:cNvSpPr>
            <a:spLocks noGrp="1" noEditPoints="1"/>
          </p:cNvSpPr>
          <p:nvPr>
            <p:ph type="title"/>
          </p:nvPr>
        </p:nvSpPr>
        <p:spPr/>
        <p:txBody>
          <a:bodyPr/>
          <a:lstStyle/>
          <a:p>
            <a:r>
              <a:rPr lang="bg-BG" dirty="0"/>
              <a:t>Система за управление на проекта</a:t>
            </a:r>
            <a:endParaRPr lang="en-US" dirty="0"/>
          </a:p>
        </p:txBody>
      </p:sp>
      <p:sp>
        <p:nvSpPr>
          <p:cNvPr id="7" name="Текстово поле 6"/>
          <p:cNvSpPr txBox="1"/>
          <p:nvPr/>
        </p:nvSpPr>
        <p:spPr>
          <a:xfrm>
            <a:off x="282829" y="1837017"/>
            <a:ext cx="8530508" cy="3445397"/>
          </a:xfrm>
          <a:prstGeom prst="rect">
            <a:avLst/>
          </a:prstGeom>
          <a:noFill/>
        </p:spPr>
        <p:txBody>
          <a:bodyPr wrap="square" rtlCol="0">
            <a:spAutoFit/>
          </a:bodyPr>
          <a:lstStyle/>
          <a:p>
            <a:pPr marL="0" marR="0" indent="0" algn="l" defTabSz="457200" rtl="0" eaLnBrk="1" fontAlgn="auto" latinLnBrk="0" hangingPunct="1">
              <a:lnSpc>
                <a:spcPct val="100000"/>
              </a:lnSpc>
              <a:spcBef>
                <a:spcPts val="0"/>
              </a:spcBef>
              <a:spcAft>
                <a:spcPts val="0"/>
              </a:spcAft>
              <a:buSzPct val="100000"/>
              <a:buFontTx/>
              <a:buNone/>
            </a:pPr>
            <a:r>
              <a:rPr kumimoji="0" lang="bg-BG" sz="2000" b="0" i="0" u="none" strike="noStrike" kern="1200" cap="none" spc="0" baseline="0" noProof="0" dirty="0">
                <a:ln>
                  <a:noFill/>
                </a:ln>
                <a:solidFill>
                  <a:prstClr val="black"/>
                </a:solidFill>
                <a:effectLst/>
                <a:uLnTx/>
                <a:latin typeface="Calibri" pitchFamily="34" charset="0" panose="020F0502020204030204"/>
                <a:ea typeface="+mn-ea"/>
                <a:cs typeface="+mn-cs"/>
              </a:rPr>
              <a:t>Избрахме </a:t>
            </a:r>
            <a:r>
              <a:rPr kumimoji="0" lang="en-US" sz="2000" b="1" i="0" u="none" strike="noStrike" kern="1200" cap="none" spc="0" baseline="0" noProof="0" dirty="0">
                <a:ln>
                  <a:noFill/>
                </a:ln>
                <a:solidFill>
                  <a:prstClr val="black"/>
                </a:solidFill>
                <a:effectLst/>
                <a:uLnTx/>
                <a:latin typeface="Calibri" pitchFamily="34" charset="0" panose="020F0502020204030204"/>
                <a:ea typeface="+mn-ea"/>
                <a:cs typeface="+mn-cs"/>
              </a:rPr>
              <a:t>MS Project</a:t>
            </a:r>
            <a:r>
              <a:rPr kumimoji="0" lang="en-US" sz="2000" b="0" i="0" u="none" strike="noStrike" kern="1200" cap="none" spc="0" baseline="0" noProof="0" dirty="0">
                <a:ln>
                  <a:noFill/>
                </a:ln>
                <a:solidFill>
                  <a:prstClr val="black"/>
                </a:solidFill>
                <a:effectLst/>
                <a:uLnTx/>
                <a:latin typeface="Calibri" pitchFamily="34" charset="0" panose="020F0502020204030204"/>
                <a:ea typeface="+mn-ea"/>
                <a:cs typeface="+mn-cs"/>
              </a:rPr>
              <a:t>, </a:t>
            </a:r>
            <a:r>
              <a:rPr kumimoji="0" lang="bg-BG" sz="2000" b="0" i="0" u="none" strike="noStrike" kern="1200" cap="none" spc="0" baseline="0" noProof="0" dirty="0">
                <a:ln>
                  <a:noFill/>
                </a:ln>
                <a:solidFill>
                  <a:prstClr val="black"/>
                </a:solidFill>
                <a:effectLst/>
                <a:uLnTx/>
                <a:latin typeface="Calibri" pitchFamily="34" charset="0" panose="020F0502020204030204"/>
                <a:ea typeface="+mn-ea"/>
                <a:cs typeface="+mn-cs"/>
              </a:rPr>
              <a:t>защото:</a:t>
            </a:r>
          </a:p>
          <a:p>
            <a:pPr marL="285750" marR="0" indent="-285750" algn="l" defTabSz="457200" rtl="0" eaLnBrk="1" fontAlgn="auto" latinLnBrk="0" hangingPunct="1">
              <a:lnSpc>
                <a:spcPct val="100000"/>
              </a:lnSpc>
              <a:spcBef>
                <a:spcPts val="0"/>
              </a:spcBef>
              <a:spcAft>
                <a:spcPts val="0"/>
              </a:spcAft>
              <a:buFont typeface="Wingdings" charset="0"/>
              <a:buChar char="ü"/>
            </a:pPr>
            <a:r>
              <a:rPr kumimoji="0" lang="bg-BG" sz="2000" b="0" i="0" u="none" strike="noStrike" kern="1200" cap="none" spc="0" baseline="0" noProof="0" dirty="0">
                <a:ln>
                  <a:noFill/>
                </a:ln>
                <a:solidFill>
                  <a:prstClr val="black"/>
                </a:solidFill>
                <a:effectLst/>
                <a:uLnTx/>
                <a:latin typeface="Calibri" pitchFamily="34" charset="0" panose="020F0502020204030204"/>
                <a:ea typeface="+mn-ea"/>
                <a:cs typeface="+mn-cs"/>
              </a:rPr>
              <a:t>Възможност за управление на множество проекти;</a:t>
            </a:r>
          </a:p>
          <a:p>
            <a:pPr marL="285750" marR="0" indent="-285750" algn="l" defTabSz="457200" rtl="0" eaLnBrk="1" fontAlgn="auto" latinLnBrk="0" hangingPunct="1">
              <a:lnSpc>
                <a:spcPct val="100000"/>
              </a:lnSpc>
              <a:spcBef>
                <a:spcPts val="0"/>
              </a:spcBef>
              <a:spcAft>
                <a:spcPts val="0"/>
              </a:spcAft>
              <a:buFont typeface="Wingdings" charset="0"/>
              <a:buChar char="ü"/>
            </a:pPr>
            <a:r>
              <a:rPr kumimoji="0" lang="bg-BG" sz="2000" b="0" i="0" u="none" strike="noStrike" kern="1200" cap="none" spc="0" baseline="0" noProof="0" dirty="0">
                <a:ln>
                  <a:noFill/>
                </a:ln>
                <a:solidFill>
                  <a:prstClr val="black"/>
                </a:solidFill>
                <a:effectLst/>
                <a:uLnTx/>
                <a:latin typeface="Calibri" pitchFamily="34" charset="0" panose="020F0502020204030204"/>
                <a:ea typeface="+mn-ea"/>
                <a:cs typeface="+mn-cs"/>
              </a:rPr>
              <a:t>Персонализирани отчети/доклади:</a:t>
            </a:r>
          </a:p>
          <a:p>
            <a:pPr marL="0" marR="0" indent="0" algn="l" defTabSz="457200" rtl="0" eaLnBrk="1" fontAlgn="auto" latinLnBrk="0" hangingPunct="1">
              <a:lnSpc>
                <a:spcPct val="100000"/>
              </a:lnSpc>
              <a:spcBef>
                <a:spcPts val="0"/>
              </a:spcBef>
              <a:spcAft>
                <a:spcPts val="0"/>
              </a:spcAft>
              <a:buFont typeface="Wingdings" charset="0"/>
              <a:buNone/>
            </a:pPr>
            <a:r>
              <a:rPr kumimoji="0" lang="bg-BG" sz="2000" b="0" i="0" u="none" strike="noStrike" kern="1200" cap="none" spc="0" baseline="0" noProof="0" dirty="0">
                <a:ln>
                  <a:noFill/>
                </a:ln>
                <a:solidFill>
                  <a:prstClr val="black"/>
                </a:solidFill>
                <a:effectLst/>
                <a:uLnTx/>
                <a:latin typeface="Calibri" pitchFamily="34" charset="0" panose="020F0502020204030204"/>
                <a:ea typeface="+mn-ea"/>
                <a:cs typeface="+mn-cs"/>
              </a:rPr>
              <a:t>      преглед на проекта, предстоящи задачи, преглед на ресурсите,    </a:t>
            </a:r>
          </a:p>
          <a:p>
            <a:pPr marL="0" marR="0" indent="0" algn="l" defTabSz="457200" rtl="0" eaLnBrk="1" fontAlgn="auto" latinLnBrk="0" hangingPunct="1">
              <a:lnSpc>
                <a:spcPct val="100000"/>
              </a:lnSpc>
              <a:spcBef>
                <a:spcPts val="0"/>
              </a:spcBef>
              <a:spcAft>
                <a:spcPts val="0"/>
              </a:spcAft>
              <a:buFont typeface="Wingdings" charset="0"/>
              <a:buNone/>
            </a:pPr>
            <a:r>
              <a:rPr kumimoji="0" lang="bg-BG" sz="2000" b="0" i="0" u="none" strike="noStrike" kern="1200" cap="none" spc="0" baseline="0" noProof="0" dirty="0">
                <a:ln>
                  <a:noFill/>
                </a:ln>
                <a:solidFill>
                  <a:prstClr val="black"/>
                </a:solidFill>
                <a:effectLst/>
                <a:uLnTx/>
                <a:latin typeface="Calibri" pitchFamily="34" charset="0" panose="020F0502020204030204"/>
                <a:ea typeface="+mn-ea"/>
                <a:cs typeface="+mn-cs"/>
              </a:rPr>
              <a:t>      преразпределение на ресурсите, преглед на разходите, ключови етапи;</a:t>
            </a:r>
          </a:p>
          <a:p>
            <a:pPr marL="285750" marR="0" indent="-285750" algn="l" defTabSz="457200" rtl="0" eaLnBrk="1" fontAlgn="auto" latinLnBrk="0" hangingPunct="1">
              <a:lnSpc>
                <a:spcPct val="100000"/>
              </a:lnSpc>
              <a:spcBef>
                <a:spcPts val="0"/>
              </a:spcBef>
              <a:spcAft>
                <a:spcPts val="0"/>
              </a:spcAft>
              <a:buFont typeface="Wingdings" charset="0"/>
              <a:buChar char="ü"/>
            </a:pPr>
            <a:r>
              <a:rPr kumimoji="0" lang="en-US" sz="2000" b="0" i="0" u="none" strike="noStrike" kern="1200" cap="none" spc="0" baseline="0" noProof="0" dirty="0">
                <a:ln>
                  <a:noFill/>
                </a:ln>
                <a:solidFill>
                  <a:prstClr val="black"/>
                </a:solidFill>
                <a:effectLst/>
                <a:uLnTx/>
                <a:latin typeface="Calibri" pitchFamily="34" charset="0" panose="020F0502020204030204"/>
                <a:ea typeface="+mn-ea"/>
                <a:cs typeface="+mn-cs"/>
              </a:rPr>
              <a:t>Resource pooling</a:t>
            </a:r>
            <a:r>
              <a:rPr kumimoji="0" lang="bg-BG" sz="2000" b="0" i="0" u="none" strike="noStrike" kern="1200" cap="none" spc="0" baseline="0" noProof="0" dirty="0">
                <a:ln>
                  <a:noFill/>
                </a:ln>
                <a:solidFill>
                  <a:prstClr val="black"/>
                </a:solidFill>
                <a:effectLst/>
                <a:uLnTx/>
                <a:latin typeface="Calibri" pitchFamily="34" charset="0" panose="020F0502020204030204"/>
                <a:ea typeface="+mn-ea"/>
                <a:cs typeface="+mn-cs"/>
              </a:rPr>
              <a:t> </a:t>
            </a:r>
            <a:r>
              <a:rPr kumimoji="0" lang="en-US" sz="2000" b="0" i="0" u="none" strike="noStrike" kern="1200" cap="none" spc="0" baseline="0" noProof="0" dirty="0">
                <a:ln>
                  <a:noFill/>
                </a:ln>
                <a:solidFill>
                  <a:prstClr val="black"/>
                </a:solidFill>
                <a:effectLst/>
                <a:uLnTx/>
                <a:latin typeface="Calibri" pitchFamily="34" charset="0" panose="020F0502020204030204"/>
                <a:ea typeface="+mn-ea"/>
                <a:cs typeface="+mn-cs"/>
              </a:rPr>
              <a:t>(</a:t>
            </a:r>
            <a:r>
              <a:rPr kumimoji="0" lang="bg-BG" sz="2000" b="0" i="0" u="none" strike="noStrike" kern="1200" cap="none" spc="0" baseline="0" noProof="0" dirty="0">
                <a:ln>
                  <a:noFill/>
                </a:ln>
                <a:solidFill>
                  <a:prstClr val="black"/>
                </a:solidFill>
                <a:effectLst/>
                <a:uLnTx/>
                <a:latin typeface="Calibri" pitchFamily="34" charset="0" panose="020F0502020204030204"/>
                <a:ea typeface="+mn-ea"/>
                <a:cs typeface="+mn-cs"/>
              </a:rPr>
              <a:t>обединяване на ресурси</a:t>
            </a:r>
            <a:r>
              <a:rPr kumimoji="0" lang="en-US" sz="2000" b="0" i="0" u="none" strike="noStrike" kern="1200" cap="none" spc="0" baseline="0" noProof="0" dirty="0">
                <a:ln>
                  <a:noFill/>
                </a:ln>
                <a:solidFill>
                  <a:prstClr val="black"/>
                </a:solidFill>
                <a:effectLst/>
                <a:uLnTx/>
                <a:latin typeface="Calibri" pitchFamily="34" charset="0" panose="020F0502020204030204"/>
                <a:ea typeface="+mn-ea"/>
                <a:cs typeface="+mn-cs"/>
              </a:rPr>
              <a:t> </a:t>
            </a:r>
            <a:r>
              <a:rPr kumimoji="0" lang="bg-BG" sz="2000" b="0" i="0" u="none" strike="noStrike" kern="1200" cap="none" spc="0" baseline="0" noProof="0" dirty="0">
                <a:ln>
                  <a:noFill/>
                </a:ln>
                <a:solidFill>
                  <a:prstClr val="black"/>
                </a:solidFill>
                <a:effectLst/>
                <a:uLnTx/>
                <a:latin typeface="Calibri" pitchFamily="34" charset="0" panose="020F0502020204030204"/>
                <a:ea typeface="+mn-ea"/>
                <a:cs typeface="+mn-cs"/>
              </a:rPr>
              <a:t>- различни мениджъри да споделят общ набор от ресурси; спомага за бързо идентифициране на конфликти във фазата на планиране); </a:t>
            </a:r>
          </a:p>
          <a:p>
            <a:pPr marL="285750" marR="0" indent="-285750" algn="l" defTabSz="457200" rtl="0" eaLnBrk="1" fontAlgn="auto" latinLnBrk="0" hangingPunct="1">
              <a:lnSpc>
                <a:spcPct val="100000"/>
              </a:lnSpc>
              <a:spcBef>
                <a:spcPts val="0"/>
              </a:spcBef>
              <a:spcAft>
                <a:spcPts val="0"/>
              </a:spcAft>
              <a:buFont typeface="Wingdings" charset="0"/>
              <a:buChar char="ü"/>
            </a:pPr>
            <a:r>
              <a:rPr kumimoji="0" lang="bg-BG" sz="2000" b="0" i="0" u="none" strike="noStrike" kern="1200" cap="none" spc="0" baseline="0" noProof="0" dirty="0">
                <a:ln>
                  <a:noFill/>
                </a:ln>
                <a:solidFill>
                  <a:prstClr val="black"/>
                </a:solidFill>
                <a:effectLst/>
                <a:uLnTx/>
                <a:latin typeface="Calibri" pitchFamily="34" charset="0" panose="020F0502020204030204"/>
                <a:ea typeface="+mn-ea"/>
                <a:cs typeface="+mn-cs"/>
              </a:rPr>
              <a:t>Може да се използва с други инструменти като </a:t>
            </a:r>
            <a:r>
              <a:rPr kumimoji="0" lang="en-US" sz="2000" b="0" i="1" u="none" strike="noStrike" kern="1200" cap="none" spc="0" baseline="0" noProof="0" dirty="0">
                <a:ln>
                  <a:noFill/>
                </a:ln>
                <a:solidFill>
                  <a:prstClr val="black"/>
                </a:solidFill>
                <a:effectLst/>
                <a:uLnTx/>
                <a:latin typeface="Calibri" pitchFamily="34" charset="0" panose="020F0502020204030204"/>
                <a:ea typeface="+mn-ea"/>
                <a:cs typeface="+mn-cs"/>
              </a:rPr>
              <a:t>SharePoint, Project Server;</a:t>
            </a:r>
          </a:p>
          <a:p>
            <a:pPr marL="285750" marR="0" indent="-285750" algn="l" defTabSz="457200" rtl="0" eaLnBrk="1" fontAlgn="auto" latinLnBrk="0" hangingPunct="1">
              <a:lnSpc>
                <a:spcPct val="100000"/>
              </a:lnSpc>
              <a:spcBef>
                <a:spcPts val="0"/>
              </a:spcBef>
              <a:spcAft>
                <a:spcPts val="0"/>
              </a:spcAft>
              <a:buFont typeface="Wingdings" charset="0"/>
              <a:buChar char="ü"/>
            </a:pPr>
            <a:r>
              <a:rPr kumimoji="0" lang="bg-BG" sz="2000" b="0" i="0" u="none" strike="noStrike" kern="1200" cap="none" spc="0" baseline="0" noProof="0" dirty="0">
                <a:ln>
                  <a:noFill/>
                </a:ln>
                <a:solidFill>
                  <a:prstClr val="black"/>
                </a:solidFill>
                <a:effectLst/>
                <a:uLnTx/>
                <a:latin typeface="Calibri" pitchFamily="34" charset="0" panose="020F0502020204030204"/>
                <a:ea typeface="+mn-ea"/>
                <a:cs typeface="+mn-cs"/>
              </a:rPr>
              <a:t>Широко използван инструмент в индустрията (над 22 000 000 потребители и компании);</a:t>
            </a:r>
            <a:endParaRPr kumimoji="0" lang="en-US" sz="1800" b="0" i="0" u="none" strike="noStrike" kern="1200" cap="none" spc="0" baseline="0" noProof="0" dirty="0">
              <a:ln>
                <a:noFill/>
              </a:ln>
              <a:solidFill>
                <a:prstClr val="black"/>
              </a:solidFill>
              <a:effectLst/>
              <a:uLnTx/>
              <a:latin typeface="Calibri" pitchFamily="34" charset="0" panose="020F0502020204030204"/>
              <a:ea typeface="+mn-ea"/>
              <a:cs typeface="+mn-cs"/>
            </a:endParaRPr>
          </a:p>
        </p:txBody>
      </p:sp>
      <p:pic>
        <p:nvPicPr>
          <p:cNvPr id="8" name="Picture 7"/>
          <p:cNvPicPr>
            <a:picLocks noChangeAspect="1"/>
          </p:cNvPicPr>
          <p:nvPr/>
        </p:nvPicPr>
        <p:blipFill>
          <a:blip r:embed="rId1"/>
          <a:srcRect/>
          <a:stretch>
            <a:fillRect/>
          </a:stretch>
        </p:blipFill>
        <p:spPr>
          <a:xfrm>
            <a:off x="8730159" y="2749890"/>
            <a:ext cx="3230553" cy="176212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p:cNvSpPr>
            <a:spLocks noGrp="1" noEditPoints="1"/>
          </p:cNvSpPr>
          <p:nvPr>
            <p:ph type="title"/>
          </p:nvPr>
        </p:nvSpPr>
        <p:spPr>
          <a:xfrm>
            <a:off x="838200" y="331466"/>
            <a:ext cx="10515600" cy="1039462"/>
          </a:xfrm>
        </p:spPr>
        <p:txBody>
          <a:bodyPr/>
          <a:lstStyle/>
          <a:p>
            <a:r>
              <a:rPr lang="bg-BG" dirty="0"/>
              <a:t>Система за управление на проекта</a:t>
            </a:r>
            <a:endParaRPr lang="en-US" dirty="0"/>
          </a:p>
        </p:txBody>
      </p:sp>
      <p:pic>
        <p:nvPicPr>
          <p:cNvPr id="5" name="Picture 4"/>
          <p:cNvPicPr>
            <a:picLocks noChangeAspect="1"/>
          </p:cNvPicPr>
          <p:nvPr/>
        </p:nvPicPr>
        <p:blipFill>
          <a:blip r:embed="rId1"/>
          <a:srcRect/>
          <a:stretch>
            <a:fillRect/>
          </a:stretch>
        </p:blipFill>
        <p:spPr>
          <a:xfrm>
            <a:off x="664763" y="1370928"/>
            <a:ext cx="10236896" cy="4623078"/>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p:cNvSpPr>
            <a:spLocks noGrp="1" noEditPoints="1"/>
          </p:cNvSpPr>
          <p:nvPr>
            <p:ph type="title"/>
          </p:nvPr>
        </p:nvSpPr>
        <p:spPr>
          <a:xfrm>
            <a:off x="601133" y="238125"/>
            <a:ext cx="2692400" cy="1164696"/>
          </a:xfrm>
        </p:spPr>
        <p:txBody>
          <a:bodyPr/>
          <a:lstStyle/>
          <a:p>
            <a:r>
              <a:rPr lang="bg-BG" dirty="0"/>
              <a:t>Задачи</a:t>
            </a:r>
            <a:endParaRPr lang="en-US" dirty="0"/>
          </a:p>
        </p:txBody>
      </p:sp>
      <p:graphicFrame>
        <p:nvGraphicFramePr>
          <p:cNvPr id="138" name="Table 137"/>
          <p:cNvGraphicFramePr/>
          <p:nvPr/>
        </p:nvGraphicFramePr>
        <p:xfrm>
          <a:off x="3541183" y="500275"/>
          <a:ext cx="6321955" cy="5497189"/>
        </p:xfrm>
        <a:graphic>
          <a:graphicData uri="http://schemas.openxmlformats.org/drawingml/2006/table">
            <a:tbl>
              <a:tblPr firstRow="1" firstCol="1" bandRow="1"/>
              <a:tblGrid>
                <a:gridCol w="812800"/>
                <a:gridCol w="1346200"/>
                <a:gridCol w="1253067"/>
                <a:gridCol w="1828800"/>
                <a:gridCol w="1081088"/>
              </a:tblGrid>
              <a:tr h="575248">
                <a:tc>
                  <a:txBody>
                    <a:bodyPr lIns="68580" tIns="0" rIns="68580" bIns="0"/>
                    <a:lstStyle/>
                    <a:p>
                      <a:pPr marL="0" marR="0" indent="0" algn="just">
                        <a:lnSpc>
                          <a:spcPct val="100000"/>
                        </a:lnSpc>
                        <a:spcBef>
                          <a:spcPts val="0"/>
                        </a:spcBef>
                        <a:spcAft>
                          <a:spcPts val="0"/>
                        </a:spcAft>
                      </a:pPr>
                      <a:r>
                        <a:rPr lang="bg-BG" sz="1100" b="1" i="0" u="none" strike="noStrike">
                          <a:latin typeface="Constantia" pitchFamily="18" charset="0" panose="02030602050306030303"/>
                          <a:ea typeface="+mn-lt"/>
                          <a:cs typeface="Times New Roman" pitchFamily="18" charset="0" panose="02020603050405020304"/>
                        </a:rPr>
                        <a:t>Номер на задачата </a:t>
                      </a:r>
                    </a:p>
                  </a:txBody>
                  <a:tcPr marL="68580" marR="6858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lnTlToBr w="6350">
                      <a:noFill/>
                    </a:lnTlToBr>
                    <a:lnBlToTr w="6350">
                      <a:noFill/>
                    </a:lnBlToTr>
                  </a:tcPr>
                </a:tc>
                <a:tc>
                  <a:txBody>
                    <a:bodyPr lIns="68580" tIns="0" rIns="68580" bIns="0"/>
                    <a:lstStyle/>
                    <a:p>
                      <a:pPr marL="0" marR="0" indent="0" algn="just">
                        <a:lnSpc>
                          <a:spcPct val="100000"/>
                        </a:lnSpc>
                        <a:spcBef>
                          <a:spcPts val="0"/>
                        </a:spcBef>
                        <a:spcAft>
                          <a:spcPts val="0"/>
                        </a:spcAft>
                      </a:pPr>
                      <a:r>
                        <a:rPr lang="bg-BG" sz="1100" b="1" i="0" u="none" strike="noStrike">
                          <a:latin typeface="Constantia" pitchFamily="18" charset="0" panose="02030602050306030303"/>
                          <a:ea typeface="+mn-lt"/>
                          <a:cs typeface="Times New Roman" pitchFamily="18" charset="0" panose="02020603050405020304"/>
                        </a:rPr>
                        <a:t>Описание</a:t>
                      </a:r>
                      <a:r>
                        <a:rPr lang="bg-BG" sz="1100" b="0" i="0" u="none" strike="noStrike">
                          <a:latin typeface="Constantia" pitchFamily="18" charset="0" panose="02030602050306030303"/>
                          <a:ea typeface="+mn-lt"/>
                          <a:cs typeface="Times New Roman" pitchFamily="18" charset="0" panose="02020603050405020304"/>
                        </a:rPr>
                        <a:t> </a:t>
                      </a:r>
                    </a:p>
                  </a:txBody>
                  <a:tcPr marL="68580" marR="6858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lnTlToBr w="6350">
                      <a:noFill/>
                    </a:lnTlToBr>
                    <a:lnBlToTr w="6350">
                      <a:noFill/>
                    </a:lnBlToTr>
                  </a:tcPr>
                </a:tc>
                <a:tc>
                  <a:txBody>
                    <a:bodyPr lIns="68580" tIns="0" rIns="68580" bIns="0"/>
                    <a:lstStyle/>
                    <a:p>
                      <a:pPr marL="0" marR="0" indent="0" algn="just">
                        <a:lnSpc>
                          <a:spcPct val="100000"/>
                        </a:lnSpc>
                        <a:spcBef>
                          <a:spcPts val="0"/>
                        </a:spcBef>
                        <a:spcAft>
                          <a:spcPts val="0"/>
                        </a:spcAft>
                      </a:pPr>
                      <a:r>
                        <a:rPr lang="bg-BG" sz="1100" b="1" i="0" u="none" strike="noStrike">
                          <a:latin typeface="Constantia" pitchFamily="18" charset="0" panose="02030602050306030303"/>
                          <a:ea typeface="+mn-lt"/>
                          <a:cs typeface="Times New Roman" pitchFamily="18" charset="0" panose="02020603050405020304"/>
                        </a:rPr>
                        <a:t>Предшественик</a:t>
                      </a:r>
                    </a:p>
                  </a:txBody>
                  <a:tcPr marL="68580" marR="6858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lnTlToBr w="6350">
                      <a:noFill/>
                    </a:lnTlToBr>
                    <a:lnBlToTr w="6350">
                      <a:noFill/>
                    </a:lnBlToTr>
                  </a:tcPr>
                </a:tc>
                <a:tc>
                  <a:txBody>
                    <a:bodyPr lIns="68580" tIns="0" rIns="68580" bIns="0"/>
                    <a:lstStyle/>
                    <a:p>
                      <a:pPr marL="0" marR="0" indent="0" algn="just">
                        <a:lnSpc>
                          <a:spcPct val="100000"/>
                        </a:lnSpc>
                        <a:spcBef>
                          <a:spcPts val="0"/>
                        </a:spcBef>
                        <a:spcAft>
                          <a:spcPts val="0"/>
                        </a:spcAft>
                      </a:pPr>
                      <a:r>
                        <a:rPr lang="bg-BG" sz="1100" b="1" i="0" u="none" strike="noStrike">
                          <a:latin typeface="Constantia" pitchFamily="18" charset="0" panose="02030602050306030303"/>
                          <a:ea typeface="+mn-lt"/>
                          <a:cs typeface="Times New Roman" pitchFamily="18" charset="0" panose="02020603050405020304"/>
                        </a:rPr>
                        <a:t>Продължителност</a:t>
                      </a:r>
                      <a:r>
                        <a:rPr lang="en-US" sz="1100" b="1" i="0" u="none" strike="noStrike">
                          <a:latin typeface="Constantia" pitchFamily="18" charset="0" panose="02030602050306030303"/>
                          <a:ea typeface="+mn-lt"/>
                          <a:cs typeface="Times New Roman" pitchFamily="18" charset="0" panose="02020603050405020304"/>
                        </a:rPr>
                        <a:t>(</a:t>
                      </a:r>
                      <a:r>
                        <a:rPr lang="bg-BG" sz="1100" b="1" i="0" u="none" strike="noStrike">
                          <a:latin typeface="Constantia" pitchFamily="18" charset="0" panose="02030602050306030303"/>
                          <a:ea typeface="+mn-lt"/>
                          <a:cs typeface="Times New Roman" pitchFamily="18" charset="0" panose="02020603050405020304"/>
                        </a:rPr>
                        <a:t>дни</a:t>
                      </a:r>
                      <a:r>
                        <a:rPr lang="en-US" sz="1100" b="1" i="0" u="none" strike="noStrike">
                          <a:latin typeface="Constantia" pitchFamily="18" charset="0" panose="02030602050306030303"/>
                          <a:ea typeface="+mn-lt"/>
                          <a:cs typeface="Times New Roman" pitchFamily="18" charset="0" panose="02020603050405020304"/>
                        </a:rPr>
                        <a:t>)</a:t>
                      </a:r>
                    </a:p>
                  </a:txBody>
                  <a:tcPr marL="68580" marR="6858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lnTlToBr w="6350">
                      <a:noFill/>
                    </a:lnTlToBr>
                    <a:lnBlToTr w="6350">
                      <a:noFill/>
                    </a:lnBlToTr>
                  </a:tcPr>
                </a:tc>
                <a:tc>
                  <a:txBody>
                    <a:bodyPr lIns="68580" tIns="0" rIns="68580" bIns="0"/>
                    <a:lstStyle/>
                    <a:p>
                      <a:pPr marL="0" marR="0" indent="0" algn="just">
                        <a:lnSpc>
                          <a:spcPct val="100000"/>
                        </a:lnSpc>
                        <a:spcBef>
                          <a:spcPts val="0"/>
                        </a:spcBef>
                        <a:spcAft>
                          <a:spcPts val="0"/>
                        </a:spcAft>
                      </a:pPr>
                      <a:r>
                        <a:rPr lang="bg-BG" sz="1100" b="1" i="0" u="none" strike="noStrike">
                          <a:latin typeface="Constantia" pitchFamily="18" charset="0" panose="02030602050306030303"/>
                          <a:ea typeface="+mn-lt"/>
                          <a:cs typeface="Times New Roman" pitchFamily="18" charset="0" panose="02020603050405020304"/>
                        </a:rPr>
                        <a:t>Изпълнител</a:t>
                      </a:r>
                    </a:p>
                  </a:txBody>
                  <a:tcPr marL="68580" marR="6858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lnTlToBr w="6350">
                      <a:noFill/>
                    </a:lnTlToBr>
                    <a:lnBlToTr w="6350">
                      <a:noFill/>
                    </a:lnBlToTr>
                  </a:tcPr>
                </a:tc>
              </a:tr>
              <a:tr h="742624">
                <a:tc>
                  <a:txBody>
                    <a:bodyPr lIns="68580" tIns="0" rIns="68580" bIns="0"/>
                    <a:lstStyle/>
                    <a:p>
                      <a:pPr marL="0" marR="0" indent="0" algn="just">
                        <a:lnSpc>
                          <a:spcPct val="100000"/>
                        </a:lnSpc>
                        <a:spcBef>
                          <a:spcPts val="0"/>
                        </a:spcBef>
                        <a:spcAft>
                          <a:spcPts val="0"/>
                        </a:spcAft>
                      </a:pPr>
                      <a:r>
                        <a:rPr lang="bg-BG" sz="1100" b="1" i="0" u="none" strike="noStrike">
                          <a:latin typeface="Constantia" pitchFamily="18" charset="0" panose="02030602050306030303"/>
                          <a:ea typeface="+mn-lt"/>
                          <a:cs typeface="Times New Roman" pitchFamily="18" charset="0" panose="02020603050405020304"/>
                        </a:rPr>
                        <a:t>1</a:t>
                      </a:r>
                    </a:p>
                  </a:txBody>
                  <a:tcPr marL="68580" marR="6858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lnTlToBr w="6350">
                      <a:noFill/>
                    </a:lnTlToBr>
                    <a:lnBlToTr w="6350">
                      <a:noFill/>
                    </a:lnBlToTr>
                    <a:solidFill>
                      <a:schemeClr val="bg2"/>
                    </a:solidFill>
                  </a:tcPr>
                </a:tc>
                <a:tc>
                  <a:txBody>
                    <a:bodyPr lIns="68580" tIns="0" rIns="68580" bIns="0"/>
                    <a:lstStyle/>
                    <a:p>
                      <a:pPr marL="0" marR="0" indent="0" algn="just">
                        <a:lnSpc>
                          <a:spcPct val="100000"/>
                        </a:lnSpc>
                        <a:spcBef>
                          <a:spcPts val="0"/>
                        </a:spcBef>
                        <a:spcAft>
                          <a:spcPts val="0"/>
                        </a:spcAft>
                      </a:pPr>
                      <a:r>
                        <a:rPr lang="bg-BG" sz="1100" b="0" i="0" u="none" strike="noStrike">
                          <a:latin typeface="Constantia" pitchFamily="18" charset="0" panose="02030602050306030303"/>
                          <a:ea typeface="+mn-lt"/>
                          <a:cs typeface="Times New Roman" pitchFamily="18" charset="0" panose="02020603050405020304"/>
                        </a:rPr>
                        <a:t>Получаване на разрешение за започване на проекта</a:t>
                      </a:r>
                    </a:p>
                  </a:txBody>
                  <a:tcPr marL="68580" marR="6858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lnTlToBr w="6350">
                      <a:noFill/>
                    </a:lnTlToBr>
                    <a:lnBlToTr w="6350">
                      <a:noFill/>
                    </a:lnBlToTr>
                    <a:solidFill>
                      <a:schemeClr val="bg2"/>
                    </a:solidFill>
                  </a:tcPr>
                </a:tc>
                <a:tc>
                  <a:txBody>
                    <a:bodyPr lIns="68580" tIns="0" rIns="68580" bIns="0"/>
                    <a:lstStyle/>
                    <a:p>
                      <a:pPr marL="0" marR="0" indent="0" algn="just">
                        <a:lnSpc>
                          <a:spcPct val="100000"/>
                        </a:lnSpc>
                        <a:spcBef>
                          <a:spcPts val="0"/>
                        </a:spcBef>
                        <a:spcAft>
                          <a:spcPts val="0"/>
                        </a:spcAft>
                      </a:pPr>
                      <a:r>
                        <a:rPr lang="bg-BG" sz="1100" b="0" i="0" u="none" strike="noStrike">
                          <a:latin typeface="Constantia" pitchFamily="18" charset="0" panose="02030602050306030303"/>
                          <a:ea typeface="+mn-lt"/>
                          <a:cs typeface="Times New Roman" pitchFamily="18" charset="0" panose="02020603050405020304"/>
                        </a:rPr>
                        <a:t>-</a:t>
                      </a:r>
                    </a:p>
                  </a:txBody>
                  <a:tcPr marL="68580" marR="6858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lnTlToBr w="6350">
                      <a:noFill/>
                    </a:lnTlToBr>
                    <a:lnBlToTr w="6350">
                      <a:noFill/>
                    </a:lnBlToTr>
                    <a:solidFill>
                      <a:schemeClr val="bg2"/>
                    </a:solidFill>
                  </a:tcPr>
                </a:tc>
                <a:tc>
                  <a:txBody>
                    <a:bodyPr lIns="68580" tIns="0" rIns="68580" bIns="0"/>
                    <a:lstStyle/>
                    <a:p>
                      <a:pPr marL="0" marR="0" indent="0" algn="just">
                        <a:lnSpc>
                          <a:spcPct val="100000"/>
                        </a:lnSpc>
                        <a:spcBef>
                          <a:spcPts val="0"/>
                        </a:spcBef>
                        <a:spcAft>
                          <a:spcPts val="0"/>
                        </a:spcAft>
                      </a:pPr>
                      <a:r>
                        <a:rPr lang="bg-BG" sz="1100" b="0" i="0" u="none" strike="noStrike">
                          <a:latin typeface="Constantia" pitchFamily="18" charset="0" panose="02030602050306030303"/>
                          <a:ea typeface="+mn-lt"/>
                          <a:cs typeface="Times New Roman" pitchFamily="18" charset="0" panose="02020603050405020304"/>
                        </a:rPr>
                        <a:t>-</a:t>
                      </a:r>
                    </a:p>
                  </a:txBody>
                  <a:tcPr marL="68580" marR="6858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lnTlToBr w="6350">
                      <a:noFill/>
                    </a:lnTlToBr>
                    <a:lnBlToTr w="6350">
                      <a:noFill/>
                    </a:lnBlToTr>
                    <a:solidFill>
                      <a:schemeClr val="bg2"/>
                    </a:solidFill>
                  </a:tcPr>
                </a:tc>
                <a:tc>
                  <a:txBody>
                    <a:bodyPr lIns="68580" tIns="0" rIns="68580" bIns="0"/>
                    <a:lstStyle/>
                    <a:p>
                      <a:pPr marL="0" marR="0" indent="0" algn="just">
                        <a:lnSpc>
                          <a:spcPct val="100000"/>
                        </a:lnSpc>
                        <a:spcBef>
                          <a:spcPts val="0"/>
                        </a:spcBef>
                        <a:spcAft>
                          <a:spcPts val="0"/>
                        </a:spcAft>
                      </a:pPr>
                      <a:r>
                        <a:rPr lang="bg-BG" sz="1100" b="0" i="0" u="none" strike="noStrike">
                          <a:latin typeface="Constantia" pitchFamily="18" charset="0" panose="02030602050306030303"/>
                          <a:ea typeface="+mn-lt"/>
                          <a:cs typeface="Times New Roman" pitchFamily="18" charset="0" panose="02020603050405020304"/>
                        </a:rPr>
                        <a:t>-</a:t>
                      </a:r>
                    </a:p>
                  </a:txBody>
                  <a:tcPr marL="68580" marR="6858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lnTlToBr w="6350">
                      <a:noFill/>
                    </a:lnTlToBr>
                    <a:lnBlToTr w="6350">
                      <a:noFill/>
                    </a:lnBlToTr>
                    <a:solidFill>
                      <a:schemeClr val="bg2"/>
                    </a:solidFill>
                  </a:tcPr>
                </a:tc>
              </a:tr>
              <a:tr h="556967">
                <a:tc>
                  <a:txBody>
                    <a:bodyPr lIns="68580" tIns="0" rIns="68580" bIns="0"/>
                    <a:lstStyle/>
                    <a:p>
                      <a:pPr marL="0" marR="0" indent="0" algn="just">
                        <a:lnSpc>
                          <a:spcPct val="100000"/>
                        </a:lnSpc>
                        <a:spcBef>
                          <a:spcPts val="0"/>
                        </a:spcBef>
                        <a:spcAft>
                          <a:spcPts val="0"/>
                        </a:spcAft>
                      </a:pPr>
                      <a:r>
                        <a:rPr lang="bg-BG" sz="1100" b="1" i="0" u="none" strike="noStrike">
                          <a:latin typeface="Constantia" pitchFamily="18" charset="0" panose="02030602050306030303"/>
                          <a:ea typeface="+mn-lt"/>
                          <a:cs typeface="Times New Roman" pitchFamily="18" charset="0" panose="02020603050405020304"/>
                        </a:rPr>
                        <a:t>2</a:t>
                      </a:r>
                    </a:p>
                  </a:txBody>
                  <a:tcPr marL="68580" marR="6858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lnTlToBr w="6350">
                      <a:noFill/>
                    </a:lnTlToBr>
                    <a:lnBlToTr w="6350">
                      <a:noFill/>
                    </a:lnBlToTr>
                    <a:solidFill>
                      <a:schemeClr val="bg2"/>
                    </a:solidFill>
                  </a:tcPr>
                </a:tc>
                <a:tc>
                  <a:txBody>
                    <a:bodyPr lIns="68580" tIns="0" rIns="68580" bIns="0"/>
                    <a:lstStyle/>
                    <a:p>
                      <a:pPr marL="0" marR="0" indent="0" algn="just">
                        <a:lnSpc>
                          <a:spcPct val="100000"/>
                        </a:lnSpc>
                        <a:spcBef>
                          <a:spcPts val="0"/>
                        </a:spcBef>
                        <a:spcAft>
                          <a:spcPts val="0"/>
                        </a:spcAft>
                      </a:pPr>
                      <a:r>
                        <a:rPr lang="bg-BG" sz="1100" b="0" i="0" u="none" strike="noStrike">
                          <a:latin typeface="Constantia" pitchFamily="18" charset="0" panose="02030602050306030303"/>
                          <a:ea typeface="+mn-lt"/>
                          <a:cs typeface="Times New Roman" pitchFamily="18" charset="0" panose="02020603050405020304"/>
                        </a:rPr>
                        <a:t>Анализ на клиентските изисквания</a:t>
                      </a:r>
                    </a:p>
                  </a:txBody>
                  <a:tcPr marL="68580" marR="6858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lnTlToBr w="6350">
                      <a:noFill/>
                    </a:lnTlToBr>
                    <a:lnBlToTr w="6350">
                      <a:noFill/>
                    </a:lnBlToTr>
                    <a:solidFill>
                      <a:schemeClr val="bg2"/>
                    </a:solidFill>
                  </a:tcPr>
                </a:tc>
                <a:tc>
                  <a:txBody>
                    <a:bodyPr lIns="68580" tIns="0" rIns="68580" bIns="0"/>
                    <a:lstStyle/>
                    <a:p>
                      <a:pPr marL="0" marR="0" indent="0" algn="just">
                        <a:lnSpc>
                          <a:spcPct val="100000"/>
                        </a:lnSpc>
                        <a:spcBef>
                          <a:spcPts val="0"/>
                        </a:spcBef>
                        <a:spcAft>
                          <a:spcPts val="0"/>
                        </a:spcAft>
                      </a:pPr>
                      <a:r>
                        <a:rPr lang="bg-BG" sz="1100" b="0" i="0" u="none" strike="noStrike">
                          <a:latin typeface="Constantia" pitchFamily="18" charset="0" panose="02030602050306030303"/>
                          <a:ea typeface="+mn-lt"/>
                          <a:cs typeface="Times New Roman" pitchFamily="18" charset="0" panose="02020603050405020304"/>
                        </a:rPr>
                        <a:t>1</a:t>
                      </a:r>
                    </a:p>
                  </a:txBody>
                  <a:tcPr marL="68580" marR="6858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lnTlToBr w="6350">
                      <a:noFill/>
                    </a:lnTlToBr>
                    <a:lnBlToTr w="6350">
                      <a:noFill/>
                    </a:lnBlToTr>
                    <a:solidFill>
                      <a:schemeClr val="bg2"/>
                    </a:solidFill>
                  </a:tcPr>
                </a:tc>
                <a:tc>
                  <a:txBody>
                    <a:bodyPr lIns="68580" tIns="0" rIns="68580" bIns="0"/>
                    <a:lstStyle/>
                    <a:p>
                      <a:pPr marL="0" marR="0" indent="0" algn="just">
                        <a:lnSpc>
                          <a:spcPct val="100000"/>
                        </a:lnSpc>
                        <a:spcBef>
                          <a:spcPts val="0"/>
                        </a:spcBef>
                        <a:spcAft>
                          <a:spcPts val="0"/>
                        </a:spcAft>
                      </a:pPr>
                      <a:r>
                        <a:rPr lang="bg-BG" sz="1100" b="0" i="0" u="none" strike="noStrike">
                          <a:latin typeface="Constantia" pitchFamily="18" charset="0" panose="02030602050306030303"/>
                          <a:ea typeface="+mn-lt"/>
                          <a:cs typeface="Times New Roman" pitchFamily="18" charset="0" panose="02020603050405020304"/>
                        </a:rPr>
                        <a:t>1</a:t>
                      </a:r>
                    </a:p>
                  </a:txBody>
                  <a:tcPr marL="68580" marR="6858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lnTlToBr w="6350">
                      <a:noFill/>
                    </a:lnTlToBr>
                    <a:lnBlToTr w="6350">
                      <a:noFill/>
                    </a:lnBlToTr>
                    <a:solidFill>
                      <a:schemeClr val="bg2"/>
                    </a:solidFill>
                  </a:tcPr>
                </a:tc>
                <a:tc>
                  <a:txBody>
                    <a:bodyPr lIns="68580" tIns="0" rIns="68580" bIns="0"/>
                    <a:lstStyle/>
                    <a:p>
                      <a:pPr marL="0" marR="0" indent="0" algn="just">
                        <a:lnSpc>
                          <a:spcPct val="100000"/>
                        </a:lnSpc>
                        <a:spcBef>
                          <a:spcPts val="0"/>
                        </a:spcBef>
                        <a:spcAft>
                          <a:spcPts val="0"/>
                        </a:spcAft>
                      </a:pPr>
                      <a:r>
                        <a:rPr lang="bg-BG" sz="1100" b="0" i="0" u="none" strike="noStrike">
                          <a:latin typeface="Constantia" pitchFamily="18" charset="0" panose="02030602050306030303"/>
                          <a:ea typeface="+mn-lt"/>
                          <a:cs typeface="Times New Roman" pitchFamily="18" charset="0" panose="02020603050405020304"/>
                        </a:rPr>
                        <a:t>Е.М.</a:t>
                      </a:r>
                    </a:p>
                  </a:txBody>
                  <a:tcPr marL="68580" marR="6858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lnTlToBr w="6350">
                      <a:noFill/>
                    </a:lnTlToBr>
                    <a:lnBlToTr w="6350">
                      <a:noFill/>
                    </a:lnBlToTr>
                    <a:solidFill>
                      <a:schemeClr val="bg2"/>
                    </a:solidFill>
                  </a:tcPr>
                </a:tc>
              </a:tr>
              <a:tr h="495776">
                <a:tc>
                  <a:txBody>
                    <a:bodyPr lIns="68580" tIns="0" rIns="68580" bIns="0"/>
                    <a:lstStyle/>
                    <a:p>
                      <a:pPr marL="0" marR="0" indent="0" algn="just">
                        <a:lnSpc>
                          <a:spcPct val="100000"/>
                        </a:lnSpc>
                        <a:spcBef>
                          <a:spcPts val="0"/>
                        </a:spcBef>
                        <a:spcAft>
                          <a:spcPts val="0"/>
                        </a:spcAft>
                      </a:pPr>
                      <a:r>
                        <a:rPr lang="bg-BG" sz="1100" b="1" i="0" u="none" strike="noStrike">
                          <a:latin typeface="Constantia" pitchFamily="18" charset="0" panose="02030602050306030303"/>
                          <a:ea typeface="+mn-lt"/>
                          <a:cs typeface="Times New Roman" pitchFamily="18" charset="0" panose="02020603050405020304"/>
                        </a:rPr>
                        <a:t>3</a:t>
                      </a:r>
                    </a:p>
                  </a:txBody>
                  <a:tcPr marL="68580" marR="6858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lnTlToBr w="6350">
                      <a:noFill/>
                    </a:lnTlToBr>
                    <a:lnBlToTr w="6350">
                      <a:noFill/>
                    </a:lnBlToTr>
                    <a:solidFill>
                      <a:schemeClr val="bg2"/>
                    </a:solidFill>
                  </a:tcPr>
                </a:tc>
                <a:tc>
                  <a:txBody>
                    <a:bodyPr lIns="68580" tIns="0" rIns="68580" bIns="0"/>
                    <a:lstStyle/>
                    <a:p>
                      <a:pPr marL="0" marR="0" indent="0" algn="just">
                        <a:lnSpc>
                          <a:spcPct val="100000"/>
                        </a:lnSpc>
                        <a:spcBef>
                          <a:spcPts val="0"/>
                        </a:spcBef>
                        <a:spcAft>
                          <a:spcPts val="0"/>
                        </a:spcAft>
                      </a:pPr>
                      <a:r>
                        <a:rPr lang="bg-BG" sz="1100" b="0" i="0" u="none" strike="noStrike">
                          <a:latin typeface="Constantia" pitchFamily="18" charset="0" panose="02030602050306030303"/>
                          <a:ea typeface="+mn-lt"/>
                          <a:cs typeface="Times New Roman" pitchFamily="18" charset="0" panose="02020603050405020304"/>
                        </a:rPr>
                        <a:t>Проектиране</a:t>
                      </a:r>
                    </a:p>
                  </a:txBody>
                  <a:tcPr marL="68580" marR="6858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lnTlToBr w="6350">
                      <a:noFill/>
                    </a:lnTlToBr>
                    <a:lnBlToTr w="6350">
                      <a:noFill/>
                    </a:lnBlToTr>
                    <a:solidFill>
                      <a:schemeClr val="bg2"/>
                    </a:solidFill>
                  </a:tcPr>
                </a:tc>
                <a:tc>
                  <a:txBody>
                    <a:bodyPr lIns="68580" tIns="0" rIns="68580" bIns="0"/>
                    <a:lstStyle/>
                    <a:p>
                      <a:pPr marL="0" marR="0" indent="0" algn="just">
                        <a:lnSpc>
                          <a:spcPct val="100000"/>
                        </a:lnSpc>
                        <a:spcBef>
                          <a:spcPts val="0"/>
                        </a:spcBef>
                        <a:spcAft>
                          <a:spcPts val="0"/>
                        </a:spcAft>
                      </a:pPr>
                      <a:r>
                        <a:rPr lang="bg-BG" sz="1100" b="0" i="0" u="none" strike="noStrike">
                          <a:latin typeface="Constantia" pitchFamily="18" charset="0" panose="02030602050306030303"/>
                          <a:ea typeface="+mn-lt"/>
                          <a:cs typeface="Times New Roman" pitchFamily="18" charset="0" panose="02020603050405020304"/>
                        </a:rPr>
                        <a:t>-</a:t>
                      </a:r>
                    </a:p>
                  </a:txBody>
                  <a:tcPr marL="68580" marR="6858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lnTlToBr w="6350">
                      <a:noFill/>
                    </a:lnTlToBr>
                    <a:lnBlToTr w="6350">
                      <a:noFill/>
                    </a:lnBlToTr>
                    <a:solidFill>
                      <a:schemeClr val="bg2"/>
                    </a:solidFill>
                  </a:tcPr>
                </a:tc>
                <a:tc>
                  <a:txBody>
                    <a:bodyPr lIns="68580" tIns="0" rIns="68580" bIns="0"/>
                    <a:lstStyle/>
                    <a:p>
                      <a:pPr marL="0" marR="0" indent="0" algn="just">
                        <a:lnSpc>
                          <a:spcPct val="100000"/>
                        </a:lnSpc>
                        <a:spcBef>
                          <a:spcPts val="0"/>
                        </a:spcBef>
                        <a:spcAft>
                          <a:spcPts val="0"/>
                        </a:spcAft>
                      </a:pPr>
                      <a:r>
                        <a:rPr lang="bg-BG" sz="1100" b="0" i="0" u="none" strike="noStrike">
                          <a:latin typeface="Constantia" pitchFamily="18" charset="0" panose="02030602050306030303"/>
                          <a:ea typeface="+mn-lt"/>
                          <a:cs typeface="Times New Roman" pitchFamily="18" charset="0" panose="02020603050405020304"/>
                        </a:rPr>
                        <a:t>-</a:t>
                      </a:r>
                    </a:p>
                  </a:txBody>
                  <a:tcPr marL="68580" marR="6858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lnTlToBr w="6350">
                      <a:noFill/>
                    </a:lnTlToBr>
                    <a:lnBlToTr w="6350">
                      <a:noFill/>
                    </a:lnBlToTr>
                    <a:solidFill>
                      <a:schemeClr val="bg2"/>
                    </a:solidFill>
                  </a:tcPr>
                </a:tc>
                <a:tc>
                  <a:txBody>
                    <a:bodyPr lIns="68580" tIns="0" rIns="68580" bIns="0"/>
                    <a:lstStyle/>
                    <a:p>
                      <a:pPr marL="0" marR="0" indent="0" algn="just">
                        <a:lnSpc>
                          <a:spcPct val="100000"/>
                        </a:lnSpc>
                        <a:spcBef>
                          <a:spcPts val="0"/>
                        </a:spcBef>
                        <a:spcAft>
                          <a:spcPts val="0"/>
                        </a:spcAft>
                      </a:pPr>
                      <a:r>
                        <a:rPr lang="bg-BG" sz="1100" b="0" i="0" u="none" strike="noStrike">
                          <a:latin typeface="Constantia" pitchFamily="18" charset="0" panose="02030602050306030303"/>
                          <a:ea typeface="+mn-lt"/>
                          <a:cs typeface="Times New Roman" pitchFamily="18" charset="0" panose="02020603050405020304"/>
                        </a:rPr>
                        <a:t>-</a:t>
                      </a:r>
                    </a:p>
                  </a:txBody>
                  <a:tcPr marL="68580" marR="6858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lnTlToBr w="6350">
                      <a:noFill/>
                    </a:lnTlToBr>
                    <a:lnBlToTr w="6350">
                      <a:noFill/>
                    </a:lnBlToTr>
                    <a:solidFill>
                      <a:schemeClr val="bg2"/>
                    </a:solidFill>
                  </a:tcPr>
                </a:tc>
              </a:tr>
              <a:tr h="556967">
                <a:tc>
                  <a:txBody>
                    <a:bodyPr lIns="68580" tIns="0" rIns="68580" bIns="0"/>
                    <a:lstStyle/>
                    <a:p>
                      <a:pPr marL="0" marR="0" indent="0" algn="just">
                        <a:lnSpc>
                          <a:spcPct val="100000"/>
                        </a:lnSpc>
                        <a:spcBef>
                          <a:spcPts val="0"/>
                        </a:spcBef>
                        <a:spcAft>
                          <a:spcPts val="0"/>
                        </a:spcAft>
                      </a:pPr>
                      <a:r>
                        <a:rPr lang="bg-BG" sz="1100" b="1" i="0" u="none" strike="noStrike">
                          <a:latin typeface="Constantia" pitchFamily="18" charset="0" panose="02030602050306030303"/>
                          <a:ea typeface="+mn-lt"/>
                          <a:cs typeface="Times New Roman" pitchFamily="18" charset="0" panose="02020603050405020304"/>
                        </a:rPr>
                        <a:t>3.1 </a:t>
                      </a:r>
                    </a:p>
                  </a:txBody>
                  <a:tcPr marL="68580" marR="6858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lnTlToBr w="6350">
                      <a:noFill/>
                    </a:lnTlToBr>
                    <a:lnBlToTr w="6350">
                      <a:noFill/>
                    </a:lnBlToTr>
                  </a:tcPr>
                </a:tc>
                <a:tc>
                  <a:txBody>
                    <a:bodyPr lIns="68580" tIns="0" rIns="68580" bIns="0"/>
                    <a:lstStyle/>
                    <a:p>
                      <a:pPr marL="0" marR="0" indent="0" algn="just">
                        <a:lnSpc>
                          <a:spcPct val="100000"/>
                        </a:lnSpc>
                        <a:spcBef>
                          <a:spcPts val="0"/>
                        </a:spcBef>
                        <a:spcAft>
                          <a:spcPts val="0"/>
                        </a:spcAft>
                      </a:pPr>
                      <a:r>
                        <a:rPr lang="bg-BG" sz="1100" b="0" i="0" u="none" strike="noStrike">
                          <a:latin typeface="Constantia" pitchFamily="18" charset="0" panose="02030602050306030303"/>
                          <a:ea typeface="+mn-lt"/>
                          <a:cs typeface="Times New Roman" pitchFamily="18" charset="0" panose="02020603050405020304"/>
                        </a:rPr>
                        <a:t>Избор на подходяща архитектура</a:t>
                      </a:r>
                    </a:p>
                  </a:txBody>
                  <a:tcPr marL="68580" marR="6858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lnTlToBr w="6350">
                      <a:noFill/>
                    </a:lnTlToBr>
                    <a:lnBlToTr w="6350">
                      <a:noFill/>
                    </a:lnBlToTr>
                  </a:tcPr>
                </a:tc>
                <a:tc>
                  <a:txBody>
                    <a:bodyPr lIns="68580" tIns="0" rIns="68580" bIns="0"/>
                    <a:lstStyle/>
                    <a:p>
                      <a:pPr marL="0" marR="0" indent="0" algn="just">
                        <a:lnSpc>
                          <a:spcPct val="100000"/>
                        </a:lnSpc>
                        <a:spcBef>
                          <a:spcPts val="0"/>
                        </a:spcBef>
                        <a:spcAft>
                          <a:spcPts val="0"/>
                        </a:spcAft>
                      </a:pPr>
                      <a:r>
                        <a:rPr lang="bg-BG" sz="1100" b="0" i="0" u="none" strike="noStrike">
                          <a:latin typeface="Constantia" pitchFamily="18" charset="0" panose="02030602050306030303"/>
                          <a:ea typeface="+mn-lt"/>
                          <a:cs typeface="Times New Roman" pitchFamily="18" charset="0" panose="02020603050405020304"/>
                        </a:rPr>
                        <a:t>2</a:t>
                      </a:r>
                    </a:p>
                  </a:txBody>
                  <a:tcPr marL="68580" marR="6858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lnTlToBr w="6350">
                      <a:noFill/>
                    </a:lnTlToBr>
                    <a:lnBlToTr w="6350">
                      <a:noFill/>
                    </a:lnBlToTr>
                  </a:tcPr>
                </a:tc>
                <a:tc>
                  <a:txBody>
                    <a:bodyPr lIns="68580" tIns="0" rIns="68580" bIns="0"/>
                    <a:lstStyle/>
                    <a:p>
                      <a:pPr marL="0" marR="0" indent="0" algn="just">
                        <a:lnSpc>
                          <a:spcPct val="100000"/>
                        </a:lnSpc>
                        <a:spcBef>
                          <a:spcPts val="0"/>
                        </a:spcBef>
                        <a:spcAft>
                          <a:spcPts val="0"/>
                        </a:spcAft>
                      </a:pPr>
                      <a:r>
                        <a:rPr lang="bg-BG" sz="1100" b="0" i="0" u="none" strike="noStrike">
                          <a:latin typeface="Constantia" pitchFamily="18" charset="0" panose="02030602050306030303"/>
                          <a:ea typeface="+mn-lt"/>
                          <a:cs typeface="Times New Roman" pitchFamily="18" charset="0" panose="02020603050405020304"/>
                        </a:rPr>
                        <a:t>1</a:t>
                      </a:r>
                    </a:p>
                  </a:txBody>
                  <a:tcPr marL="68580" marR="6858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lnTlToBr w="6350">
                      <a:noFill/>
                    </a:lnTlToBr>
                    <a:lnBlToTr w="6350">
                      <a:noFill/>
                    </a:lnBlToTr>
                  </a:tcPr>
                </a:tc>
                <a:tc>
                  <a:txBody>
                    <a:bodyPr lIns="68580" tIns="0" rIns="68580" bIns="0"/>
                    <a:lstStyle/>
                    <a:p>
                      <a:pPr marL="0" marR="0" indent="0" algn="just">
                        <a:lnSpc>
                          <a:spcPct val="100000"/>
                        </a:lnSpc>
                        <a:spcBef>
                          <a:spcPts val="0"/>
                        </a:spcBef>
                        <a:spcAft>
                          <a:spcPts val="0"/>
                        </a:spcAft>
                      </a:pPr>
                      <a:r>
                        <a:rPr lang="bg-BG" sz="1100" b="0" i="0" u="none" strike="noStrike">
                          <a:latin typeface="Constantia" pitchFamily="18" charset="0" panose="02030602050306030303"/>
                          <a:ea typeface="+mn-lt"/>
                          <a:cs typeface="Times New Roman" pitchFamily="18" charset="0" panose="02020603050405020304"/>
                        </a:rPr>
                        <a:t>К.К.</a:t>
                      </a:r>
                    </a:p>
                  </a:txBody>
                  <a:tcPr marL="68580" marR="6858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lnTlToBr w="6350">
                      <a:noFill/>
                    </a:lnTlToBr>
                    <a:lnBlToTr w="6350">
                      <a:noFill/>
                    </a:lnBlToTr>
                  </a:tcPr>
                </a:tc>
              </a:tr>
              <a:tr h="495776">
                <a:tc>
                  <a:txBody>
                    <a:bodyPr lIns="68580" tIns="0" rIns="68580" bIns="0"/>
                    <a:lstStyle/>
                    <a:p>
                      <a:pPr marL="0" marR="0" indent="0" algn="just">
                        <a:lnSpc>
                          <a:spcPct val="100000"/>
                        </a:lnSpc>
                        <a:spcBef>
                          <a:spcPts val="0"/>
                        </a:spcBef>
                        <a:spcAft>
                          <a:spcPts val="0"/>
                        </a:spcAft>
                      </a:pPr>
                      <a:r>
                        <a:rPr lang="bg-BG" sz="1100" b="1" i="0" u="none" strike="noStrike">
                          <a:latin typeface="Constantia" pitchFamily="18" charset="0" panose="02030602050306030303"/>
                          <a:ea typeface="+mn-lt"/>
                          <a:cs typeface="Times New Roman" pitchFamily="18" charset="0" panose="02020603050405020304"/>
                        </a:rPr>
                        <a:t>3.2</a:t>
                      </a:r>
                    </a:p>
                  </a:txBody>
                  <a:tcPr marL="68580" marR="6858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lnTlToBr w="6350">
                      <a:noFill/>
                    </a:lnTlToBr>
                    <a:lnBlToTr w="6350">
                      <a:noFill/>
                    </a:lnBlToTr>
                  </a:tcPr>
                </a:tc>
                <a:tc>
                  <a:txBody>
                    <a:bodyPr lIns="68580" tIns="0" rIns="68580" bIns="0"/>
                    <a:lstStyle/>
                    <a:p>
                      <a:pPr marL="0" marR="0" indent="0" algn="just">
                        <a:lnSpc>
                          <a:spcPct val="100000"/>
                        </a:lnSpc>
                        <a:spcBef>
                          <a:spcPts val="0"/>
                        </a:spcBef>
                        <a:spcAft>
                          <a:spcPts val="0"/>
                        </a:spcAft>
                      </a:pPr>
                      <a:r>
                        <a:rPr lang="bg-BG" sz="1100" b="0" i="0" u="none" strike="noStrike">
                          <a:latin typeface="Constantia" pitchFamily="18" charset="0" panose="02030602050306030303"/>
                          <a:ea typeface="+mn-lt"/>
                          <a:cs typeface="Times New Roman" pitchFamily="18" charset="0" panose="02020603050405020304"/>
                        </a:rPr>
                        <a:t>Проектиране на база данни</a:t>
                      </a:r>
                    </a:p>
                  </a:txBody>
                  <a:tcPr marL="68580" marR="6858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lnTlToBr w="6350">
                      <a:noFill/>
                    </a:lnTlToBr>
                    <a:lnBlToTr w="6350">
                      <a:noFill/>
                    </a:lnBlToTr>
                  </a:tcPr>
                </a:tc>
                <a:tc>
                  <a:txBody>
                    <a:bodyPr lIns="68580" tIns="0" rIns="68580" bIns="0"/>
                    <a:lstStyle/>
                    <a:p>
                      <a:pPr marL="0" marR="0" indent="0" algn="just">
                        <a:lnSpc>
                          <a:spcPct val="100000"/>
                        </a:lnSpc>
                        <a:spcBef>
                          <a:spcPts val="0"/>
                        </a:spcBef>
                        <a:spcAft>
                          <a:spcPts val="0"/>
                        </a:spcAft>
                      </a:pPr>
                      <a:r>
                        <a:rPr lang="bg-BG" sz="1100" b="0" i="0" u="none" strike="noStrike">
                          <a:latin typeface="Constantia" pitchFamily="18" charset="0" panose="02030602050306030303"/>
                          <a:ea typeface="+mn-lt"/>
                          <a:cs typeface="Times New Roman" pitchFamily="18" charset="0" panose="02020603050405020304"/>
                        </a:rPr>
                        <a:t>3.1</a:t>
                      </a:r>
                    </a:p>
                  </a:txBody>
                  <a:tcPr marL="68580" marR="6858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lnTlToBr w="6350">
                      <a:noFill/>
                    </a:lnTlToBr>
                    <a:lnBlToTr w="6350">
                      <a:noFill/>
                    </a:lnBlToTr>
                  </a:tcPr>
                </a:tc>
                <a:tc>
                  <a:txBody>
                    <a:bodyPr lIns="68580" tIns="0" rIns="68580" bIns="0"/>
                    <a:lstStyle/>
                    <a:p>
                      <a:pPr marL="0" marR="0" indent="0" algn="just">
                        <a:lnSpc>
                          <a:spcPct val="100000"/>
                        </a:lnSpc>
                        <a:spcBef>
                          <a:spcPts val="0"/>
                        </a:spcBef>
                        <a:spcAft>
                          <a:spcPts val="0"/>
                        </a:spcAft>
                      </a:pPr>
                      <a:r>
                        <a:rPr lang="bg-BG" sz="1100" b="0" i="0" u="none" strike="noStrike">
                          <a:latin typeface="Constantia" pitchFamily="18" charset="0" panose="02030602050306030303"/>
                          <a:ea typeface="+mn-lt"/>
                          <a:cs typeface="Times New Roman" pitchFamily="18" charset="0" panose="02020603050405020304"/>
                        </a:rPr>
                        <a:t>1</a:t>
                      </a:r>
                    </a:p>
                  </a:txBody>
                  <a:tcPr marL="68580" marR="6858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lnTlToBr w="6350">
                      <a:noFill/>
                    </a:lnTlToBr>
                    <a:lnBlToTr w="6350">
                      <a:noFill/>
                    </a:lnBlToTr>
                  </a:tcPr>
                </a:tc>
                <a:tc>
                  <a:txBody>
                    <a:bodyPr lIns="68580" tIns="0" rIns="68580" bIns="0"/>
                    <a:lstStyle/>
                    <a:p>
                      <a:pPr marL="0" marR="0" indent="0" algn="just">
                        <a:lnSpc>
                          <a:spcPct val="100000"/>
                        </a:lnSpc>
                        <a:spcBef>
                          <a:spcPts val="0"/>
                        </a:spcBef>
                        <a:spcAft>
                          <a:spcPts val="0"/>
                        </a:spcAft>
                      </a:pPr>
                      <a:r>
                        <a:rPr lang="bg-BG" sz="1100" b="0" i="0" u="none" strike="noStrike">
                          <a:latin typeface="Constantia" pitchFamily="18" charset="0" panose="02030602050306030303"/>
                          <a:ea typeface="+mn-lt"/>
                          <a:cs typeface="Times New Roman" pitchFamily="18" charset="0" panose="02020603050405020304"/>
                        </a:rPr>
                        <a:t>Е.М.</a:t>
                      </a:r>
                    </a:p>
                  </a:txBody>
                  <a:tcPr marL="68580" marR="6858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lnTlToBr w="6350">
                      <a:noFill/>
                    </a:lnTlToBr>
                    <a:lnBlToTr w="6350">
                      <a:noFill/>
                    </a:lnBlToTr>
                  </a:tcPr>
                </a:tc>
              </a:tr>
              <a:tr h="525312">
                <a:tc>
                  <a:txBody>
                    <a:bodyPr lIns="68580" tIns="0" rIns="68580" bIns="0"/>
                    <a:lstStyle/>
                    <a:p>
                      <a:pPr marL="0" marR="0" indent="0" algn="just">
                        <a:lnSpc>
                          <a:spcPct val="100000"/>
                        </a:lnSpc>
                        <a:spcBef>
                          <a:spcPts val="0"/>
                        </a:spcBef>
                        <a:spcAft>
                          <a:spcPts val="0"/>
                        </a:spcAft>
                      </a:pPr>
                      <a:r>
                        <a:rPr lang="bg-BG" sz="1100" b="1" i="0" u="none" strike="noStrike">
                          <a:latin typeface="Constantia" pitchFamily="18" charset="0" panose="02030602050306030303"/>
                          <a:ea typeface="+mn-lt"/>
                          <a:cs typeface="Times New Roman" pitchFamily="18" charset="0" panose="02020603050405020304"/>
                        </a:rPr>
                        <a:t>4 </a:t>
                      </a:r>
                    </a:p>
                  </a:txBody>
                  <a:tcPr marL="68580" marR="6858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lnTlToBr w="6350">
                      <a:noFill/>
                    </a:lnTlToBr>
                    <a:lnBlToTr w="6350">
                      <a:noFill/>
                    </a:lnBlToTr>
                    <a:solidFill>
                      <a:schemeClr val="bg2"/>
                    </a:solidFill>
                  </a:tcPr>
                </a:tc>
                <a:tc>
                  <a:txBody>
                    <a:bodyPr lIns="68580" tIns="0" rIns="68580" bIns="0"/>
                    <a:lstStyle/>
                    <a:p>
                      <a:pPr marL="0" marR="0" indent="0" algn="just">
                        <a:lnSpc>
                          <a:spcPct val="100000"/>
                        </a:lnSpc>
                        <a:spcBef>
                          <a:spcPts val="0"/>
                        </a:spcBef>
                        <a:spcAft>
                          <a:spcPts val="0"/>
                        </a:spcAft>
                      </a:pPr>
                      <a:r>
                        <a:rPr lang="bg-BG" sz="1100" b="0" i="0" u="none" strike="noStrike">
                          <a:latin typeface="Constantia" pitchFamily="18" charset="0" panose="02030602050306030303"/>
                          <a:ea typeface="+mn-lt"/>
                          <a:cs typeface="Times New Roman" pitchFamily="18" charset="0" panose="02020603050405020304"/>
                        </a:rPr>
                        <a:t>Разработване</a:t>
                      </a:r>
                    </a:p>
                  </a:txBody>
                  <a:tcPr marL="68580" marR="6858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lnTlToBr w="6350">
                      <a:noFill/>
                    </a:lnTlToBr>
                    <a:lnBlToTr w="6350">
                      <a:noFill/>
                    </a:lnBlToTr>
                    <a:solidFill>
                      <a:schemeClr val="bg2"/>
                    </a:solidFill>
                  </a:tcPr>
                </a:tc>
                <a:tc>
                  <a:txBody>
                    <a:bodyPr lIns="68580" tIns="0" rIns="68580" bIns="0"/>
                    <a:lstStyle/>
                    <a:p>
                      <a:pPr marL="0" marR="0" indent="0" algn="just">
                        <a:lnSpc>
                          <a:spcPct val="100000"/>
                        </a:lnSpc>
                        <a:spcBef>
                          <a:spcPts val="0"/>
                        </a:spcBef>
                        <a:spcAft>
                          <a:spcPts val="0"/>
                        </a:spcAft>
                      </a:pPr>
                      <a:r>
                        <a:rPr lang="bg-BG" sz="1100" b="0" i="0" u="none" strike="noStrike">
                          <a:latin typeface="Constantia" pitchFamily="18" charset="0" panose="02030602050306030303"/>
                          <a:ea typeface="+mn-lt"/>
                          <a:cs typeface="Times New Roman" pitchFamily="18" charset="0" panose="02020603050405020304"/>
                        </a:rPr>
                        <a:t>-</a:t>
                      </a:r>
                    </a:p>
                  </a:txBody>
                  <a:tcPr marL="68580" marR="6858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lnTlToBr w="6350">
                      <a:noFill/>
                    </a:lnTlToBr>
                    <a:lnBlToTr w="6350">
                      <a:noFill/>
                    </a:lnBlToTr>
                    <a:solidFill>
                      <a:schemeClr val="bg2"/>
                    </a:solidFill>
                  </a:tcPr>
                </a:tc>
                <a:tc>
                  <a:txBody>
                    <a:bodyPr lIns="68580" tIns="0" rIns="68580" bIns="0"/>
                    <a:lstStyle/>
                    <a:p>
                      <a:pPr marL="0" marR="0" indent="0" algn="just">
                        <a:lnSpc>
                          <a:spcPct val="100000"/>
                        </a:lnSpc>
                        <a:spcBef>
                          <a:spcPts val="0"/>
                        </a:spcBef>
                        <a:spcAft>
                          <a:spcPts val="0"/>
                        </a:spcAft>
                      </a:pPr>
                      <a:r>
                        <a:rPr lang="bg-BG" sz="1100" b="0" i="0" u="none" strike="noStrike">
                          <a:latin typeface="Constantia" pitchFamily="18" charset="0" panose="02030602050306030303"/>
                          <a:ea typeface="+mn-lt"/>
                          <a:cs typeface="Times New Roman" pitchFamily="18" charset="0" panose="02020603050405020304"/>
                        </a:rPr>
                        <a:t>-</a:t>
                      </a:r>
                    </a:p>
                  </a:txBody>
                  <a:tcPr marL="68580" marR="6858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lnTlToBr w="6350">
                      <a:noFill/>
                    </a:lnTlToBr>
                    <a:lnBlToTr w="6350">
                      <a:noFill/>
                    </a:lnBlToTr>
                    <a:solidFill>
                      <a:schemeClr val="bg2"/>
                    </a:solidFill>
                  </a:tcPr>
                </a:tc>
                <a:tc>
                  <a:txBody>
                    <a:bodyPr lIns="68580" tIns="0" rIns="68580" bIns="0"/>
                    <a:lstStyle/>
                    <a:p>
                      <a:pPr marL="0" marR="0" indent="0" algn="just">
                        <a:lnSpc>
                          <a:spcPct val="100000"/>
                        </a:lnSpc>
                        <a:spcBef>
                          <a:spcPts val="0"/>
                        </a:spcBef>
                        <a:spcAft>
                          <a:spcPts val="0"/>
                        </a:spcAft>
                      </a:pPr>
                      <a:r>
                        <a:rPr lang="bg-BG" sz="1100" b="0" i="0" u="none" strike="noStrike">
                          <a:latin typeface="Constantia" pitchFamily="18" charset="0" panose="02030602050306030303"/>
                          <a:ea typeface="+mn-lt"/>
                          <a:cs typeface="Times New Roman" pitchFamily="18" charset="0" panose="02020603050405020304"/>
                        </a:rPr>
                        <a:t>-</a:t>
                      </a:r>
                    </a:p>
                  </a:txBody>
                  <a:tcPr marL="68580" marR="6858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lnTlToBr w="6350">
                      <a:noFill/>
                    </a:lnTlToBr>
                    <a:lnBlToTr w="6350">
                      <a:noFill/>
                    </a:lnBlToTr>
                    <a:solidFill>
                      <a:schemeClr val="bg2"/>
                    </a:solidFill>
                  </a:tcPr>
                </a:tc>
              </a:tr>
              <a:tr h="556967">
                <a:tc>
                  <a:txBody>
                    <a:bodyPr lIns="68580" tIns="0" rIns="68580" bIns="0"/>
                    <a:lstStyle/>
                    <a:p>
                      <a:pPr marL="0" marR="0" indent="0" algn="just">
                        <a:lnSpc>
                          <a:spcPct val="100000"/>
                        </a:lnSpc>
                        <a:spcBef>
                          <a:spcPts val="0"/>
                        </a:spcBef>
                        <a:spcAft>
                          <a:spcPts val="0"/>
                        </a:spcAft>
                      </a:pPr>
                      <a:r>
                        <a:rPr lang="bg-BG" sz="1100" b="1" i="0" u="none" strike="noStrike">
                          <a:latin typeface="Constantia" pitchFamily="18" charset="0" panose="02030602050306030303"/>
                          <a:ea typeface="+mn-lt"/>
                          <a:cs typeface="Times New Roman" pitchFamily="18" charset="0" panose="02020603050405020304"/>
                        </a:rPr>
                        <a:t>4.1</a:t>
                      </a:r>
                    </a:p>
                  </a:txBody>
                  <a:tcPr marL="68580" marR="6858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lnTlToBr w="6350">
                      <a:noFill/>
                    </a:lnTlToBr>
                    <a:lnBlToTr w="6350">
                      <a:noFill/>
                    </a:lnBlToTr>
                  </a:tcPr>
                </a:tc>
                <a:tc>
                  <a:txBody>
                    <a:bodyPr lIns="68580" tIns="0" rIns="68580" bIns="0"/>
                    <a:lstStyle/>
                    <a:p>
                      <a:pPr marL="0" marR="0" indent="0" algn="just">
                        <a:lnSpc>
                          <a:spcPct val="100000"/>
                        </a:lnSpc>
                        <a:spcBef>
                          <a:spcPts val="0"/>
                        </a:spcBef>
                        <a:spcAft>
                          <a:spcPts val="0"/>
                        </a:spcAft>
                      </a:pPr>
                      <a:r>
                        <a:rPr lang="bg-BG" sz="1100" b="0" i="0" u="none" strike="noStrike">
                          <a:latin typeface="Constantia" pitchFamily="18" charset="0" panose="02030602050306030303"/>
                          <a:ea typeface="+mn-lt"/>
                          <a:cs typeface="Times New Roman" pitchFamily="18" charset="0" panose="02020603050405020304"/>
                        </a:rPr>
                        <a:t>Реализация на потребителски интерфейс</a:t>
                      </a:r>
                    </a:p>
                  </a:txBody>
                  <a:tcPr marL="68580" marR="6858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lnTlToBr w="6350">
                      <a:noFill/>
                    </a:lnTlToBr>
                    <a:lnBlToTr w="6350">
                      <a:noFill/>
                    </a:lnBlToTr>
                  </a:tcPr>
                </a:tc>
                <a:tc>
                  <a:txBody>
                    <a:bodyPr lIns="68580" tIns="0" rIns="68580" bIns="0"/>
                    <a:lstStyle/>
                    <a:p>
                      <a:pPr marL="0" marR="0" indent="0" algn="just">
                        <a:lnSpc>
                          <a:spcPct val="100000"/>
                        </a:lnSpc>
                        <a:spcBef>
                          <a:spcPts val="0"/>
                        </a:spcBef>
                        <a:spcAft>
                          <a:spcPts val="0"/>
                        </a:spcAft>
                      </a:pPr>
                      <a:r>
                        <a:rPr lang="bg-BG" sz="1100" b="0" i="0" u="none" strike="noStrike">
                          <a:latin typeface="Constantia" pitchFamily="18" charset="0" panose="02030602050306030303"/>
                          <a:ea typeface="+mn-lt"/>
                          <a:cs typeface="Times New Roman" pitchFamily="18" charset="0" panose="02020603050405020304"/>
                        </a:rPr>
                        <a:t>4</a:t>
                      </a:r>
                    </a:p>
                  </a:txBody>
                  <a:tcPr marL="68580" marR="6858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lnTlToBr w="6350">
                      <a:noFill/>
                    </a:lnTlToBr>
                    <a:lnBlToTr w="6350">
                      <a:noFill/>
                    </a:lnBlToTr>
                  </a:tcPr>
                </a:tc>
                <a:tc>
                  <a:txBody>
                    <a:bodyPr lIns="68580" tIns="0" rIns="68580" bIns="0"/>
                    <a:lstStyle/>
                    <a:p>
                      <a:pPr marL="0" marR="0" indent="0" algn="just">
                        <a:lnSpc>
                          <a:spcPct val="100000"/>
                        </a:lnSpc>
                        <a:spcBef>
                          <a:spcPts val="0"/>
                        </a:spcBef>
                        <a:spcAft>
                          <a:spcPts val="0"/>
                        </a:spcAft>
                      </a:pPr>
                      <a:r>
                        <a:rPr lang="bg-BG" sz="1100" b="0" i="0" u="none" strike="noStrike">
                          <a:latin typeface="Constantia" pitchFamily="18" charset="0" panose="02030602050306030303"/>
                          <a:ea typeface="+mn-lt"/>
                          <a:cs typeface="Times New Roman" pitchFamily="18" charset="0" panose="02020603050405020304"/>
                        </a:rPr>
                        <a:t>3</a:t>
                      </a:r>
                    </a:p>
                  </a:txBody>
                  <a:tcPr marL="68580" marR="6858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lnTlToBr w="6350">
                      <a:noFill/>
                    </a:lnTlToBr>
                    <a:lnBlToTr w="6350">
                      <a:noFill/>
                    </a:lnBlToTr>
                  </a:tcPr>
                </a:tc>
                <a:tc>
                  <a:txBody>
                    <a:bodyPr lIns="68580" tIns="0" rIns="68580" bIns="0"/>
                    <a:lstStyle/>
                    <a:p>
                      <a:pPr marL="0" marR="0" indent="0" algn="just">
                        <a:lnSpc>
                          <a:spcPct val="100000"/>
                        </a:lnSpc>
                        <a:spcBef>
                          <a:spcPts val="0"/>
                        </a:spcBef>
                        <a:spcAft>
                          <a:spcPts val="0"/>
                        </a:spcAft>
                      </a:pPr>
                      <a:r>
                        <a:rPr lang="bg-BG" sz="1100" b="0" i="0" u="none" strike="noStrike">
                          <a:latin typeface="Constantia" pitchFamily="18" charset="0" panose="02030602050306030303"/>
                          <a:ea typeface="+mn-lt"/>
                          <a:cs typeface="Times New Roman" pitchFamily="18" charset="0" panose="02020603050405020304"/>
                        </a:rPr>
                        <a:t>К.К.</a:t>
                      </a:r>
                    </a:p>
                  </a:txBody>
                  <a:tcPr marL="68580" marR="6858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lnTlToBr w="6350">
                      <a:noFill/>
                    </a:lnTlToBr>
                    <a:lnBlToTr w="6350">
                      <a:noFill/>
                    </a:lnBlToTr>
                  </a:tcPr>
                </a:tc>
              </a:tr>
              <a:tr h="495776">
                <a:tc>
                  <a:txBody>
                    <a:bodyPr lIns="68580" tIns="0" rIns="68580" bIns="0"/>
                    <a:lstStyle/>
                    <a:p>
                      <a:pPr marL="0" marR="0" indent="0" algn="just">
                        <a:lnSpc>
                          <a:spcPct val="100000"/>
                        </a:lnSpc>
                        <a:spcBef>
                          <a:spcPts val="0"/>
                        </a:spcBef>
                        <a:spcAft>
                          <a:spcPts val="0"/>
                        </a:spcAft>
                      </a:pPr>
                      <a:r>
                        <a:rPr lang="bg-BG" sz="1100" b="1" i="0" u="none" strike="noStrike">
                          <a:latin typeface="Constantia" pitchFamily="18" charset="0" panose="02030602050306030303"/>
                          <a:ea typeface="+mn-lt"/>
                          <a:cs typeface="Times New Roman" pitchFamily="18" charset="0" panose="02020603050405020304"/>
                        </a:rPr>
                        <a:t>4.2 </a:t>
                      </a:r>
                    </a:p>
                  </a:txBody>
                  <a:tcPr marL="68580" marR="6858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lnTlToBr w="6350">
                      <a:noFill/>
                    </a:lnTlToBr>
                    <a:lnBlToTr w="6350">
                      <a:noFill/>
                    </a:lnBlToTr>
                  </a:tcPr>
                </a:tc>
                <a:tc>
                  <a:txBody>
                    <a:bodyPr lIns="68580" tIns="0" rIns="68580" bIns="0"/>
                    <a:lstStyle/>
                    <a:p>
                      <a:pPr marL="0" marR="0" indent="0" algn="just">
                        <a:lnSpc>
                          <a:spcPct val="100000"/>
                        </a:lnSpc>
                        <a:spcBef>
                          <a:spcPts val="0"/>
                        </a:spcBef>
                        <a:spcAft>
                          <a:spcPts val="0"/>
                        </a:spcAft>
                      </a:pPr>
                      <a:r>
                        <a:rPr lang="bg-BG" sz="1100" b="0" i="0" u="none" strike="noStrike">
                          <a:latin typeface="Constantia" pitchFamily="18" charset="0" panose="02030602050306030303"/>
                          <a:ea typeface="+mn-lt"/>
                          <a:cs typeface="Times New Roman" pitchFamily="18" charset="0" panose="02020603050405020304"/>
                        </a:rPr>
                        <a:t>Реализация на база данни</a:t>
                      </a:r>
                    </a:p>
                  </a:txBody>
                  <a:tcPr marL="68580" marR="6858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lnTlToBr w="6350">
                      <a:noFill/>
                    </a:lnTlToBr>
                    <a:lnBlToTr w="6350">
                      <a:noFill/>
                    </a:lnBlToTr>
                  </a:tcPr>
                </a:tc>
                <a:tc>
                  <a:txBody>
                    <a:bodyPr lIns="68580" tIns="0" rIns="68580" bIns="0"/>
                    <a:lstStyle/>
                    <a:p>
                      <a:pPr marL="0" marR="0" indent="0" algn="just">
                        <a:lnSpc>
                          <a:spcPct val="100000"/>
                        </a:lnSpc>
                        <a:spcBef>
                          <a:spcPts val="0"/>
                        </a:spcBef>
                        <a:spcAft>
                          <a:spcPts val="0"/>
                        </a:spcAft>
                      </a:pPr>
                      <a:r>
                        <a:rPr lang="bg-BG" sz="1100" b="0" i="0" u="none" strike="noStrike">
                          <a:latin typeface="Constantia" pitchFamily="18" charset="0" panose="02030602050306030303"/>
                          <a:ea typeface="+mn-lt"/>
                          <a:cs typeface="Times New Roman" pitchFamily="18" charset="0" panose="02020603050405020304"/>
                        </a:rPr>
                        <a:t>4.1</a:t>
                      </a:r>
                    </a:p>
                  </a:txBody>
                  <a:tcPr marL="68580" marR="6858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lnTlToBr w="6350">
                      <a:noFill/>
                    </a:lnTlToBr>
                    <a:lnBlToTr w="6350">
                      <a:noFill/>
                    </a:lnBlToTr>
                  </a:tcPr>
                </a:tc>
                <a:tc>
                  <a:txBody>
                    <a:bodyPr lIns="68580" tIns="0" rIns="68580" bIns="0"/>
                    <a:lstStyle/>
                    <a:p>
                      <a:pPr marL="0" marR="0" indent="0" algn="just">
                        <a:lnSpc>
                          <a:spcPct val="100000"/>
                        </a:lnSpc>
                        <a:spcBef>
                          <a:spcPts val="0"/>
                        </a:spcBef>
                        <a:spcAft>
                          <a:spcPts val="0"/>
                        </a:spcAft>
                      </a:pPr>
                      <a:r>
                        <a:rPr lang="bg-BG" sz="1100" b="0" i="0" u="none" strike="noStrike">
                          <a:latin typeface="Constantia" pitchFamily="18" charset="0" panose="02030602050306030303"/>
                          <a:ea typeface="+mn-lt"/>
                          <a:cs typeface="Times New Roman" pitchFamily="18" charset="0" panose="02020603050405020304"/>
                        </a:rPr>
                        <a:t>2</a:t>
                      </a:r>
                    </a:p>
                  </a:txBody>
                  <a:tcPr marL="68580" marR="6858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lnTlToBr w="6350">
                      <a:noFill/>
                    </a:lnTlToBr>
                    <a:lnBlToTr w="6350">
                      <a:noFill/>
                    </a:lnBlToTr>
                  </a:tcPr>
                </a:tc>
                <a:tc>
                  <a:txBody>
                    <a:bodyPr lIns="68580" tIns="0" rIns="68580" bIns="0"/>
                    <a:lstStyle/>
                    <a:p>
                      <a:pPr marL="0" marR="0" indent="0" algn="just">
                        <a:lnSpc>
                          <a:spcPct val="100000"/>
                        </a:lnSpc>
                        <a:spcBef>
                          <a:spcPts val="0"/>
                        </a:spcBef>
                        <a:spcAft>
                          <a:spcPts val="0"/>
                        </a:spcAft>
                      </a:pPr>
                      <a:r>
                        <a:rPr lang="bg-BG" sz="1100" b="0" i="0" u="none" strike="noStrike">
                          <a:latin typeface="Constantia" pitchFamily="18" charset="0" panose="02030602050306030303"/>
                          <a:ea typeface="+mn-lt"/>
                          <a:cs typeface="Times New Roman" pitchFamily="18" charset="0" panose="02020603050405020304"/>
                        </a:rPr>
                        <a:t>Е.М.</a:t>
                      </a:r>
                    </a:p>
                  </a:txBody>
                  <a:tcPr marL="68580" marR="6858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lnTlToBr w="6350">
                      <a:noFill/>
                    </a:lnTlToBr>
                    <a:lnBlToTr w="6350">
                      <a:noFill/>
                    </a:lnBlToTr>
                  </a:tcPr>
                </a:tc>
              </a:tr>
              <a:tr h="495776">
                <a:tc>
                  <a:txBody>
                    <a:bodyPr lIns="68580" tIns="0" rIns="68580" bIns="0"/>
                    <a:lstStyle/>
                    <a:p>
                      <a:pPr marL="0" marR="0" indent="0" algn="just">
                        <a:lnSpc>
                          <a:spcPct val="100000"/>
                        </a:lnSpc>
                        <a:spcBef>
                          <a:spcPts val="0"/>
                        </a:spcBef>
                        <a:spcAft>
                          <a:spcPts val="0"/>
                        </a:spcAft>
                      </a:pPr>
                      <a:r>
                        <a:rPr lang="bg-BG" sz="1100" b="1" i="0" u="none" strike="noStrike">
                          <a:latin typeface="Constantia" pitchFamily="18" charset="0" panose="02030602050306030303"/>
                          <a:ea typeface="+mn-lt"/>
                          <a:cs typeface="Times New Roman" pitchFamily="18" charset="0" panose="02020603050405020304"/>
                        </a:rPr>
                        <a:t>4.3</a:t>
                      </a:r>
                    </a:p>
                  </a:txBody>
                  <a:tcPr marL="68580" marR="6858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lnTlToBr w="6350">
                      <a:noFill/>
                    </a:lnTlToBr>
                    <a:lnBlToTr w="6350">
                      <a:noFill/>
                    </a:lnBlToTr>
                  </a:tcPr>
                </a:tc>
                <a:tc>
                  <a:txBody>
                    <a:bodyPr lIns="68580" tIns="0" rIns="68580" bIns="0"/>
                    <a:lstStyle/>
                    <a:p>
                      <a:pPr marL="0" marR="0" indent="0" algn="just">
                        <a:lnSpc>
                          <a:spcPct val="100000"/>
                        </a:lnSpc>
                        <a:spcBef>
                          <a:spcPts val="0"/>
                        </a:spcBef>
                        <a:spcAft>
                          <a:spcPts val="0"/>
                        </a:spcAft>
                      </a:pPr>
                      <a:r>
                        <a:rPr lang="bg-BG" sz="1100" b="0" i="0" u="none" strike="noStrike">
                          <a:latin typeface="Constantia" pitchFamily="18" charset="0" panose="02030602050306030303"/>
                          <a:ea typeface="+mn-lt"/>
                          <a:cs typeface="Times New Roman" pitchFamily="18" charset="0" panose="02020603050405020304"/>
                        </a:rPr>
                        <a:t>Реализация на бизнес логика</a:t>
                      </a:r>
                    </a:p>
                  </a:txBody>
                  <a:tcPr marL="68580" marR="6858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lnTlToBr w="6350">
                      <a:noFill/>
                    </a:lnTlToBr>
                    <a:lnBlToTr w="6350">
                      <a:noFill/>
                    </a:lnBlToTr>
                  </a:tcPr>
                </a:tc>
                <a:tc>
                  <a:txBody>
                    <a:bodyPr lIns="68580" tIns="0" rIns="68580" bIns="0"/>
                    <a:lstStyle/>
                    <a:p>
                      <a:pPr marL="0" marR="0" indent="0" algn="just">
                        <a:lnSpc>
                          <a:spcPct val="100000"/>
                        </a:lnSpc>
                        <a:spcBef>
                          <a:spcPts val="0"/>
                        </a:spcBef>
                        <a:spcAft>
                          <a:spcPts val="0"/>
                        </a:spcAft>
                      </a:pPr>
                      <a:r>
                        <a:rPr lang="bg-BG" sz="1100" b="0" i="0" u="none" strike="noStrike">
                          <a:latin typeface="Constantia" pitchFamily="18" charset="0" panose="02030602050306030303"/>
                          <a:ea typeface="+mn-lt"/>
                          <a:cs typeface="Times New Roman" pitchFamily="18" charset="0" panose="02020603050405020304"/>
                        </a:rPr>
                        <a:t>4.2</a:t>
                      </a:r>
                    </a:p>
                  </a:txBody>
                  <a:tcPr marL="68580" marR="6858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lnTlToBr w="6350">
                      <a:noFill/>
                    </a:lnTlToBr>
                    <a:lnBlToTr w="6350">
                      <a:noFill/>
                    </a:lnBlToTr>
                  </a:tcPr>
                </a:tc>
                <a:tc>
                  <a:txBody>
                    <a:bodyPr lIns="68580" tIns="0" rIns="68580" bIns="0"/>
                    <a:lstStyle/>
                    <a:p>
                      <a:pPr marL="0" marR="0" indent="0" algn="just">
                        <a:lnSpc>
                          <a:spcPct val="100000"/>
                        </a:lnSpc>
                        <a:spcBef>
                          <a:spcPts val="0"/>
                        </a:spcBef>
                        <a:spcAft>
                          <a:spcPts val="0"/>
                        </a:spcAft>
                      </a:pPr>
                      <a:r>
                        <a:rPr lang="bg-BG" sz="1100" b="0" i="0" u="none" strike="noStrike">
                          <a:latin typeface="Constantia" pitchFamily="18" charset="0" panose="02030602050306030303"/>
                          <a:ea typeface="+mn-lt"/>
                          <a:cs typeface="Times New Roman" pitchFamily="18" charset="0" panose="02020603050405020304"/>
                        </a:rPr>
                        <a:t>4</a:t>
                      </a:r>
                    </a:p>
                  </a:txBody>
                  <a:tcPr marL="68580" marR="6858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lnTlToBr w="6350">
                      <a:noFill/>
                    </a:lnTlToBr>
                    <a:lnBlToTr w="6350">
                      <a:noFill/>
                    </a:lnBlToTr>
                  </a:tcPr>
                </a:tc>
                <a:tc>
                  <a:txBody>
                    <a:bodyPr lIns="68580" tIns="0" rIns="68580" bIns="0"/>
                    <a:lstStyle/>
                    <a:p>
                      <a:pPr marL="0" marR="0" indent="0" algn="just">
                        <a:lnSpc>
                          <a:spcPct val="100000"/>
                        </a:lnSpc>
                        <a:spcBef>
                          <a:spcPts val="0"/>
                        </a:spcBef>
                        <a:spcAft>
                          <a:spcPts val="0"/>
                        </a:spcAft>
                      </a:pPr>
                      <a:r>
                        <a:rPr lang="bg-BG" sz="1100" b="0" i="0" u="none" strike="noStrike">
                          <a:latin typeface="Constantia" pitchFamily="18" charset="0" panose="02030602050306030303"/>
                          <a:ea typeface="+mn-lt"/>
                          <a:cs typeface="Times New Roman" pitchFamily="18" charset="0" panose="02020603050405020304"/>
                        </a:rPr>
                        <a:t>Е.М.</a:t>
                      </a:r>
                    </a:p>
                    <a:p>
                      <a:pPr marL="0" marR="0" indent="0" algn="just">
                        <a:lnSpc>
                          <a:spcPct val="100000"/>
                        </a:lnSpc>
                        <a:spcBef>
                          <a:spcPts val="0"/>
                        </a:spcBef>
                        <a:spcAft>
                          <a:spcPts val="0"/>
                        </a:spcAft>
                      </a:pPr>
                      <a:r>
                        <a:rPr lang="bg-BG" sz="1100" b="0" i="0" u="none" strike="noStrike">
                          <a:latin typeface="Constantia" pitchFamily="18" charset="0" panose="02030602050306030303"/>
                          <a:ea typeface="+mn-lt"/>
                          <a:cs typeface="Times New Roman" pitchFamily="18" charset="0" panose="02020603050405020304"/>
                        </a:rPr>
                        <a:t>К.К.</a:t>
                      </a:r>
                    </a:p>
                  </a:txBody>
                  <a:tcPr marL="68580" marR="6858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lnTlToBr w="6350">
                      <a:noFill/>
                    </a:lnTlToBr>
                    <a:lnBlToTr w="6350">
                      <a:noFill/>
                    </a:lnBlToTr>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p:cNvSpPr>
            <a:spLocks noGrp="1" noEditPoints="1"/>
          </p:cNvSpPr>
          <p:nvPr>
            <p:ph type="title"/>
          </p:nvPr>
        </p:nvSpPr>
        <p:spPr>
          <a:xfrm>
            <a:off x="736600" y="432858"/>
            <a:ext cx="2074333" cy="1325563"/>
          </a:xfrm>
        </p:spPr>
        <p:txBody>
          <a:bodyPr/>
          <a:lstStyle/>
          <a:p>
            <a:r>
              <a:rPr lang="bg-BG" dirty="0"/>
              <a:t>Задачи</a:t>
            </a:r>
            <a:endParaRPr lang="en-US" dirty="0"/>
          </a:p>
        </p:txBody>
      </p:sp>
      <p:graphicFrame>
        <p:nvGraphicFramePr>
          <p:cNvPr id="5" name="Table 4"/>
          <p:cNvGraphicFramePr/>
          <p:nvPr/>
        </p:nvGraphicFramePr>
        <p:xfrm>
          <a:off x="3844397" y="863075"/>
          <a:ext cx="6027208" cy="5089514"/>
        </p:xfrm>
        <a:graphic>
          <a:graphicData uri="http://schemas.openxmlformats.org/drawingml/2006/table">
            <a:tbl>
              <a:tblPr firstRow="1" firstCol="1" bandRow="1"/>
              <a:tblGrid>
                <a:gridCol w="937448"/>
                <a:gridCol w="1168521"/>
                <a:gridCol w="1180615"/>
                <a:gridCol w="1675857"/>
                <a:gridCol w="1064767"/>
              </a:tblGrid>
              <a:tr h="802174">
                <a:tc>
                  <a:txBody>
                    <a:bodyPr lIns="68580" tIns="0" rIns="68580" bIns="0"/>
                    <a:lstStyle/>
                    <a:p>
                      <a:pPr marL="0" marR="0" indent="0" algn="just">
                        <a:lnSpc>
                          <a:spcPct val="100000"/>
                        </a:lnSpc>
                        <a:spcBef>
                          <a:spcPts val="0"/>
                        </a:spcBef>
                        <a:spcAft>
                          <a:spcPts val="0"/>
                        </a:spcAft>
                      </a:pPr>
                      <a:r>
                        <a:rPr lang="bg-BG" sz="1100" b="1" i="0" u="none" strike="noStrike">
                          <a:latin typeface="Constantia" pitchFamily="18" charset="0" panose="02030602050306030303"/>
                          <a:ea typeface="+mn-lt"/>
                          <a:cs typeface="Times New Roman" pitchFamily="18" charset="0" panose="02020603050405020304"/>
                        </a:rPr>
                        <a:t>5</a:t>
                      </a:r>
                    </a:p>
                  </a:txBody>
                  <a:tcPr marL="68580" marR="6858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lnTlToBr w="6350">
                      <a:noFill/>
                    </a:lnTlToBr>
                    <a:lnBlToTr w="6350">
                      <a:noFill/>
                    </a:lnBlToTr>
                    <a:solidFill>
                      <a:schemeClr val="bg2"/>
                    </a:solidFill>
                  </a:tcPr>
                </a:tc>
                <a:tc>
                  <a:txBody>
                    <a:bodyPr lIns="68580" tIns="0" rIns="68580" bIns="0"/>
                    <a:lstStyle/>
                    <a:p>
                      <a:pPr marL="0" marR="0" indent="0" algn="just">
                        <a:lnSpc>
                          <a:spcPct val="100000"/>
                        </a:lnSpc>
                        <a:spcBef>
                          <a:spcPts val="0"/>
                        </a:spcBef>
                        <a:spcAft>
                          <a:spcPts val="0"/>
                        </a:spcAft>
                      </a:pPr>
                      <a:r>
                        <a:rPr lang="bg-BG" sz="1100" b="0" i="0" u="none" strike="noStrike">
                          <a:latin typeface="Constantia" pitchFamily="18" charset="0" panose="02030602050306030303"/>
                          <a:ea typeface="+mn-lt"/>
                          <a:cs typeface="Times New Roman" pitchFamily="18" charset="0" panose="02020603050405020304"/>
                        </a:rPr>
                        <a:t>Тестване</a:t>
                      </a:r>
                    </a:p>
                  </a:txBody>
                  <a:tcPr marL="68580" marR="6858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lnTlToBr w="6350">
                      <a:noFill/>
                    </a:lnTlToBr>
                    <a:lnBlToTr w="6350">
                      <a:noFill/>
                    </a:lnBlToTr>
                    <a:solidFill>
                      <a:schemeClr val="bg2"/>
                    </a:solidFill>
                  </a:tcPr>
                </a:tc>
                <a:tc>
                  <a:txBody>
                    <a:bodyPr lIns="68580" tIns="0" rIns="68580" bIns="0"/>
                    <a:lstStyle/>
                    <a:p>
                      <a:pPr marL="0" marR="0" indent="0" algn="just">
                        <a:lnSpc>
                          <a:spcPct val="100000"/>
                        </a:lnSpc>
                        <a:spcBef>
                          <a:spcPts val="0"/>
                        </a:spcBef>
                        <a:spcAft>
                          <a:spcPts val="0"/>
                        </a:spcAft>
                      </a:pPr>
                      <a:r>
                        <a:rPr lang="bg-BG" sz="1100" b="0" i="0" u="none" strike="noStrike">
                          <a:latin typeface="Constantia" pitchFamily="18" charset="0" panose="02030602050306030303"/>
                          <a:ea typeface="+mn-lt"/>
                          <a:cs typeface="Times New Roman" pitchFamily="18" charset="0" panose="02020603050405020304"/>
                        </a:rPr>
                        <a:t>-</a:t>
                      </a:r>
                    </a:p>
                  </a:txBody>
                  <a:tcPr marL="68580" marR="6858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lnTlToBr w="6350">
                      <a:noFill/>
                    </a:lnTlToBr>
                    <a:lnBlToTr w="6350">
                      <a:noFill/>
                    </a:lnBlToTr>
                    <a:solidFill>
                      <a:schemeClr val="bg2"/>
                    </a:solidFill>
                  </a:tcPr>
                </a:tc>
                <a:tc>
                  <a:txBody>
                    <a:bodyPr lIns="68580" tIns="0" rIns="68580" bIns="0"/>
                    <a:lstStyle/>
                    <a:p>
                      <a:pPr marL="0" marR="0" indent="0" algn="just">
                        <a:lnSpc>
                          <a:spcPct val="100000"/>
                        </a:lnSpc>
                        <a:spcBef>
                          <a:spcPts val="0"/>
                        </a:spcBef>
                        <a:spcAft>
                          <a:spcPts val="0"/>
                        </a:spcAft>
                      </a:pPr>
                      <a:r>
                        <a:rPr lang="bg-BG" sz="1100" b="0" i="0" u="none" strike="noStrike">
                          <a:latin typeface="Constantia" pitchFamily="18" charset="0" panose="02030602050306030303"/>
                          <a:ea typeface="+mn-lt"/>
                          <a:cs typeface="Times New Roman" pitchFamily="18" charset="0" panose="02020603050405020304"/>
                        </a:rPr>
                        <a:t>-</a:t>
                      </a:r>
                    </a:p>
                  </a:txBody>
                  <a:tcPr marL="68580" marR="6858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lnTlToBr w="6350">
                      <a:noFill/>
                    </a:lnTlToBr>
                    <a:lnBlToTr w="6350">
                      <a:noFill/>
                    </a:lnBlToTr>
                    <a:solidFill>
                      <a:schemeClr val="bg2"/>
                    </a:solidFill>
                  </a:tcPr>
                </a:tc>
                <a:tc>
                  <a:txBody>
                    <a:bodyPr lIns="68580" tIns="0" rIns="68580" bIns="0"/>
                    <a:lstStyle/>
                    <a:p>
                      <a:pPr marL="0" marR="0" indent="0" algn="just">
                        <a:lnSpc>
                          <a:spcPct val="100000"/>
                        </a:lnSpc>
                        <a:spcBef>
                          <a:spcPts val="0"/>
                        </a:spcBef>
                        <a:spcAft>
                          <a:spcPts val="0"/>
                        </a:spcAft>
                      </a:pPr>
                      <a:r>
                        <a:rPr lang="bg-BG" sz="1100" b="0" i="0" u="none" strike="noStrike">
                          <a:latin typeface="Constantia" pitchFamily="18" charset="0" panose="02030602050306030303"/>
                          <a:ea typeface="+mn-lt"/>
                          <a:cs typeface="Times New Roman" pitchFamily="18" charset="0" panose="02020603050405020304"/>
                        </a:rPr>
                        <a:t>-</a:t>
                      </a:r>
                    </a:p>
                  </a:txBody>
                  <a:tcPr marL="68580" marR="6858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lnTlToBr w="6350">
                      <a:noFill/>
                    </a:lnTlToBr>
                    <a:lnBlToTr w="6350">
                      <a:noFill/>
                    </a:lnBlToTr>
                    <a:solidFill>
                      <a:schemeClr val="bg2"/>
                    </a:solidFill>
                  </a:tcPr>
                </a:tc>
              </a:tr>
              <a:tr h="837394">
                <a:tc>
                  <a:txBody>
                    <a:bodyPr lIns="68580" tIns="0" rIns="68580" bIns="0"/>
                    <a:lstStyle/>
                    <a:p>
                      <a:pPr marL="0" marR="0" indent="0" algn="just">
                        <a:lnSpc>
                          <a:spcPct val="100000"/>
                        </a:lnSpc>
                        <a:spcBef>
                          <a:spcPts val="0"/>
                        </a:spcBef>
                        <a:spcAft>
                          <a:spcPts val="0"/>
                        </a:spcAft>
                      </a:pPr>
                      <a:r>
                        <a:rPr lang="bg-BG" sz="1100" b="1" i="0" u="none" strike="noStrike">
                          <a:latin typeface="Constantia" pitchFamily="18" charset="0" panose="02030602050306030303"/>
                          <a:ea typeface="+mn-lt"/>
                          <a:cs typeface="Times New Roman" pitchFamily="18" charset="0" panose="02020603050405020304"/>
                        </a:rPr>
                        <a:t>5.1</a:t>
                      </a:r>
                    </a:p>
                  </a:txBody>
                  <a:tcPr marL="68580" marR="6858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lnTlToBr w="6350">
                      <a:noFill/>
                    </a:lnTlToBr>
                    <a:lnBlToTr w="6350">
                      <a:noFill/>
                    </a:lnBlToTr>
                  </a:tcPr>
                </a:tc>
                <a:tc>
                  <a:txBody>
                    <a:bodyPr lIns="68580" tIns="0" rIns="68580" bIns="0"/>
                    <a:lstStyle/>
                    <a:p>
                      <a:pPr marL="0" marR="0" indent="0" algn="just">
                        <a:lnSpc>
                          <a:spcPct val="100000"/>
                        </a:lnSpc>
                        <a:spcBef>
                          <a:spcPts val="0"/>
                        </a:spcBef>
                        <a:spcAft>
                          <a:spcPts val="0"/>
                        </a:spcAft>
                      </a:pPr>
                      <a:r>
                        <a:rPr lang="bg-BG" sz="1100" b="0" i="0" u="none" strike="noStrike">
                          <a:latin typeface="Constantia" pitchFamily="18" charset="0" panose="02030602050306030303"/>
                          <a:ea typeface="+mn-lt"/>
                          <a:cs typeface="Times New Roman" pitchFamily="18" charset="0" panose="02020603050405020304"/>
                        </a:rPr>
                        <a:t>Потребителски интерфейс </a:t>
                      </a:r>
                    </a:p>
                  </a:txBody>
                  <a:tcPr marL="68580" marR="6858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lnTlToBr w="6350">
                      <a:noFill/>
                    </a:lnTlToBr>
                    <a:lnBlToTr w="6350">
                      <a:noFill/>
                    </a:lnBlToTr>
                  </a:tcPr>
                </a:tc>
                <a:tc>
                  <a:txBody>
                    <a:bodyPr lIns="68580" tIns="0" rIns="68580" bIns="0"/>
                    <a:lstStyle/>
                    <a:p>
                      <a:pPr marL="0" marR="0" indent="0" algn="just">
                        <a:lnSpc>
                          <a:spcPct val="100000"/>
                        </a:lnSpc>
                        <a:spcBef>
                          <a:spcPts val="0"/>
                        </a:spcBef>
                        <a:spcAft>
                          <a:spcPts val="0"/>
                        </a:spcAft>
                      </a:pPr>
                      <a:r>
                        <a:rPr lang="bg-BG" sz="1100" b="0" i="0" u="none" strike="noStrike">
                          <a:latin typeface="Constantia" pitchFamily="18" charset="0" panose="02030602050306030303"/>
                          <a:ea typeface="+mn-lt"/>
                          <a:cs typeface="Times New Roman" pitchFamily="18" charset="0" panose="02020603050405020304"/>
                        </a:rPr>
                        <a:t>5</a:t>
                      </a:r>
                    </a:p>
                  </a:txBody>
                  <a:tcPr marL="68580" marR="6858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lnTlToBr w="6350">
                      <a:noFill/>
                    </a:lnTlToBr>
                    <a:lnBlToTr w="6350">
                      <a:noFill/>
                    </a:lnBlToTr>
                  </a:tcPr>
                </a:tc>
                <a:tc>
                  <a:txBody>
                    <a:bodyPr lIns="68580" tIns="0" rIns="68580" bIns="0"/>
                    <a:lstStyle/>
                    <a:p>
                      <a:pPr marL="0" marR="0" indent="0" algn="just">
                        <a:lnSpc>
                          <a:spcPct val="100000"/>
                        </a:lnSpc>
                        <a:spcBef>
                          <a:spcPts val="0"/>
                        </a:spcBef>
                        <a:spcAft>
                          <a:spcPts val="0"/>
                        </a:spcAft>
                      </a:pPr>
                      <a:r>
                        <a:rPr lang="bg-BG" sz="1100" b="0" i="0" u="none" strike="noStrike">
                          <a:latin typeface="Constantia" pitchFamily="18" charset="0" panose="02030602050306030303"/>
                          <a:ea typeface="+mn-lt"/>
                          <a:cs typeface="Times New Roman" pitchFamily="18" charset="0" panose="02020603050405020304"/>
                        </a:rPr>
                        <a:t>1</a:t>
                      </a:r>
                    </a:p>
                  </a:txBody>
                  <a:tcPr marL="68580" marR="6858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lnTlToBr w="6350">
                      <a:noFill/>
                    </a:lnTlToBr>
                    <a:lnBlToTr w="6350">
                      <a:noFill/>
                    </a:lnBlToTr>
                  </a:tcPr>
                </a:tc>
                <a:tc>
                  <a:txBody>
                    <a:bodyPr lIns="68580" tIns="0" rIns="68580" bIns="0"/>
                    <a:lstStyle/>
                    <a:p>
                      <a:pPr marL="0" marR="0" indent="0" algn="just">
                        <a:lnSpc>
                          <a:spcPct val="100000"/>
                        </a:lnSpc>
                        <a:spcBef>
                          <a:spcPts val="0"/>
                        </a:spcBef>
                        <a:spcAft>
                          <a:spcPts val="0"/>
                        </a:spcAft>
                      </a:pPr>
                      <a:r>
                        <a:rPr lang="bg-BG" sz="1100" b="0" i="0" u="none" strike="noStrike">
                          <a:latin typeface="Constantia" pitchFamily="18" charset="0" panose="02030602050306030303"/>
                          <a:ea typeface="+mn-lt"/>
                          <a:cs typeface="Times New Roman" pitchFamily="18" charset="0" panose="02020603050405020304"/>
                        </a:rPr>
                        <a:t>К.К.</a:t>
                      </a:r>
                    </a:p>
                  </a:txBody>
                  <a:tcPr marL="68580" marR="6858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lnTlToBr w="6350">
                      <a:noFill/>
                    </a:lnTlToBr>
                    <a:lnBlToTr w="6350">
                      <a:noFill/>
                    </a:lnBlToTr>
                  </a:tcPr>
                </a:tc>
              </a:tr>
              <a:tr h="837394">
                <a:tc>
                  <a:txBody>
                    <a:bodyPr lIns="68580" tIns="0" rIns="68580" bIns="0"/>
                    <a:lstStyle/>
                    <a:p>
                      <a:pPr marL="0" marR="0" indent="0" algn="just">
                        <a:lnSpc>
                          <a:spcPct val="100000"/>
                        </a:lnSpc>
                        <a:spcBef>
                          <a:spcPts val="0"/>
                        </a:spcBef>
                        <a:spcAft>
                          <a:spcPts val="0"/>
                        </a:spcAft>
                      </a:pPr>
                      <a:r>
                        <a:rPr lang="bg-BG" sz="1100" b="1" i="0" u="none" strike="noStrike">
                          <a:latin typeface="Constantia" pitchFamily="18" charset="0" panose="02030602050306030303"/>
                          <a:ea typeface="+mn-lt"/>
                          <a:cs typeface="Times New Roman" pitchFamily="18" charset="0" panose="02020603050405020304"/>
                        </a:rPr>
                        <a:t>5.2</a:t>
                      </a:r>
                    </a:p>
                  </a:txBody>
                  <a:tcPr marL="68580" marR="6858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lnTlToBr w="6350">
                      <a:noFill/>
                    </a:lnTlToBr>
                    <a:lnBlToTr w="6350">
                      <a:noFill/>
                    </a:lnBlToTr>
                  </a:tcPr>
                </a:tc>
                <a:tc>
                  <a:txBody>
                    <a:bodyPr lIns="68580" tIns="0" rIns="68580" bIns="0"/>
                    <a:lstStyle/>
                    <a:p>
                      <a:pPr marL="0" marR="0" indent="0" algn="just">
                        <a:lnSpc>
                          <a:spcPct val="100000"/>
                        </a:lnSpc>
                        <a:spcBef>
                          <a:spcPts val="0"/>
                        </a:spcBef>
                        <a:spcAft>
                          <a:spcPts val="0"/>
                        </a:spcAft>
                      </a:pPr>
                      <a:r>
                        <a:rPr lang="bg-BG" sz="1100" b="0" i="0" u="none" strike="noStrike">
                          <a:latin typeface="Constantia" pitchFamily="18" charset="0" panose="02030602050306030303"/>
                          <a:ea typeface="+mn-lt"/>
                          <a:cs typeface="Times New Roman" pitchFamily="18" charset="0" panose="02020603050405020304"/>
                        </a:rPr>
                        <a:t>База данни</a:t>
                      </a:r>
                    </a:p>
                  </a:txBody>
                  <a:tcPr marL="68580" marR="6858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lnTlToBr w="6350">
                      <a:noFill/>
                    </a:lnTlToBr>
                    <a:lnBlToTr w="6350">
                      <a:noFill/>
                    </a:lnBlToTr>
                  </a:tcPr>
                </a:tc>
                <a:tc>
                  <a:txBody>
                    <a:bodyPr lIns="68580" tIns="0" rIns="68580" bIns="0"/>
                    <a:lstStyle/>
                    <a:p>
                      <a:pPr marL="0" marR="0" indent="0" algn="just">
                        <a:lnSpc>
                          <a:spcPct val="100000"/>
                        </a:lnSpc>
                        <a:spcBef>
                          <a:spcPts val="0"/>
                        </a:spcBef>
                        <a:spcAft>
                          <a:spcPts val="0"/>
                        </a:spcAft>
                      </a:pPr>
                      <a:r>
                        <a:rPr lang="bg-BG" sz="1100" b="0" i="0" u="none" strike="noStrike">
                          <a:latin typeface="Constantia" pitchFamily="18" charset="0" panose="02030602050306030303"/>
                          <a:ea typeface="+mn-lt"/>
                          <a:cs typeface="Times New Roman" pitchFamily="18" charset="0" panose="02020603050405020304"/>
                        </a:rPr>
                        <a:t>5.1</a:t>
                      </a:r>
                    </a:p>
                  </a:txBody>
                  <a:tcPr marL="68580" marR="6858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lnTlToBr w="6350">
                      <a:noFill/>
                    </a:lnTlToBr>
                    <a:lnBlToTr w="6350">
                      <a:noFill/>
                    </a:lnBlToTr>
                  </a:tcPr>
                </a:tc>
                <a:tc>
                  <a:txBody>
                    <a:bodyPr lIns="68580" tIns="0" rIns="68580" bIns="0"/>
                    <a:lstStyle/>
                    <a:p>
                      <a:pPr marL="0" marR="0" indent="0" algn="just">
                        <a:lnSpc>
                          <a:spcPct val="100000"/>
                        </a:lnSpc>
                        <a:spcBef>
                          <a:spcPts val="0"/>
                        </a:spcBef>
                        <a:spcAft>
                          <a:spcPts val="0"/>
                        </a:spcAft>
                      </a:pPr>
                      <a:r>
                        <a:rPr lang="bg-BG" sz="1100" b="0" i="0" u="none" strike="noStrike">
                          <a:latin typeface="Constantia" pitchFamily="18" charset="0" panose="02030602050306030303"/>
                          <a:ea typeface="+mn-lt"/>
                          <a:cs typeface="Times New Roman" pitchFamily="18" charset="0" panose="02020603050405020304"/>
                        </a:rPr>
                        <a:t>1</a:t>
                      </a:r>
                    </a:p>
                  </a:txBody>
                  <a:tcPr marL="68580" marR="6858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lnTlToBr w="6350">
                      <a:noFill/>
                    </a:lnTlToBr>
                    <a:lnBlToTr w="6350">
                      <a:noFill/>
                    </a:lnBlToTr>
                  </a:tcPr>
                </a:tc>
                <a:tc>
                  <a:txBody>
                    <a:bodyPr lIns="68580" tIns="0" rIns="68580" bIns="0"/>
                    <a:lstStyle/>
                    <a:p>
                      <a:pPr marL="0" marR="0" indent="0" algn="just">
                        <a:lnSpc>
                          <a:spcPct val="100000"/>
                        </a:lnSpc>
                        <a:spcBef>
                          <a:spcPts val="0"/>
                        </a:spcBef>
                        <a:spcAft>
                          <a:spcPts val="0"/>
                        </a:spcAft>
                      </a:pPr>
                      <a:r>
                        <a:rPr lang="bg-BG" sz="1100" b="0" i="0" u="none" strike="noStrike">
                          <a:latin typeface="Constantia" pitchFamily="18" charset="0" panose="02030602050306030303"/>
                          <a:ea typeface="+mn-lt"/>
                          <a:cs typeface="Times New Roman" pitchFamily="18" charset="0" panose="02020603050405020304"/>
                        </a:rPr>
                        <a:t>Е.М.</a:t>
                      </a:r>
                    </a:p>
                  </a:txBody>
                  <a:tcPr marL="68580" marR="6858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lnTlToBr w="6350">
                      <a:noFill/>
                    </a:lnTlToBr>
                    <a:lnBlToTr w="6350">
                      <a:noFill/>
                    </a:lnBlToTr>
                  </a:tcPr>
                </a:tc>
              </a:tr>
              <a:tr h="837394">
                <a:tc>
                  <a:txBody>
                    <a:bodyPr lIns="68580" tIns="0" rIns="68580" bIns="0"/>
                    <a:lstStyle/>
                    <a:p>
                      <a:pPr marL="0" marR="0" indent="0" algn="just">
                        <a:lnSpc>
                          <a:spcPct val="100000"/>
                        </a:lnSpc>
                        <a:spcBef>
                          <a:spcPts val="0"/>
                        </a:spcBef>
                        <a:spcAft>
                          <a:spcPts val="0"/>
                        </a:spcAft>
                      </a:pPr>
                      <a:r>
                        <a:rPr lang="bg-BG" sz="1100" b="1" i="0" u="none" strike="noStrike">
                          <a:latin typeface="Constantia" pitchFamily="18" charset="0" panose="02030602050306030303"/>
                          <a:ea typeface="+mn-lt"/>
                          <a:cs typeface="Times New Roman" pitchFamily="18" charset="0" panose="02020603050405020304"/>
                        </a:rPr>
                        <a:t>5.3</a:t>
                      </a:r>
                    </a:p>
                  </a:txBody>
                  <a:tcPr marL="68580" marR="6858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lnTlToBr w="6350">
                      <a:noFill/>
                    </a:lnTlToBr>
                    <a:lnBlToTr w="6350">
                      <a:noFill/>
                    </a:lnBlToTr>
                  </a:tcPr>
                </a:tc>
                <a:tc>
                  <a:txBody>
                    <a:bodyPr lIns="68580" tIns="0" rIns="68580" bIns="0"/>
                    <a:lstStyle/>
                    <a:p>
                      <a:pPr marL="0" marR="0" indent="0" algn="just">
                        <a:lnSpc>
                          <a:spcPct val="100000"/>
                        </a:lnSpc>
                        <a:spcBef>
                          <a:spcPts val="0"/>
                        </a:spcBef>
                        <a:spcAft>
                          <a:spcPts val="0"/>
                        </a:spcAft>
                      </a:pPr>
                      <a:r>
                        <a:rPr lang="bg-BG" sz="1100" b="0" i="0" u="none" strike="noStrike">
                          <a:latin typeface="Constantia" pitchFamily="18" charset="0" panose="02030602050306030303"/>
                          <a:ea typeface="+mn-lt"/>
                          <a:cs typeface="Times New Roman" pitchFamily="18" charset="0" panose="02020603050405020304"/>
                        </a:rPr>
                        <a:t>Логика</a:t>
                      </a:r>
                    </a:p>
                  </a:txBody>
                  <a:tcPr marL="68580" marR="6858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lnTlToBr w="6350">
                      <a:noFill/>
                    </a:lnTlToBr>
                    <a:lnBlToTr w="6350">
                      <a:noFill/>
                    </a:lnBlToTr>
                  </a:tcPr>
                </a:tc>
                <a:tc>
                  <a:txBody>
                    <a:bodyPr lIns="68580" tIns="0" rIns="68580" bIns="0"/>
                    <a:lstStyle/>
                    <a:p>
                      <a:pPr marL="0" marR="0" indent="0" algn="just">
                        <a:lnSpc>
                          <a:spcPct val="100000"/>
                        </a:lnSpc>
                        <a:spcBef>
                          <a:spcPts val="0"/>
                        </a:spcBef>
                        <a:spcAft>
                          <a:spcPts val="0"/>
                        </a:spcAft>
                      </a:pPr>
                      <a:r>
                        <a:rPr lang="bg-BG" sz="1100" b="0" i="0" u="none" strike="noStrike">
                          <a:latin typeface="Constantia" pitchFamily="18" charset="0" panose="02030602050306030303"/>
                          <a:ea typeface="+mn-lt"/>
                          <a:cs typeface="Times New Roman" pitchFamily="18" charset="0" panose="02020603050405020304"/>
                        </a:rPr>
                        <a:t>5.2</a:t>
                      </a:r>
                    </a:p>
                  </a:txBody>
                  <a:tcPr marL="68580" marR="6858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lnTlToBr w="6350">
                      <a:noFill/>
                    </a:lnTlToBr>
                    <a:lnBlToTr w="6350">
                      <a:noFill/>
                    </a:lnBlToTr>
                  </a:tcPr>
                </a:tc>
                <a:tc>
                  <a:txBody>
                    <a:bodyPr lIns="68580" tIns="0" rIns="68580" bIns="0"/>
                    <a:lstStyle/>
                    <a:p>
                      <a:pPr marL="0" marR="0" indent="0" algn="just">
                        <a:lnSpc>
                          <a:spcPct val="100000"/>
                        </a:lnSpc>
                        <a:spcBef>
                          <a:spcPts val="0"/>
                        </a:spcBef>
                        <a:spcAft>
                          <a:spcPts val="0"/>
                        </a:spcAft>
                      </a:pPr>
                      <a:r>
                        <a:rPr lang="bg-BG" sz="1100" b="0" i="0" u="none" strike="noStrike">
                          <a:latin typeface="Constantia" pitchFamily="18" charset="0" panose="02030602050306030303"/>
                          <a:ea typeface="+mn-lt"/>
                          <a:cs typeface="Times New Roman" pitchFamily="18" charset="0" panose="02020603050405020304"/>
                        </a:rPr>
                        <a:t>1</a:t>
                      </a:r>
                    </a:p>
                  </a:txBody>
                  <a:tcPr marL="68580" marR="6858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lnTlToBr w="6350">
                      <a:noFill/>
                    </a:lnTlToBr>
                    <a:lnBlToTr w="6350">
                      <a:noFill/>
                    </a:lnBlToTr>
                  </a:tcPr>
                </a:tc>
                <a:tc>
                  <a:txBody>
                    <a:bodyPr lIns="68580" tIns="0" rIns="68580" bIns="0"/>
                    <a:lstStyle/>
                    <a:p>
                      <a:pPr marL="0" marR="0" indent="0" algn="just">
                        <a:lnSpc>
                          <a:spcPct val="100000"/>
                        </a:lnSpc>
                        <a:spcBef>
                          <a:spcPts val="0"/>
                        </a:spcBef>
                        <a:spcAft>
                          <a:spcPts val="0"/>
                        </a:spcAft>
                      </a:pPr>
                      <a:r>
                        <a:rPr lang="bg-BG" sz="1100" b="0" i="0" u="none" strike="noStrike">
                          <a:latin typeface="Constantia" pitchFamily="18" charset="0" panose="02030602050306030303"/>
                          <a:ea typeface="+mn-lt"/>
                          <a:cs typeface="Times New Roman" pitchFamily="18" charset="0" panose="02020603050405020304"/>
                        </a:rPr>
                        <a:t>К.К.</a:t>
                      </a:r>
                    </a:p>
                  </a:txBody>
                  <a:tcPr marL="68580" marR="6858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lnTlToBr w="6350">
                      <a:noFill/>
                    </a:lnTlToBr>
                    <a:lnBlToTr w="6350">
                      <a:noFill/>
                    </a:lnBlToTr>
                  </a:tcPr>
                </a:tc>
              </a:tr>
              <a:tr h="837394">
                <a:tc>
                  <a:txBody>
                    <a:bodyPr lIns="68580" tIns="0" rIns="68580" bIns="0"/>
                    <a:lstStyle/>
                    <a:p>
                      <a:pPr marL="0" marR="0" indent="0" algn="just">
                        <a:lnSpc>
                          <a:spcPct val="100000"/>
                        </a:lnSpc>
                        <a:spcBef>
                          <a:spcPts val="0"/>
                        </a:spcBef>
                        <a:spcAft>
                          <a:spcPts val="0"/>
                        </a:spcAft>
                      </a:pPr>
                      <a:r>
                        <a:rPr lang="bg-BG" sz="1100" b="1" i="0" u="none" strike="noStrike">
                          <a:latin typeface="Constantia" pitchFamily="18" charset="0" panose="02030602050306030303"/>
                          <a:ea typeface="+mn-lt"/>
                          <a:cs typeface="Times New Roman" pitchFamily="18" charset="0" panose="02020603050405020304"/>
                        </a:rPr>
                        <a:t>6</a:t>
                      </a:r>
                    </a:p>
                  </a:txBody>
                  <a:tcPr marL="68580" marR="6858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lnTlToBr w="6350">
                      <a:noFill/>
                    </a:lnTlToBr>
                    <a:lnBlToTr w="6350">
                      <a:noFill/>
                    </a:lnBlToTr>
                    <a:solidFill>
                      <a:schemeClr val="bg2"/>
                    </a:solidFill>
                  </a:tcPr>
                </a:tc>
                <a:tc>
                  <a:txBody>
                    <a:bodyPr lIns="68580" tIns="0" rIns="68580" bIns="0"/>
                    <a:lstStyle/>
                    <a:p>
                      <a:pPr marL="0" marR="0" indent="0" algn="just">
                        <a:lnSpc>
                          <a:spcPct val="100000"/>
                        </a:lnSpc>
                        <a:spcBef>
                          <a:spcPts val="0"/>
                        </a:spcBef>
                        <a:spcAft>
                          <a:spcPts val="0"/>
                        </a:spcAft>
                      </a:pPr>
                      <a:r>
                        <a:rPr lang="bg-BG" sz="1100" b="0" i="0" u="none" strike="noStrike">
                          <a:latin typeface="Constantia" pitchFamily="18" charset="0" panose="02030602050306030303"/>
                          <a:ea typeface="+mn-lt"/>
                          <a:cs typeface="Times New Roman" pitchFamily="18" charset="0" panose="02020603050405020304"/>
                        </a:rPr>
                        <a:t>Създаване на документация</a:t>
                      </a:r>
                    </a:p>
                  </a:txBody>
                  <a:tcPr marL="68580" marR="6858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lnTlToBr w="6350">
                      <a:noFill/>
                    </a:lnTlToBr>
                    <a:lnBlToTr w="6350">
                      <a:noFill/>
                    </a:lnBlToTr>
                    <a:solidFill>
                      <a:schemeClr val="bg2"/>
                    </a:solidFill>
                  </a:tcPr>
                </a:tc>
                <a:tc>
                  <a:txBody>
                    <a:bodyPr lIns="68580" tIns="0" rIns="68580" bIns="0"/>
                    <a:lstStyle/>
                    <a:p>
                      <a:pPr marL="0" marR="0" indent="0" algn="just">
                        <a:lnSpc>
                          <a:spcPct val="100000"/>
                        </a:lnSpc>
                        <a:spcBef>
                          <a:spcPts val="0"/>
                        </a:spcBef>
                        <a:spcAft>
                          <a:spcPts val="0"/>
                        </a:spcAft>
                      </a:pPr>
                      <a:r>
                        <a:rPr lang="bg-BG" sz="1100" b="0" i="0" u="none" strike="noStrike">
                          <a:latin typeface="Constantia" pitchFamily="18" charset="0" panose="02030602050306030303"/>
                          <a:ea typeface="+mn-lt"/>
                          <a:cs typeface="Times New Roman" pitchFamily="18" charset="0" panose="02020603050405020304"/>
                        </a:rPr>
                        <a:t>5.3</a:t>
                      </a:r>
                    </a:p>
                  </a:txBody>
                  <a:tcPr marL="68580" marR="6858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lnTlToBr w="6350">
                      <a:noFill/>
                    </a:lnTlToBr>
                    <a:lnBlToTr w="6350">
                      <a:noFill/>
                    </a:lnBlToTr>
                    <a:solidFill>
                      <a:schemeClr val="bg2"/>
                    </a:solidFill>
                  </a:tcPr>
                </a:tc>
                <a:tc>
                  <a:txBody>
                    <a:bodyPr lIns="68580" tIns="0" rIns="68580" bIns="0"/>
                    <a:lstStyle/>
                    <a:p>
                      <a:pPr marL="0" marR="0" indent="0" algn="just">
                        <a:lnSpc>
                          <a:spcPct val="100000"/>
                        </a:lnSpc>
                        <a:spcBef>
                          <a:spcPts val="0"/>
                        </a:spcBef>
                        <a:spcAft>
                          <a:spcPts val="0"/>
                        </a:spcAft>
                      </a:pPr>
                      <a:r>
                        <a:rPr lang="bg-BG" sz="1100" b="0" i="0" u="none" strike="noStrike">
                          <a:latin typeface="Constantia" pitchFamily="18" charset="0" panose="02030602050306030303"/>
                          <a:ea typeface="+mn-lt"/>
                          <a:cs typeface="Times New Roman" pitchFamily="18" charset="0" panose="02020603050405020304"/>
                        </a:rPr>
                        <a:t>2</a:t>
                      </a:r>
                    </a:p>
                  </a:txBody>
                  <a:tcPr marL="68580" marR="6858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lnTlToBr w="6350">
                      <a:noFill/>
                    </a:lnTlToBr>
                    <a:lnBlToTr w="6350">
                      <a:noFill/>
                    </a:lnBlToTr>
                    <a:solidFill>
                      <a:schemeClr val="bg2"/>
                    </a:solidFill>
                  </a:tcPr>
                </a:tc>
                <a:tc>
                  <a:txBody>
                    <a:bodyPr lIns="68580" tIns="0" rIns="68580" bIns="0"/>
                    <a:lstStyle/>
                    <a:p>
                      <a:pPr marL="0" marR="0" indent="0" algn="just">
                        <a:lnSpc>
                          <a:spcPct val="100000"/>
                        </a:lnSpc>
                        <a:spcBef>
                          <a:spcPts val="0"/>
                        </a:spcBef>
                        <a:spcAft>
                          <a:spcPts val="0"/>
                        </a:spcAft>
                      </a:pPr>
                      <a:r>
                        <a:rPr lang="bg-BG" sz="1100" b="0" i="0" u="none" strike="noStrike">
                          <a:latin typeface="Constantia" pitchFamily="18" charset="0" panose="02030602050306030303"/>
                          <a:ea typeface="+mn-lt"/>
                          <a:cs typeface="Times New Roman" pitchFamily="18" charset="0" panose="02020603050405020304"/>
                        </a:rPr>
                        <a:t>Е.М.</a:t>
                      </a:r>
                    </a:p>
                    <a:p>
                      <a:pPr marL="0" marR="0" indent="0" algn="just">
                        <a:lnSpc>
                          <a:spcPct val="100000"/>
                        </a:lnSpc>
                        <a:spcBef>
                          <a:spcPts val="0"/>
                        </a:spcBef>
                        <a:spcAft>
                          <a:spcPts val="0"/>
                        </a:spcAft>
                      </a:pPr>
                      <a:r>
                        <a:rPr lang="bg-BG" sz="1100" b="0" i="0" u="none" strike="noStrike">
                          <a:latin typeface="Constantia" pitchFamily="18" charset="0" panose="02030602050306030303"/>
                          <a:ea typeface="+mn-lt"/>
                          <a:cs typeface="Times New Roman" pitchFamily="18" charset="0" panose="02020603050405020304"/>
                        </a:rPr>
                        <a:t>К.К.</a:t>
                      </a:r>
                    </a:p>
                  </a:txBody>
                  <a:tcPr marL="68580" marR="6858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lnTlToBr w="6350">
                      <a:noFill/>
                    </a:lnTlToBr>
                    <a:lnBlToTr w="6350">
                      <a:noFill/>
                    </a:lnBlToTr>
                    <a:solidFill>
                      <a:schemeClr val="bg2"/>
                    </a:solidFill>
                  </a:tcPr>
                </a:tc>
              </a:tr>
              <a:tr h="937764">
                <a:tc>
                  <a:txBody>
                    <a:bodyPr lIns="68580" tIns="0" rIns="68580" bIns="0"/>
                    <a:lstStyle/>
                    <a:p>
                      <a:pPr marL="0" marR="0" indent="0" algn="just">
                        <a:lnSpc>
                          <a:spcPct val="100000"/>
                        </a:lnSpc>
                        <a:spcBef>
                          <a:spcPts val="0"/>
                        </a:spcBef>
                        <a:spcAft>
                          <a:spcPts val="0"/>
                        </a:spcAft>
                      </a:pPr>
                      <a:r>
                        <a:rPr lang="bg-BG" sz="1100" b="1" i="0" u="none" strike="noStrike">
                          <a:latin typeface="Constantia" pitchFamily="18" charset="0" panose="02030602050306030303"/>
                          <a:ea typeface="+mn-lt"/>
                          <a:cs typeface="Times New Roman" pitchFamily="18" charset="0" panose="02020603050405020304"/>
                        </a:rPr>
                        <a:t>7</a:t>
                      </a:r>
                    </a:p>
                  </a:txBody>
                  <a:tcPr marL="68580" marR="6858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lnTlToBr w="6350">
                      <a:noFill/>
                    </a:lnTlToBr>
                    <a:lnBlToTr w="6350">
                      <a:noFill/>
                    </a:lnBlToTr>
                    <a:solidFill>
                      <a:schemeClr val="bg2"/>
                    </a:solidFill>
                  </a:tcPr>
                </a:tc>
                <a:tc>
                  <a:txBody>
                    <a:bodyPr lIns="68580" tIns="0" rIns="68580" bIns="0"/>
                    <a:lstStyle/>
                    <a:p>
                      <a:pPr marL="0" marR="0" indent="0" algn="just">
                        <a:lnSpc>
                          <a:spcPct val="100000"/>
                        </a:lnSpc>
                        <a:spcBef>
                          <a:spcPts val="0"/>
                        </a:spcBef>
                        <a:spcAft>
                          <a:spcPts val="0"/>
                        </a:spcAft>
                      </a:pPr>
                      <a:r>
                        <a:rPr lang="bg-BG" sz="1100" b="0" i="0" u="none" strike="noStrike">
                          <a:latin typeface="Constantia" pitchFamily="18" charset="0" panose="02030602050306030303"/>
                          <a:ea typeface="+mn-lt"/>
                          <a:cs typeface="Times New Roman" pitchFamily="18" charset="0" panose="02020603050405020304"/>
                        </a:rPr>
                        <a:t>Представяне на продукта пред клиента</a:t>
                      </a:r>
                    </a:p>
                  </a:txBody>
                  <a:tcPr marL="68580" marR="6858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lnTlToBr w="6350">
                      <a:noFill/>
                    </a:lnTlToBr>
                    <a:lnBlToTr w="6350">
                      <a:noFill/>
                    </a:lnBlToTr>
                    <a:solidFill>
                      <a:schemeClr val="bg2"/>
                    </a:solidFill>
                  </a:tcPr>
                </a:tc>
                <a:tc>
                  <a:txBody>
                    <a:bodyPr lIns="68580" tIns="0" rIns="68580" bIns="0"/>
                    <a:lstStyle/>
                    <a:p>
                      <a:pPr marL="0" marR="0" indent="0" algn="just">
                        <a:lnSpc>
                          <a:spcPct val="100000"/>
                        </a:lnSpc>
                        <a:spcBef>
                          <a:spcPts val="0"/>
                        </a:spcBef>
                        <a:spcAft>
                          <a:spcPts val="0"/>
                        </a:spcAft>
                      </a:pPr>
                      <a:r>
                        <a:rPr lang="bg-BG" sz="1100" b="0" i="0" u="none" strike="noStrike">
                          <a:latin typeface="Constantia" pitchFamily="18" charset="0" panose="02030602050306030303"/>
                          <a:ea typeface="+mn-lt"/>
                          <a:cs typeface="Times New Roman" pitchFamily="18" charset="0" panose="02020603050405020304"/>
                        </a:rPr>
                        <a:t>6</a:t>
                      </a:r>
                    </a:p>
                  </a:txBody>
                  <a:tcPr marL="68580" marR="6858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lnTlToBr w="6350">
                      <a:noFill/>
                    </a:lnTlToBr>
                    <a:lnBlToTr w="6350">
                      <a:noFill/>
                    </a:lnBlToTr>
                    <a:solidFill>
                      <a:schemeClr val="bg2"/>
                    </a:solidFill>
                  </a:tcPr>
                </a:tc>
                <a:tc>
                  <a:txBody>
                    <a:bodyPr lIns="68580" tIns="0" rIns="68580" bIns="0"/>
                    <a:lstStyle/>
                    <a:p>
                      <a:pPr marL="0" marR="0" indent="0" algn="just">
                        <a:lnSpc>
                          <a:spcPct val="100000"/>
                        </a:lnSpc>
                        <a:spcBef>
                          <a:spcPts val="0"/>
                        </a:spcBef>
                        <a:spcAft>
                          <a:spcPts val="0"/>
                        </a:spcAft>
                      </a:pPr>
                      <a:r>
                        <a:rPr lang="bg-BG" sz="1100" b="0" i="0" u="none" strike="noStrike">
                          <a:latin typeface="Constantia" pitchFamily="18" charset="0" panose="02030602050306030303"/>
                          <a:ea typeface="+mn-lt"/>
                          <a:cs typeface="Times New Roman" pitchFamily="18" charset="0" panose="02020603050405020304"/>
                        </a:rPr>
                        <a:t>1</a:t>
                      </a:r>
                    </a:p>
                  </a:txBody>
                  <a:tcPr marL="68580" marR="6858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lnTlToBr w="6350">
                      <a:noFill/>
                    </a:lnTlToBr>
                    <a:lnBlToTr w="6350">
                      <a:noFill/>
                    </a:lnBlToTr>
                    <a:solidFill>
                      <a:schemeClr val="bg2"/>
                    </a:solidFill>
                  </a:tcPr>
                </a:tc>
                <a:tc>
                  <a:txBody>
                    <a:bodyPr lIns="68580" tIns="0" rIns="68580" bIns="0"/>
                    <a:lstStyle/>
                    <a:p>
                      <a:pPr marL="0" marR="0" indent="0" algn="just">
                        <a:lnSpc>
                          <a:spcPct val="100000"/>
                        </a:lnSpc>
                        <a:spcBef>
                          <a:spcPts val="0"/>
                        </a:spcBef>
                        <a:spcAft>
                          <a:spcPts val="0"/>
                        </a:spcAft>
                      </a:pPr>
                      <a:r>
                        <a:rPr lang="bg-BG" sz="1100" b="0" i="0" u="none" strike="noStrike">
                          <a:latin typeface="Constantia" pitchFamily="18" charset="0" panose="02030602050306030303"/>
                          <a:ea typeface="+mn-lt"/>
                          <a:cs typeface="Times New Roman" pitchFamily="18" charset="0" panose="02020603050405020304"/>
                        </a:rPr>
                        <a:t>Е.М.</a:t>
                      </a:r>
                    </a:p>
                  </a:txBody>
                  <a:tcPr marL="68580" marR="6858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lnTlToBr w="6350">
                      <a:noFill/>
                    </a:lnTlToBr>
                    <a:lnBlToTr w="6350">
                      <a:noFill/>
                    </a:lnBlToTr>
                    <a:solidFill>
                      <a:schemeClr val="bg2"/>
                    </a:solidFill>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p:cNvSpPr>
            <a:spLocks noGrp="1" noEditPoints="1"/>
          </p:cNvSpPr>
          <p:nvPr>
            <p:ph type="title"/>
          </p:nvPr>
        </p:nvSpPr>
        <p:spPr>
          <a:xfrm>
            <a:off x="567267" y="331258"/>
            <a:ext cx="4326467" cy="1325563"/>
          </a:xfrm>
        </p:spPr>
        <p:txBody>
          <a:bodyPr>
            <a:normAutofit/>
          </a:bodyPr>
          <a:lstStyle/>
          <a:p>
            <a:r>
              <a:rPr lang="bg-BG" dirty="0"/>
              <a:t>Жалонни точки</a:t>
            </a:r>
            <a:br>
              <a:rPr lang="bg-BG" dirty="0"/>
            </a:br>
            <a:r>
              <a:rPr lang="bg-BG" dirty="0"/>
              <a:t>и критичен път</a:t>
            </a:r>
            <a:endParaRPr lang="en-US" dirty="0"/>
          </a:p>
        </p:txBody>
      </p:sp>
      <p:pic>
        <p:nvPicPr>
          <p:cNvPr id="4" name="Контейнер за съдържание 3"/>
          <p:cNvPicPr>
            <a:picLocks noGrp="1"/>
          </p:cNvPicPr>
          <p:nvPr>
            <p:ph idx="1"/>
          </p:nvPr>
        </p:nvPicPr>
        <p:blipFill>
          <a:blip r:embed="rId1"/>
          <a:srcRect/>
          <a:stretch>
            <a:fillRect/>
          </a:stretch>
        </p:blipFill>
        <p:spPr>
          <a:xfrm>
            <a:off x="838200" y="3683000"/>
            <a:ext cx="8991600" cy="2409969"/>
          </a:xfrm>
          <a:prstGeom prst="rect">
            <a:avLst/>
          </a:prstGeom>
          <a:gradFill rotWithShape="1">
            <a:gsLst>
              <a:gs pos="31830">
                <a:srgbClr val="FFFFFF"/>
              </a:gs>
              <a:gs pos="35013">
                <a:schemeClr val="bg1"/>
              </a:gs>
              <a:gs pos="36061">
                <a:schemeClr val="accent1"/>
              </a:gs>
              <a:gs pos="54968">
                <a:schemeClr val="accent1">
                  <a:lumMod val="84000"/>
                </a:schemeClr>
              </a:gs>
              <a:gs pos="63456">
                <a:schemeClr val="accent1">
                  <a:lumMod val="64000"/>
                </a:schemeClr>
              </a:gs>
            </a:gsLst>
            <a:lin ang="5400000" scaled="0"/>
          </a:gradFill>
          <a:ln w="12700">
            <a:noFill/>
          </a:ln>
        </p:spPr>
      </p:pic>
      <p:graphicFrame>
        <p:nvGraphicFramePr>
          <p:cNvPr id="6" name="Table 5"/>
          <p:cNvGraphicFramePr/>
          <p:nvPr/>
        </p:nvGraphicFramePr>
        <p:xfrm>
          <a:off x="5325110" y="165100"/>
          <a:ext cx="4504690" cy="3357019"/>
        </p:xfrm>
        <a:graphic>
          <a:graphicData uri="http://schemas.openxmlformats.org/drawingml/2006/table">
            <a:tbl>
              <a:tblPr firstRow="1" firstCol="1" bandRow="1"/>
              <a:tblGrid>
                <a:gridCol w="877906"/>
                <a:gridCol w="3626784"/>
              </a:tblGrid>
              <a:tr h="430179">
                <a:tc>
                  <a:txBody>
                    <a:bodyPr lIns="68580" tIns="0" rIns="68580" bIns="0"/>
                    <a:lstStyle/>
                    <a:p>
                      <a:pPr marL="0" marR="0" indent="0" algn="l">
                        <a:lnSpc>
                          <a:spcPct val="100000"/>
                        </a:lnSpc>
                        <a:spcBef>
                          <a:spcPts val="0"/>
                        </a:spcBef>
                        <a:spcAft>
                          <a:spcPts val="0"/>
                        </a:spcAft>
                      </a:pPr>
                      <a:r>
                        <a:rPr lang="bg-BG" sz="1200" b="0" i="0" u="none" strike="noStrike">
                          <a:latin typeface="Constantia" pitchFamily="18" charset="0" panose="02030602050306030303"/>
                          <a:ea typeface="+mn-lt"/>
                          <a:cs typeface="Times New Roman" pitchFamily="18" charset="0" panose="02020603050405020304"/>
                        </a:rPr>
                        <a:t>Събитие</a:t>
                      </a:r>
                    </a:p>
                  </a:txBody>
                  <a:tcPr marL="68580" marR="6858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lnTlToBr w="6350">
                      <a:noFill/>
                    </a:lnTlToBr>
                    <a:lnBlToTr w="6350">
                      <a:noFill/>
                    </a:lnBlToTr>
                    <a:solidFill>
                      <a:schemeClr val="lt1">
                        <a:lumMod val="94901"/>
                      </a:schemeClr>
                    </a:solidFill>
                  </a:tcPr>
                </a:tc>
                <a:tc>
                  <a:txBody>
                    <a:bodyPr lIns="68580" tIns="0" rIns="68580" bIns="0"/>
                    <a:lstStyle/>
                    <a:p>
                      <a:pPr marL="0" marR="0" indent="0" algn="l">
                        <a:lnSpc>
                          <a:spcPct val="100000"/>
                        </a:lnSpc>
                        <a:spcBef>
                          <a:spcPts val="0"/>
                        </a:spcBef>
                        <a:spcAft>
                          <a:spcPts val="0"/>
                        </a:spcAft>
                      </a:pPr>
                      <a:r>
                        <a:rPr lang="bg-BG" sz="1200" b="0" i="0" u="none" strike="noStrike">
                          <a:latin typeface="Constantia" pitchFamily="18" charset="0" panose="02030602050306030303"/>
                          <a:ea typeface="+mn-lt"/>
                          <a:cs typeface="Times New Roman" pitchFamily="18" charset="0" panose="02020603050405020304"/>
                        </a:rPr>
                        <a:t>Описание</a:t>
                      </a:r>
                      <a:endParaRPr lang="bg-BG" sz="1100" b="0" i="0" u="none" strike="noStrike">
                        <a:latin typeface="Constantia" pitchFamily="18" charset="0" panose="02030602050306030303"/>
                        <a:ea typeface="+mn-lt"/>
                        <a:cs typeface="Times New Roman" pitchFamily="18" charset="0" panose="02020603050405020304"/>
                      </a:endParaRPr>
                    </a:p>
                  </a:txBody>
                  <a:tcPr marL="68580" marR="6858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lnTlToBr w="6350">
                      <a:noFill/>
                    </a:lnTlToBr>
                    <a:lnBlToTr w="6350">
                      <a:noFill/>
                    </a:lnBlToTr>
                    <a:solidFill>
                      <a:schemeClr val="lt1">
                        <a:lumMod val="94901"/>
                      </a:schemeClr>
                    </a:solidFill>
                  </a:tcPr>
                </a:tc>
              </a:tr>
              <a:tr h="292684">
                <a:tc>
                  <a:txBody>
                    <a:bodyPr lIns="68580" tIns="0" rIns="68580" bIns="0"/>
                    <a:lstStyle/>
                    <a:p>
                      <a:pPr marL="0" marR="0" indent="0" algn="l">
                        <a:lnSpc>
                          <a:spcPct val="100000"/>
                        </a:lnSpc>
                        <a:spcBef>
                          <a:spcPts val="0"/>
                        </a:spcBef>
                        <a:spcAft>
                          <a:spcPts val="0"/>
                        </a:spcAft>
                      </a:pPr>
                      <a:r>
                        <a:rPr lang="bg-BG" sz="1100" b="1" i="0" u="none" strike="noStrike">
                          <a:latin typeface="Constantia" pitchFamily="18" charset="0" panose="02030602050306030303"/>
                          <a:ea typeface="+mn-lt"/>
                          <a:cs typeface="Times New Roman" pitchFamily="18" charset="0" panose="02020603050405020304"/>
                        </a:rPr>
                        <a:t>1</a:t>
                      </a:r>
                    </a:p>
                  </a:txBody>
                  <a:tcPr marL="68580" marR="6858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lnTlToBr w="6350">
                      <a:noFill/>
                    </a:lnTlToBr>
                    <a:lnBlToTr w="6350">
                      <a:noFill/>
                    </a:lnBlToTr>
                  </a:tcPr>
                </a:tc>
                <a:tc>
                  <a:txBody>
                    <a:bodyPr lIns="68580" tIns="0" rIns="68580" bIns="0"/>
                    <a:lstStyle/>
                    <a:p>
                      <a:pPr marL="0" marR="0" indent="0" algn="l">
                        <a:lnSpc>
                          <a:spcPct val="100000"/>
                        </a:lnSpc>
                        <a:spcBef>
                          <a:spcPts val="0"/>
                        </a:spcBef>
                        <a:spcAft>
                          <a:spcPts val="0"/>
                        </a:spcAft>
                      </a:pPr>
                      <a:r>
                        <a:rPr lang="bg-BG" sz="1100" b="0" i="0" u="none" strike="noStrike">
                          <a:latin typeface="Constantia" pitchFamily="18" charset="0" panose="02030602050306030303"/>
                          <a:ea typeface="+mn-lt"/>
                          <a:cs typeface="Times New Roman" pitchFamily="18" charset="0" panose="02020603050405020304"/>
                        </a:rPr>
                        <a:t>Начало на проекта</a:t>
                      </a:r>
                    </a:p>
                  </a:txBody>
                  <a:tcPr marL="68580" marR="6858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lnTlToBr w="6350">
                      <a:noFill/>
                    </a:lnTlToBr>
                    <a:lnBlToTr w="6350">
                      <a:noFill/>
                    </a:lnBlToTr>
                  </a:tcPr>
                </a:tc>
              </a:tr>
              <a:tr h="292684">
                <a:tc>
                  <a:txBody>
                    <a:bodyPr lIns="68580" tIns="0" rIns="68580" bIns="0"/>
                    <a:lstStyle/>
                    <a:p>
                      <a:pPr marL="0" marR="0" indent="0" algn="l">
                        <a:lnSpc>
                          <a:spcPct val="100000"/>
                        </a:lnSpc>
                        <a:spcBef>
                          <a:spcPts val="0"/>
                        </a:spcBef>
                        <a:spcAft>
                          <a:spcPts val="0"/>
                        </a:spcAft>
                      </a:pPr>
                      <a:r>
                        <a:rPr lang="bg-BG" sz="1100" b="1" i="0" u="none" strike="noStrike">
                          <a:latin typeface="Constantia" pitchFamily="18" charset="0" panose="02030602050306030303"/>
                          <a:ea typeface="+mn-lt"/>
                          <a:cs typeface="Times New Roman" pitchFamily="18" charset="0" panose="02020603050405020304"/>
                        </a:rPr>
                        <a:t>2</a:t>
                      </a:r>
                    </a:p>
                  </a:txBody>
                  <a:tcPr marL="68580" marR="6858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lnTlToBr w="6350">
                      <a:noFill/>
                    </a:lnTlToBr>
                    <a:lnBlToTr w="6350">
                      <a:noFill/>
                    </a:lnBlToTr>
                  </a:tcPr>
                </a:tc>
                <a:tc>
                  <a:txBody>
                    <a:bodyPr lIns="68580" tIns="0" rIns="68580" bIns="0"/>
                    <a:lstStyle/>
                    <a:p>
                      <a:pPr marL="0" marR="0" indent="0" algn="l">
                        <a:lnSpc>
                          <a:spcPct val="100000"/>
                        </a:lnSpc>
                        <a:spcBef>
                          <a:spcPts val="0"/>
                        </a:spcBef>
                        <a:spcAft>
                          <a:spcPts val="0"/>
                        </a:spcAft>
                      </a:pPr>
                      <a:r>
                        <a:rPr lang="bg-BG" sz="1100" b="0" i="0" u="none" strike="noStrike">
                          <a:latin typeface="Constantia" pitchFamily="18" charset="0" panose="02030602050306030303"/>
                          <a:ea typeface="+mn-lt"/>
                          <a:cs typeface="Times New Roman" pitchFamily="18" charset="0" panose="02020603050405020304"/>
                        </a:rPr>
                        <a:t>Извършен анализ на клиентските изисквания</a:t>
                      </a:r>
                    </a:p>
                  </a:txBody>
                  <a:tcPr marL="68580" marR="6858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lnTlToBr w="6350">
                      <a:noFill/>
                    </a:lnTlToBr>
                    <a:lnBlToTr w="6350">
                      <a:noFill/>
                    </a:lnBlToTr>
                  </a:tcPr>
                </a:tc>
              </a:tr>
              <a:tr h="292684">
                <a:tc>
                  <a:txBody>
                    <a:bodyPr lIns="68580" tIns="0" rIns="68580" bIns="0"/>
                    <a:lstStyle/>
                    <a:p>
                      <a:pPr marL="0" marR="0" indent="0" algn="l">
                        <a:lnSpc>
                          <a:spcPct val="100000"/>
                        </a:lnSpc>
                        <a:spcBef>
                          <a:spcPts val="0"/>
                        </a:spcBef>
                        <a:spcAft>
                          <a:spcPts val="0"/>
                        </a:spcAft>
                      </a:pPr>
                      <a:r>
                        <a:rPr lang="bg-BG" sz="1100" b="1" i="0" u="none" strike="noStrike">
                          <a:latin typeface="Constantia" pitchFamily="18" charset="0" panose="02030602050306030303"/>
                          <a:ea typeface="+mn-lt"/>
                          <a:cs typeface="Times New Roman" pitchFamily="18" charset="0" panose="02020603050405020304"/>
                        </a:rPr>
                        <a:t>3</a:t>
                      </a:r>
                    </a:p>
                  </a:txBody>
                  <a:tcPr marL="68580" marR="6858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lnTlToBr w="6350">
                      <a:noFill/>
                    </a:lnTlToBr>
                    <a:lnBlToTr w="6350">
                      <a:noFill/>
                    </a:lnBlToTr>
                  </a:tcPr>
                </a:tc>
                <a:tc>
                  <a:txBody>
                    <a:bodyPr lIns="68580" tIns="0" rIns="68580" bIns="0"/>
                    <a:lstStyle/>
                    <a:p>
                      <a:pPr marL="0" marR="0" indent="0" algn="l">
                        <a:lnSpc>
                          <a:spcPct val="100000"/>
                        </a:lnSpc>
                        <a:spcBef>
                          <a:spcPts val="0"/>
                        </a:spcBef>
                        <a:spcAft>
                          <a:spcPts val="0"/>
                        </a:spcAft>
                      </a:pPr>
                      <a:r>
                        <a:rPr lang="bg-BG" sz="1100" b="0" i="0" u="none" strike="noStrike">
                          <a:latin typeface="Constantia" pitchFamily="18" charset="0" panose="02030602050306030303"/>
                          <a:ea typeface="+mn-lt"/>
                          <a:cs typeface="Times New Roman" pitchFamily="18" charset="0" panose="02020603050405020304"/>
                        </a:rPr>
                        <a:t>И</a:t>
                      </a:r>
                      <a:r>
                        <a:rPr lang="en-US" sz="1100" b="0" i="0" u="none" strike="noStrike">
                          <a:latin typeface="Constantia" pitchFamily="18" charset="0" panose="02030602050306030303"/>
                          <a:ea typeface="+mn-lt"/>
                          <a:cs typeface="Times New Roman" pitchFamily="18" charset="0" panose="02020603050405020304"/>
                        </a:rPr>
                        <a:t>збиране на архитектура</a:t>
                      </a:r>
                      <a:endParaRPr lang="bg-BG" sz="1100" b="0" i="0" u="none" strike="noStrike">
                        <a:latin typeface="Constantia" pitchFamily="18" charset="0" panose="02030602050306030303"/>
                        <a:ea typeface="+mn-lt"/>
                        <a:cs typeface="Times New Roman" pitchFamily="18" charset="0" panose="02020603050405020304"/>
                      </a:endParaRPr>
                    </a:p>
                  </a:txBody>
                  <a:tcPr marL="68580" marR="6858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lnTlToBr w="6350">
                      <a:noFill/>
                    </a:lnTlToBr>
                    <a:lnBlToTr w="6350">
                      <a:noFill/>
                    </a:lnBlToTr>
                  </a:tcPr>
                </a:tc>
              </a:tr>
              <a:tr h="292684">
                <a:tc>
                  <a:txBody>
                    <a:bodyPr lIns="68580" tIns="0" rIns="68580" bIns="0"/>
                    <a:lstStyle/>
                    <a:p>
                      <a:pPr marL="0" marR="0" indent="0" algn="l">
                        <a:lnSpc>
                          <a:spcPct val="100000"/>
                        </a:lnSpc>
                        <a:spcBef>
                          <a:spcPts val="0"/>
                        </a:spcBef>
                        <a:spcAft>
                          <a:spcPts val="0"/>
                        </a:spcAft>
                      </a:pPr>
                      <a:r>
                        <a:rPr lang="bg-BG" sz="1100" b="1" i="0" u="none" strike="noStrike">
                          <a:latin typeface="Constantia" pitchFamily="18" charset="0" panose="02030602050306030303"/>
                          <a:ea typeface="+mn-lt"/>
                          <a:cs typeface="Times New Roman" pitchFamily="18" charset="0" panose="02020603050405020304"/>
                        </a:rPr>
                        <a:t>4</a:t>
                      </a:r>
                    </a:p>
                  </a:txBody>
                  <a:tcPr marL="68580" marR="6858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lnTlToBr w="6350">
                      <a:noFill/>
                    </a:lnTlToBr>
                    <a:lnBlToTr w="6350">
                      <a:noFill/>
                    </a:lnBlToTr>
                  </a:tcPr>
                </a:tc>
                <a:tc>
                  <a:txBody>
                    <a:bodyPr lIns="68580" tIns="0" rIns="68580" bIns="0"/>
                    <a:lstStyle/>
                    <a:p>
                      <a:pPr marL="0" marR="0" indent="0" algn="l">
                        <a:lnSpc>
                          <a:spcPct val="100000"/>
                        </a:lnSpc>
                        <a:spcBef>
                          <a:spcPts val="0"/>
                        </a:spcBef>
                        <a:spcAft>
                          <a:spcPts val="0"/>
                        </a:spcAft>
                      </a:pPr>
                      <a:r>
                        <a:rPr lang="bg-BG" sz="1100" b="0" i="0" u="none" strike="noStrike">
                          <a:latin typeface="Constantia" pitchFamily="18" charset="0" panose="02030602050306030303"/>
                          <a:ea typeface="+mn-lt"/>
                          <a:cs typeface="Times New Roman" pitchFamily="18" charset="0" panose="02020603050405020304"/>
                        </a:rPr>
                        <a:t>Завършване на проектирането на БД</a:t>
                      </a:r>
                    </a:p>
                  </a:txBody>
                  <a:tcPr marL="68580" marR="6858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lnTlToBr w="6350">
                      <a:noFill/>
                    </a:lnTlToBr>
                    <a:lnBlToTr w="6350">
                      <a:noFill/>
                    </a:lnBlToTr>
                  </a:tcPr>
                </a:tc>
              </a:tr>
              <a:tr h="292684">
                <a:tc>
                  <a:txBody>
                    <a:bodyPr lIns="68580" tIns="0" rIns="68580" bIns="0"/>
                    <a:lstStyle/>
                    <a:p>
                      <a:pPr marL="0" marR="0" indent="0" algn="l">
                        <a:lnSpc>
                          <a:spcPct val="100000"/>
                        </a:lnSpc>
                        <a:spcBef>
                          <a:spcPts val="0"/>
                        </a:spcBef>
                        <a:spcAft>
                          <a:spcPts val="0"/>
                        </a:spcAft>
                      </a:pPr>
                      <a:r>
                        <a:rPr lang="bg-BG" sz="1100" b="1" i="0" u="none" strike="noStrike">
                          <a:latin typeface="Constantia" pitchFamily="18" charset="0" panose="02030602050306030303"/>
                          <a:ea typeface="+mn-lt"/>
                          <a:cs typeface="Times New Roman" pitchFamily="18" charset="0" panose="02020603050405020304"/>
                        </a:rPr>
                        <a:t>5</a:t>
                      </a:r>
                    </a:p>
                  </a:txBody>
                  <a:tcPr marL="68580" marR="6858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lnTlToBr w="6350">
                      <a:noFill/>
                    </a:lnTlToBr>
                    <a:lnBlToTr w="6350">
                      <a:noFill/>
                    </a:lnBlToTr>
                  </a:tcPr>
                </a:tc>
                <a:tc>
                  <a:txBody>
                    <a:bodyPr lIns="68580" tIns="0" rIns="68580" bIns="0"/>
                    <a:lstStyle/>
                    <a:p>
                      <a:pPr marL="0" marR="0" indent="0" algn="l">
                        <a:lnSpc>
                          <a:spcPct val="100000"/>
                        </a:lnSpc>
                        <a:spcBef>
                          <a:spcPts val="0"/>
                        </a:spcBef>
                        <a:spcAft>
                          <a:spcPts val="0"/>
                        </a:spcAft>
                      </a:pPr>
                      <a:r>
                        <a:rPr lang="bg-BG" sz="1100" b="0" i="0" u="none" strike="noStrike">
                          <a:latin typeface="Constantia" pitchFamily="18" charset="0" panose="02030602050306030303"/>
                          <a:ea typeface="+mn-lt"/>
                          <a:cs typeface="Times New Roman" pitchFamily="18" charset="0" panose="02020603050405020304"/>
                        </a:rPr>
                        <a:t>Реализация на потребителски интерфейс</a:t>
                      </a:r>
                    </a:p>
                  </a:txBody>
                  <a:tcPr marL="68580" marR="6858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lnTlToBr w="6350">
                      <a:noFill/>
                    </a:lnTlToBr>
                    <a:lnBlToTr w="6350">
                      <a:noFill/>
                    </a:lnBlToTr>
                  </a:tcPr>
                </a:tc>
              </a:tr>
              <a:tr h="292684">
                <a:tc>
                  <a:txBody>
                    <a:bodyPr lIns="68580" tIns="0" rIns="68580" bIns="0"/>
                    <a:lstStyle/>
                    <a:p>
                      <a:pPr marL="0" marR="0" indent="0" algn="l">
                        <a:lnSpc>
                          <a:spcPct val="100000"/>
                        </a:lnSpc>
                        <a:spcBef>
                          <a:spcPts val="0"/>
                        </a:spcBef>
                        <a:spcAft>
                          <a:spcPts val="0"/>
                        </a:spcAft>
                      </a:pPr>
                      <a:r>
                        <a:rPr lang="bg-BG" sz="1100" b="1" i="0" u="none" strike="noStrike">
                          <a:latin typeface="Constantia" pitchFamily="18" charset="0" panose="02030602050306030303"/>
                          <a:ea typeface="+mn-lt"/>
                          <a:cs typeface="Times New Roman" pitchFamily="18" charset="0" panose="02020603050405020304"/>
                        </a:rPr>
                        <a:t>6</a:t>
                      </a:r>
                    </a:p>
                  </a:txBody>
                  <a:tcPr marL="68580" marR="6858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lnTlToBr w="6350">
                      <a:noFill/>
                    </a:lnTlToBr>
                    <a:lnBlToTr w="6350">
                      <a:noFill/>
                    </a:lnBlToTr>
                  </a:tcPr>
                </a:tc>
                <a:tc>
                  <a:txBody>
                    <a:bodyPr lIns="68580" tIns="0" rIns="68580" bIns="0"/>
                    <a:lstStyle/>
                    <a:p>
                      <a:pPr marL="0" marR="0" indent="0" algn="l">
                        <a:lnSpc>
                          <a:spcPct val="100000"/>
                        </a:lnSpc>
                        <a:spcBef>
                          <a:spcPts val="0"/>
                        </a:spcBef>
                        <a:spcAft>
                          <a:spcPts val="0"/>
                        </a:spcAft>
                      </a:pPr>
                      <a:r>
                        <a:rPr lang="bg-BG" sz="1100" b="0" i="0" u="none" strike="noStrike">
                          <a:latin typeface="Constantia" pitchFamily="18" charset="0" panose="02030602050306030303"/>
                          <a:ea typeface="+mn-lt"/>
                          <a:cs typeface="Times New Roman" pitchFamily="18" charset="0" panose="02020603050405020304"/>
                        </a:rPr>
                        <a:t>Реализация на БД</a:t>
                      </a:r>
                    </a:p>
                  </a:txBody>
                  <a:tcPr marL="68580" marR="6858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lnTlToBr w="6350">
                      <a:noFill/>
                    </a:lnTlToBr>
                    <a:lnBlToTr w="6350">
                      <a:noFill/>
                    </a:lnBlToTr>
                  </a:tcPr>
                </a:tc>
              </a:tr>
              <a:tr h="292684">
                <a:tc>
                  <a:txBody>
                    <a:bodyPr lIns="68580" tIns="0" rIns="68580" bIns="0"/>
                    <a:lstStyle/>
                    <a:p>
                      <a:pPr marL="0" marR="0" indent="0" algn="l">
                        <a:lnSpc>
                          <a:spcPct val="100000"/>
                        </a:lnSpc>
                        <a:spcBef>
                          <a:spcPts val="0"/>
                        </a:spcBef>
                        <a:spcAft>
                          <a:spcPts val="0"/>
                        </a:spcAft>
                      </a:pPr>
                      <a:r>
                        <a:rPr lang="bg-BG" sz="1100" b="1" i="0" u="none" strike="noStrike">
                          <a:latin typeface="Constantia" pitchFamily="18" charset="0" panose="02030602050306030303"/>
                          <a:ea typeface="+mn-lt"/>
                          <a:cs typeface="Times New Roman" pitchFamily="18" charset="0" panose="02020603050405020304"/>
                        </a:rPr>
                        <a:t>7</a:t>
                      </a:r>
                    </a:p>
                  </a:txBody>
                  <a:tcPr marL="68580" marR="6858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lnTlToBr w="6350">
                      <a:noFill/>
                    </a:lnTlToBr>
                    <a:lnBlToTr w="6350">
                      <a:noFill/>
                    </a:lnBlToTr>
                  </a:tcPr>
                </a:tc>
                <a:tc>
                  <a:txBody>
                    <a:bodyPr lIns="68580" tIns="0" rIns="68580" bIns="0"/>
                    <a:lstStyle/>
                    <a:p>
                      <a:pPr marL="0" marR="0" indent="0" algn="l">
                        <a:lnSpc>
                          <a:spcPct val="100000"/>
                        </a:lnSpc>
                        <a:spcBef>
                          <a:spcPts val="0"/>
                        </a:spcBef>
                        <a:spcAft>
                          <a:spcPts val="0"/>
                        </a:spcAft>
                      </a:pPr>
                      <a:r>
                        <a:rPr lang="bg-BG" sz="1100" b="0" i="0" u="none" strike="noStrike">
                          <a:latin typeface="Constantia" pitchFamily="18" charset="0" panose="02030602050306030303"/>
                          <a:ea typeface="+mn-lt"/>
                          <a:cs typeface="Times New Roman" pitchFamily="18" charset="0" panose="02020603050405020304"/>
                        </a:rPr>
                        <a:t>Реализация на бизнес логика</a:t>
                      </a:r>
                    </a:p>
                  </a:txBody>
                  <a:tcPr marL="68580" marR="6858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lnTlToBr w="6350">
                      <a:noFill/>
                    </a:lnTlToBr>
                    <a:lnBlToTr w="6350">
                      <a:noFill/>
                    </a:lnBlToTr>
                  </a:tcPr>
                </a:tc>
              </a:tr>
              <a:tr h="292684">
                <a:tc>
                  <a:txBody>
                    <a:bodyPr lIns="68580" tIns="0" rIns="68580" bIns="0"/>
                    <a:lstStyle/>
                    <a:p>
                      <a:pPr marL="0" marR="0" indent="0" algn="l">
                        <a:lnSpc>
                          <a:spcPct val="100000"/>
                        </a:lnSpc>
                        <a:spcBef>
                          <a:spcPts val="0"/>
                        </a:spcBef>
                        <a:spcAft>
                          <a:spcPts val="0"/>
                        </a:spcAft>
                      </a:pPr>
                      <a:r>
                        <a:rPr lang="bg-BG" sz="1100" b="1" i="0" u="none" strike="noStrike">
                          <a:latin typeface="Constantia" pitchFamily="18" charset="0" panose="02030602050306030303"/>
                          <a:ea typeface="+mn-lt"/>
                          <a:cs typeface="Times New Roman" pitchFamily="18" charset="0" panose="02020603050405020304"/>
                        </a:rPr>
                        <a:t>8</a:t>
                      </a:r>
                    </a:p>
                  </a:txBody>
                  <a:tcPr marL="68580" marR="6858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lnTlToBr w="6350">
                      <a:noFill/>
                    </a:lnTlToBr>
                    <a:lnBlToTr w="6350">
                      <a:noFill/>
                    </a:lnBlToTr>
                  </a:tcPr>
                </a:tc>
                <a:tc>
                  <a:txBody>
                    <a:bodyPr lIns="68580" tIns="0" rIns="68580" bIns="0"/>
                    <a:lstStyle/>
                    <a:p>
                      <a:pPr marL="0" marR="0" indent="0" algn="l">
                        <a:lnSpc>
                          <a:spcPct val="100000"/>
                        </a:lnSpc>
                        <a:spcBef>
                          <a:spcPts val="0"/>
                        </a:spcBef>
                        <a:spcAft>
                          <a:spcPts val="0"/>
                        </a:spcAft>
                      </a:pPr>
                      <a:r>
                        <a:rPr lang="bg-BG" sz="1100" b="0" i="0" u="none" strike="noStrike">
                          <a:latin typeface="Constantia" pitchFamily="18" charset="0" panose="02030602050306030303"/>
                          <a:ea typeface="+mn-lt"/>
                          <a:cs typeface="Times New Roman" pitchFamily="18" charset="0" panose="02020603050405020304"/>
                        </a:rPr>
                        <a:t>Тестване на продукта</a:t>
                      </a:r>
                    </a:p>
                  </a:txBody>
                  <a:tcPr marL="68580" marR="6858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lnTlToBr w="6350">
                      <a:noFill/>
                    </a:lnTlToBr>
                    <a:lnBlToTr w="6350">
                      <a:noFill/>
                    </a:lnBlToTr>
                  </a:tcPr>
                </a:tc>
              </a:tr>
              <a:tr h="292684">
                <a:tc>
                  <a:txBody>
                    <a:bodyPr lIns="68580" tIns="0" rIns="68580" bIns="0"/>
                    <a:lstStyle/>
                    <a:p>
                      <a:pPr marL="0" marR="0" indent="0" algn="l">
                        <a:lnSpc>
                          <a:spcPct val="100000"/>
                        </a:lnSpc>
                        <a:spcBef>
                          <a:spcPts val="0"/>
                        </a:spcBef>
                        <a:spcAft>
                          <a:spcPts val="0"/>
                        </a:spcAft>
                      </a:pPr>
                      <a:r>
                        <a:rPr lang="bg-BG" sz="1100" b="1" i="0" u="none" strike="noStrike">
                          <a:latin typeface="Constantia" pitchFamily="18" charset="0" panose="02030602050306030303"/>
                          <a:ea typeface="+mn-lt"/>
                          <a:cs typeface="Times New Roman" pitchFamily="18" charset="0" panose="02020603050405020304"/>
                        </a:rPr>
                        <a:t>9</a:t>
                      </a:r>
                    </a:p>
                  </a:txBody>
                  <a:tcPr marL="68580" marR="6858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lnTlToBr w="6350">
                      <a:noFill/>
                    </a:lnTlToBr>
                    <a:lnBlToTr w="6350">
                      <a:noFill/>
                    </a:lnBlToTr>
                  </a:tcPr>
                </a:tc>
                <a:tc>
                  <a:txBody>
                    <a:bodyPr lIns="68580" tIns="0" rIns="68580" bIns="0"/>
                    <a:lstStyle/>
                    <a:p>
                      <a:pPr marL="0" marR="0" indent="0" algn="l">
                        <a:lnSpc>
                          <a:spcPct val="100000"/>
                        </a:lnSpc>
                        <a:spcBef>
                          <a:spcPts val="0"/>
                        </a:spcBef>
                        <a:spcAft>
                          <a:spcPts val="0"/>
                        </a:spcAft>
                      </a:pPr>
                      <a:r>
                        <a:rPr lang="bg-BG" sz="1100" b="0" i="0" u="none" strike="noStrike">
                          <a:latin typeface="Constantia" pitchFamily="18" charset="0" panose="02030602050306030303"/>
                          <a:ea typeface="+mn-lt"/>
                          <a:cs typeface="Times New Roman" pitchFamily="18" charset="0" panose="02020603050405020304"/>
                        </a:rPr>
                        <a:t>Реализация на продуктна документация</a:t>
                      </a:r>
                    </a:p>
                  </a:txBody>
                  <a:tcPr marL="68580" marR="6858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lnTlToBr w="6350">
                      <a:noFill/>
                    </a:lnTlToBr>
                    <a:lnBlToTr w="6350">
                      <a:noFill/>
                    </a:lnBlToTr>
                  </a:tcPr>
                </a:tc>
              </a:tr>
              <a:tr h="292684">
                <a:tc>
                  <a:txBody>
                    <a:bodyPr lIns="68580" tIns="0" rIns="68580" bIns="0"/>
                    <a:lstStyle/>
                    <a:p>
                      <a:pPr marL="0" marR="0" indent="0" algn="l">
                        <a:lnSpc>
                          <a:spcPct val="100000"/>
                        </a:lnSpc>
                        <a:spcBef>
                          <a:spcPts val="0"/>
                        </a:spcBef>
                        <a:spcAft>
                          <a:spcPts val="0"/>
                        </a:spcAft>
                      </a:pPr>
                      <a:r>
                        <a:rPr lang="bg-BG" sz="1100" b="1" i="0" u="none" strike="noStrike">
                          <a:latin typeface="Constantia" pitchFamily="18" charset="0" panose="02030602050306030303"/>
                          <a:ea typeface="+mn-lt"/>
                          <a:cs typeface="Times New Roman" pitchFamily="18" charset="0" panose="02020603050405020304"/>
                        </a:rPr>
                        <a:t>10</a:t>
                      </a:r>
                    </a:p>
                  </a:txBody>
                  <a:tcPr marL="68580" marR="6858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lnTlToBr w="6350">
                      <a:noFill/>
                    </a:lnTlToBr>
                    <a:lnBlToTr w="6350">
                      <a:noFill/>
                    </a:lnBlToTr>
                  </a:tcPr>
                </a:tc>
                <a:tc>
                  <a:txBody>
                    <a:bodyPr lIns="68580" tIns="0" rIns="68580" bIns="0"/>
                    <a:lstStyle/>
                    <a:p>
                      <a:pPr marL="0" marR="0" indent="0" algn="l">
                        <a:lnSpc>
                          <a:spcPct val="100000"/>
                        </a:lnSpc>
                        <a:spcBef>
                          <a:spcPts val="0"/>
                        </a:spcBef>
                        <a:spcAft>
                          <a:spcPts val="0"/>
                        </a:spcAft>
                      </a:pPr>
                      <a:r>
                        <a:rPr lang="bg-BG" sz="1100" b="0" i="0" u="none" strike="noStrike">
                          <a:latin typeface="Constantia" pitchFamily="18" charset="0" panose="02030602050306030303"/>
                          <a:ea typeface="+mn-lt"/>
                          <a:cs typeface="Times New Roman" pitchFamily="18" charset="0" panose="02020603050405020304"/>
                        </a:rPr>
                        <a:t>Край на проекта</a:t>
                      </a:r>
                    </a:p>
                  </a:txBody>
                  <a:tcPr marL="68580" marR="6858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lnTlToBr w="6350">
                      <a:noFill/>
                    </a:lnTlToBr>
                    <a:lnBlToTr w="6350">
                      <a:noFill/>
                    </a:lnBlToTr>
                  </a:tcPr>
                </a:tc>
              </a:tr>
            </a:tbl>
          </a:graphicData>
        </a:graphic>
      </p:graphicFrame>
      <p:contentPart xmlns:p14="http://schemas.microsoft.com/office/powerpoint/2010/main" xmlns:aink="http://schemas.microsoft.com/office/drawing/2016/ink" r:id="rId2">
        <p14:nvContentPartPr>
          <p14:cNvPr id="29" name="Ink 28"/>
          <p14:nvPr/>
        </p14:nvContentPartPr>
        <p14:xfrm>
          <a:off x="2616200" y="5156200"/>
          <a:ext cx="313267" cy="448733"/>
        </p14:xfrm>
      </p:contentPart>
      <p:contentPart xmlns:p14="http://schemas.microsoft.com/office/powerpoint/2010/main" xmlns:aink="http://schemas.microsoft.com/office/drawing/2016/ink" r:id="rId3">
        <p14:nvContentPartPr>
          <p14:cNvPr id="30" name="Ink 29"/>
          <p14:nvPr/>
        </p14:nvContentPartPr>
        <p14:xfrm>
          <a:off x="2472267" y="4732867"/>
          <a:ext cx="1295400" cy="1075266"/>
        </p14:xfrm>
      </p:contentPart>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p:cNvSpPr>
            <a:spLocks noGrp="1" noEditPoints="1"/>
          </p:cNvSpPr>
          <p:nvPr>
            <p:ph type="title"/>
          </p:nvPr>
        </p:nvSpPr>
        <p:spPr>
          <a:xfrm>
            <a:off x="347133" y="322792"/>
            <a:ext cx="9762066" cy="1325563"/>
          </a:xfrm>
        </p:spPr>
        <p:txBody>
          <a:bodyPr/>
          <a:lstStyle/>
          <a:p>
            <a:r>
              <a:rPr lang="bg-BG" dirty="0"/>
              <a:t>Диаграма за изпълнение на задачите</a:t>
            </a:r>
            <a:endParaRPr lang="en-US" dirty="0"/>
          </a:p>
        </p:txBody>
      </p:sp>
      <p:sp>
        <p:nvSpPr>
          <p:cNvPr id="5" name="Текстово поле 4"/>
          <p:cNvSpPr txBox="1"/>
          <p:nvPr/>
        </p:nvSpPr>
        <p:spPr>
          <a:xfrm>
            <a:off x="841587" y="2021268"/>
            <a:ext cx="4302180" cy="3658642"/>
          </a:xfrm>
          <a:prstGeom prst="rect">
            <a:avLst/>
          </a:prstGeom>
          <a:noFill/>
        </p:spPr>
        <p:txBody>
          <a:bodyPr wrap="square" rtlCol="0">
            <a:spAutoFit/>
          </a:bodyPr>
          <a:lstStyle/>
          <a:p>
            <a:pPr marL="0" marR="0" indent="0" algn="l" defTabSz="457200" rtl="0" eaLnBrk="1" fontAlgn="auto" latinLnBrk="0" hangingPunct="1">
              <a:lnSpc>
                <a:spcPct val="100000"/>
              </a:lnSpc>
              <a:spcBef>
                <a:spcPts val="0"/>
              </a:spcBef>
              <a:spcAft>
                <a:spcPts val="0"/>
              </a:spcAft>
              <a:buSzPct val="100000"/>
              <a:buFontTx/>
              <a:buNone/>
            </a:pPr>
            <a:r>
              <a:rPr kumimoji="0" lang="bg-BG" sz="1800" b="0" i="0" u="none" strike="noStrike" kern="1200" cap="none" spc="0" baseline="0" noProof="0" dirty="0">
                <a:ln>
                  <a:noFill/>
                </a:ln>
                <a:solidFill>
                  <a:prstClr val="black"/>
                </a:solidFill>
                <a:effectLst/>
                <a:uLnTx/>
                <a:latin typeface="Calibri" pitchFamily="34" charset="0" panose="020F0502020204030204"/>
                <a:ea typeface="+mn-ea"/>
                <a:cs typeface="+mn-cs"/>
              </a:rPr>
              <a:t>Времетраене на етапите:</a:t>
            </a:r>
          </a:p>
          <a:p>
            <a:pPr marL="0" marR="0" indent="0" algn="l" defTabSz="457200" rtl="0" eaLnBrk="1" fontAlgn="auto" latinLnBrk="0" hangingPunct="1">
              <a:lnSpc>
                <a:spcPct val="100000"/>
              </a:lnSpc>
              <a:spcBef>
                <a:spcPts val="0"/>
              </a:spcBef>
              <a:spcAft>
                <a:spcPts val="0"/>
              </a:spcAft>
              <a:buSzPct val="100000"/>
              <a:buFontTx/>
              <a:buNone/>
            </a:pPr>
            <a:endParaRPr kumimoji="0" lang="bg-BG" sz="1800" b="0" i="0" u="none" strike="noStrike" kern="1200" cap="none" spc="0" baseline="0" noProof="0" dirty="0">
              <a:ln>
                <a:noFill/>
              </a:ln>
              <a:solidFill>
                <a:prstClr val="black"/>
              </a:solidFill>
              <a:effectLst/>
              <a:uLnTx/>
              <a:latin typeface="Calibri" pitchFamily="34" charset="0" panose="020F0502020204030204"/>
              <a:ea typeface="+mn-ea"/>
              <a:cs typeface="+mn-cs"/>
            </a:endParaRPr>
          </a:p>
          <a:p>
            <a:pPr marL="285750" marR="0" indent="-285750" algn="l" defTabSz="457200" rtl="0" eaLnBrk="1" fontAlgn="auto" latinLnBrk="0" hangingPunct="1">
              <a:lnSpc>
                <a:spcPct val="100000"/>
              </a:lnSpc>
              <a:spcBef>
                <a:spcPts val="0"/>
              </a:spcBef>
              <a:spcAft>
                <a:spcPts val="0"/>
              </a:spcAft>
              <a:buSzPct val="100000"/>
              <a:buFont typeface="Arial" pitchFamily="34" charset="0" panose="020B0604020202020204"/>
              <a:buChar char="•"/>
            </a:pPr>
            <a:r>
              <a:rPr kumimoji="0" lang="bg-BG" sz="1800" b="0" i="0" u="none" strike="noStrike" kern="1200" cap="none" spc="0" baseline="0" noProof="0" dirty="0">
                <a:ln>
                  <a:noFill/>
                </a:ln>
                <a:solidFill>
                  <a:prstClr val="black"/>
                </a:solidFill>
                <a:effectLst/>
                <a:uLnTx/>
                <a:latin typeface="Calibri" pitchFamily="34" charset="0" panose="020F0502020204030204"/>
                <a:ea typeface="+mn-ea"/>
                <a:cs typeface="+mn-cs"/>
              </a:rPr>
              <a:t>Анализ – 1 ден</a:t>
            </a:r>
          </a:p>
          <a:p>
            <a:pPr marL="285750" marR="0" indent="-285750" algn="l" defTabSz="457200" rtl="0" eaLnBrk="1" fontAlgn="auto" latinLnBrk="0" hangingPunct="1">
              <a:lnSpc>
                <a:spcPct val="100000"/>
              </a:lnSpc>
              <a:spcBef>
                <a:spcPts val="0"/>
              </a:spcBef>
              <a:spcAft>
                <a:spcPts val="0"/>
              </a:spcAft>
              <a:buSzPct val="100000"/>
              <a:buFont typeface="Arial" pitchFamily="34" charset="0" panose="020B0604020202020204"/>
              <a:buChar char="•"/>
            </a:pPr>
            <a:endParaRPr kumimoji="0" lang="bg-BG" sz="1800" b="0" i="0" u="none" strike="noStrike" kern="1200" cap="none" spc="0" baseline="0" noProof="0" dirty="0">
              <a:ln>
                <a:noFill/>
              </a:ln>
              <a:solidFill>
                <a:prstClr val="black"/>
              </a:solidFill>
              <a:effectLst/>
              <a:uLnTx/>
              <a:latin typeface="Calibri" pitchFamily="34" charset="0" panose="020F0502020204030204"/>
              <a:ea typeface="+mn-ea"/>
              <a:cs typeface="+mn-cs"/>
            </a:endParaRPr>
          </a:p>
          <a:p>
            <a:pPr marL="285750" marR="0" indent="-285750" algn="l" defTabSz="457200" rtl="0" eaLnBrk="1" fontAlgn="auto" latinLnBrk="0" hangingPunct="1">
              <a:lnSpc>
                <a:spcPct val="100000"/>
              </a:lnSpc>
              <a:spcBef>
                <a:spcPts val="0"/>
              </a:spcBef>
              <a:spcAft>
                <a:spcPts val="0"/>
              </a:spcAft>
              <a:buSzPct val="100000"/>
              <a:buFont typeface="Arial" pitchFamily="34" charset="0" panose="020B0604020202020204"/>
              <a:buChar char="•"/>
            </a:pPr>
            <a:r>
              <a:rPr kumimoji="0" lang="bg-BG" sz="1800" b="0" i="0" u="none" strike="noStrike" kern="1200" cap="none" spc="0" baseline="0" noProof="0" dirty="0">
                <a:ln>
                  <a:noFill/>
                </a:ln>
                <a:solidFill>
                  <a:prstClr val="black"/>
                </a:solidFill>
                <a:effectLst/>
                <a:uLnTx/>
                <a:latin typeface="Calibri" pitchFamily="34" charset="0" panose="020F0502020204030204"/>
                <a:ea typeface="+mn-ea"/>
                <a:cs typeface="+mn-cs"/>
              </a:rPr>
              <a:t>Проектиране – 2 дни</a:t>
            </a:r>
          </a:p>
          <a:p>
            <a:pPr marL="285750" marR="0" indent="-285750" algn="l" defTabSz="457200" rtl="0" eaLnBrk="1" fontAlgn="auto" latinLnBrk="0" hangingPunct="1">
              <a:lnSpc>
                <a:spcPct val="100000"/>
              </a:lnSpc>
              <a:spcBef>
                <a:spcPts val="0"/>
              </a:spcBef>
              <a:spcAft>
                <a:spcPts val="0"/>
              </a:spcAft>
              <a:buSzPct val="100000"/>
              <a:buFont typeface="Arial" pitchFamily="34" charset="0" panose="020B0604020202020204"/>
              <a:buChar char="•"/>
            </a:pPr>
            <a:endParaRPr kumimoji="0" lang="bg-BG" sz="1800" b="0" i="0" u="none" strike="noStrike" kern="1200" cap="none" spc="0" baseline="0" noProof="0" dirty="0">
              <a:ln>
                <a:noFill/>
              </a:ln>
              <a:solidFill>
                <a:prstClr val="black"/>
              </a:solidFill>
              <a:effectLst/>
              <a:uLnTx/>
              <a:latin typeface="Calibri" pitchFamily="34" charset="0" panose="020F0502020204030204"/>
              <a:ea typeface="+mn-ea"/>
              <a:cs typeface="+mn-cs"/>
            </a:endParaRPr>
          </a:p>
          <a:p>
            <a:pPr marL="285750" marR="0" indent="-285750" algn="l" defTabSz="457200" rtl="0" eaLnBrk="1" fontAlgn="auto" latinLnBrk="0" hangingPunct="1">
              <a:lnSpc>
                <a:spcPct val="100000"/>
              </a:lnSpc>
              <a:spcBef>
                <a:spcPts val="0"/>
              </a:spcBef>
              <a:spcAft>
                <a:spcPts val="0"/>
              </a:spcAft>
              <a:buSzPct val="100000"/>
              <a:buFont typeface="Arial" pitchFamily="34" charset="0" panose="020B0604020202020204"/>
              <a:buChar char="•"/>
            </a:pPr>
            <a:r>
              <a:rPr kumimoji="0" lang="bg-BG" sz="1800" b="0" i="0" u="none" strike="noStrike" kern="1200" cap="none" spc="0" baseline="0" noProof="0" dirty="0">
                <a:ln>
                  <a:noFill/>
                </a:ln>
                <a:solidFill>
                  <a:prstClr val="black"/>
                </a:solidFill>
                <a:effectLst/>
                <a:uLnTx/>
                <a:latin typeface="Calibri" pitchFamily="34" charset="0" panose="020F0502020204030204"/>
                <a:ea typeface="+mn-ea"/>
                <a:cs typeface="+mn-cs"/>
              </a:rPr>
              <a:t>Разработване – 9 дни</a:t>
            </a:r>
          </a:p>
          <a:p>
            <a:pPr marL="285750" marR="0" indent="-285750" algn="l" defTabSz="457200" rtl="0" eaLnBrk="1" fontAlgn="auto" latinLnBrk="0" hangingPunct="1">
              <a:lnSpc>
                <a:spcPct val="100000"/>
              </a:lnSpc>
              <a:spcBef>
                <a:spcPts val="0"/>
              </a:spcBef>
              <a:spcAft>
                <a:spcPts val="0"/>
              </a:spcAft>
              <a:buSzPct val="100000"/>
              <a:buFont typeface="Arial" pitchFamily="34" charset="0" panose="020B0604020202020204"/>
              <a:buChar char="•"/>
            </a:pPr>
            <a:endParaRPr kumimoji="0" lang="bg-BG" sz="1800" b="0" i="0" u="none" strike="noStrike" kern="1200" cap="none" spc="0" baseline="0" noProof="0" dirty="0">
              <a:ln>
                <a:noFill/>
              </a:ln>
              <a:solidFill>
                <a:prstClr val="black"/>
              </a:solidFill>
              <a:effectLst/>
              <a:uLnTx/>
              <a:latin typeface="Calibri" pitchFamily="34" charset="0" panose="020F0502020204030204"/>
              <a:ea typeface="+mn-ea"/>
              <a:cs typeface="+mn-cs"/>
            </a:endParaRPr>
          </a:p>
          <a:p>
            <a:pPr marL="285750" marR="0" indent="-285750" algn="l" defTabSz="457200" rtl="0" eaLnBrk="1" fontAlgn="auto" latinLnBrk="0" hangingPunct="1">
              <a:lnSpc>
                <a:spcPct val="100000"/>
              </a:lnSpc>
              <a:spcBef>
                <a:spcPts val="0"/>
              </a:spcBef>
              <a:spcAft>
                <a:spcPts val="0"/>
              </a:spcAft>
              <a:buSzPct val="100000"/>
              <a:buFont typeface="Arial" pitchFamily="34" charset="0" panose="020B0604020202020204"/>
              <a:buChar char="•"/>
            </a:pPr>
            <a:r>
              <a:rPr kumimoji="0" lang="bg-BG" sz="1800" b="0" i="0" u="none" strike="noStrike" kern="1200" cap="none" spc="0" baseline="0" noProof="0" dirty="0">
                <a:ln>
                  <a:noFill/>
                </a:ln>
                <a:solidFill>
                  <a:prstClr val="black"/>
                </a:solidFill>
                <a:effectLst/>
                <a:uLnTx/>
                <a:latin typeface="Calibri" pitchFamily="34" charset="0" panose="020F0502020204030204"/>
                <a:ea typeface="+mn-ea"/>
                <a:cs typeface="+mn-cs"/>
              </a:rPr>
              <a:t>Тестване – 3 дни</a:t>
            </a:r>
          </a:p>
          <a:p>
            <a:pPr marL="285750" marR="0" indent="-285750" algn="l" defTabSz="457200" rtl="0" eaLnBrk="1" fontAlgn="auto" latinLnBrk="0" hangingPunct="1">
              <a:lnSpc>
                <a:spcPct val="100000"/>
              </a:lnSpc>
              <a:spcBef>
                <a:spcPts val="0"/>
              </a:spcBef>
              <a:spcAft>
                <a:spcPts val="0"/>
              </a:spcAft>
              <a:buSzPct val="100000"/>
              <a:buFont typeface="Arial" pitchFamily="34" charset="0" panose="020B0604020202020204"/>
              <a:buChar char="•"/>
            </a:pPr>
            <a:endParaRPr kumimoji="0" lang="bg-BG" sz="1800" b="0" i="0" u="none" strike="noStrike" kern="1200" cap="none" spc="0" baseline="0" noProof="0" dirty="0">
              <a:ln>
                <a:noFill/>
              </a:ln>
              <a:solidFill>
                <a:prstClr val="black"/>
              </a:solidFill>
              <a:effectLst/>
              <a:uLnTx/>
              <a:latin typeface="Calibri" pitchFamily="34" charset="0" panose="020F0502020204030204"/>
              <a:ea typeface="+mn-ea"/>
              <a:cs typeface="+mn-cs"/>
            </a:endParaRPr>
          </a:p>
          <a:p>
            <a:pPr marL="285750" marR="0" indent="-285750" algn="l" defTabSz="457200" rtl="0" eaLnBrk="1" fontAlgn="auto" latinLnBrk="0" hangingPunct="1">
              <a:lnSpc>
                <a:spcPct val="100000"/>
              </a:lnSpc>
              <a:spcBef>
                <a:spcPts val="0"/>
              </a:spcBef>
              <a:spcAft>
                <a:spcPts val="0"/>
              </a:spcAft>
              <a:buSzPct val="100000"/>
              <a:buFont typeface="Arial" pitchFamily="34" charset="0" panose="020B0604020202020204"/>
              <a:buChar char="•"/>
            </a:pPr>
            <a:r>
              <a:rPr kumimoji="0" lang="bg-BG" sz="1800" b="0" i="0" u="none" strike="noStrike" kern="1200" cap="none" spc="0" baseline="0" noProof="0" dirty="0">
                <a:ln>
                  <a:noFill/>
                </a:ln>
                <a:solidFill>
                  <a:prstClr val="black"/>
                </a:solidFill>
                <a:effectLst/>
                <a:uLnTx/>
                <a:latin typeface="Calibri" pitchFamily="34" charset="0" panose="020F0502020204030204"/>
                <a:ea typeface="+mn-ea"/>
                <a:cs typeface="+mn-cs"/>
              </a:rPr>
              <a:t>Изготвяне на документация – 2 дни</a:t>
            </a:r>
          </a:p>
          <a:p>
            <a:pPr marL="285750" marR="0" indent="-285750" algn="l" defTabSz="457200" rtl="0" eaLnBrk="1" fontAlgn="auto" latinLnBrk="0" hangingPunct="1">
              <a:lnSpc>
                <a:spcPct val="100000"/>
              </a:lnSpc>
              <a:spcBef>
                <a:spcPts val="0"/>
              </a:spcBef>
              <a:spcAft>
                <a:spcPts val="0"/>
              </a:spcAft>
              <a:buSzPct val="100000"/>
              <a:buFont typeface="Arial" pitchFamily="34" charset="0" panose="020B0604020202020204"/>
              <a:buChar char="•"/>
            </a:pPr>
            <a:endParaRPr kumimoji="0" lang="bg-BG" sz="1800" b="0" i="0" u="none" strike="noStrike" kern="1200" cap="none" spc="0" baseline="0" noProof="0" dirty="0">
              <a:ln>
                <a:noFill/>
              </a:ln>
              <a:solidFill>
                <a:prstClr val="black"/>
              </a:solidFill>
              <a:effectLst/>
              <a:uLnTx/>
              <a:latin typeface="Calibri" pitchFamily="34" charset="0" panose="020F0502020204030204"/>
              <a:ea typeface="+mn-ea"/>
              <a:cs typeface="+mn-cs"/>
            </a:endParaRPr>
          </a:p>
          <a:p>
            <a:pPr marL="285750" marR="0" indent="-285750" algn="l" defTabSz="457200" rtl="0" eaLnBrk="1" fontAlgn="auto" latinLnBrk="0" hangingPunct="1">
              <a:lnSpc>
                <a:spcPct val="100000"/>
              </a:lnSpc>
              <a:spcBef>
                <a:spcPts val="0"/>
              </a:spcBef>
              <a:spcAft>
                <a:spcPts val="0"/>
              </a:spcAft>
              <a:buSzPct val="100000"/>
              <a:buFont typeface="Arial" pitchFamily="34" charset="0" panose="020B0604020202020204"/>
              <a:buChar char="•"/>
            </a:pPr>
            <a:r>
              <a:rPr kumimoji="0" lang="bg-BG" sz="1800" b="0" i="0" u="none" strike="noStrike" kern="1200" cap="none" spc="0" baseline="0" noProof="0" dirty="0">
                <a:ln>
                  <a:noFill/>
                </a:ln>
                <a:solidFill>
                  <a:prstClr val="black"/>
                </a:solidFill>
                <a:effectLst/>
                <a:uLnTx/>
                <a:latin typeface="Calibri" pitchFamily="34" charset="0" panose="020F0502020204030204"/>
                <a:ea typeface="+mn-ea"/>
                <a:cs typeface="+mn-cs"/>
              </a:rPr>
              <a:t>Представяне – 1 ден</a:t>
            </a:r>
          </a:p>
        </p:txBody>
      </p:sp>
      <p:pic>
        <p:nvPicPr>
          <p:cNvPr id="7" name="Picture 6"/>
          <p:cNvPicPr>
            <a:picLocks noChangeAspect="1"/>
          </p:cNvPicPr>
          <p:nvPr/>
        </p:nvPicPr>
        <p:blipFill>
          <a:blip r:embed="rId1"/>
          <a:srcRect/>
          <a:stretch>
            <a:fillRect/>
          </a:stretch>
        </p:blipFill>
        <p:spPr>
          <a:xfrm>
            <a:off x="5228166" y="2021268"/>
            <a:ext cx="4881033" cy="3607842"/>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4868332" y="6387175"/>
            <a:ext cx="6112933" cy="282840"/>
          </a:xfrm>
          <a:prstGeom prst="rect">
            <a:avLst/>
          </a:prstGeom>
        </p:spPr>
        <p:txBody>
          <a:bodyPr/>
          <a:lstStyle/>
          <a:p/>
        </p:txBody>
      </p:sp>
      <p:sp>
        <p:nvSpPr>
          <p:cNvPr id="3" name="Content Placeholder 2"/>
          <p:cNvSpPr>
            <a:spLocks noGrp="1" noEditPoints="1"/>
          </p:cNvSpPr>
          <p:nvPr>
            <p:ph idx="1"/>
          </p:nvPr>
        </p:nvSpPr>
        <p:spPr>
          <a:xfrm>
            <a:off x="1024466" y="6312959"/>
            <a:ext cx="3310467" cy="431271"/>
          </a:xfrm>
          <a:prstGeom prst="rect">
            <a:avLst/>
          </a:prstGeom>
        </p:spPr>
        <p:txBody>
          <a:bodyPr/>
          <a:lstStyle/>
          <a:p>
            <a:pPr marL="0" indent="0">
              <a:buNone/>
            </a:pPr>
          </a:p>
        </p:txBody>
      </p:sp>
      <p:graphicFrame>
        <p:nvGraphicFramePr>
          <p:cNvPr id="5" name="Table 3"/>
          <p:cNvGraphicFramePr/>
          <p:nvPr/>
        </p:nvGraphicFramePr>
        <p:xfrm>
          <a:off x="388408" y="1384300"/>
          <a:ext cx="11278658" cy="4433485"/>
        </p:xfrm>
        <a:graphic>
          <a:graphicData uri="http://schemas.openxmlformats.org/drawingml/2006/table">
            <a:tbl>
              <a:tblPr firstRow="1" firstCol="1" bandRow="1">
                <a:tableStyleId>{5C22544A-7EE6-4342-B048-85BDC9FD1C3A}</a:tableStyleId>
              </a:tblPr>
              <a:tblGrid>
                <a:gridCol w="3499409"/>
                <a:gridCol w="2125633"/>
                <a:gridCol w="2125133"/>
                <a:gridCol w="3528483"/>
              </a:tblGrid>
              <a:tr h="259040">
                <a:tc>
                  <a:txBody>
                    <a:bodyPr lIns="58180" tIns="0" rIns="58180" bIns="0" anchor="ctr"/>
                    <a:lstStyle/>
                    <a:p>
                      <a:pPr marL="0" marR="0" algn="just">
                        <a:lnSpc>
                          <a:spcPct val="105000"/>
                        </a:lnSpc>
                      </a:pPr>
                      <a:r>
                        <a:rPr lang="bg-BG" sz="1400" spc="-10" noProof="0" dirty="0">
                          <a:effectLst/>
                          <a:latin typeface="+mn-lt"/>
                          <a:ea typeface="Times New Roman" pitchFamily="18" charset="0" panose="02020603050405020304"/>
                        </a:rPr>
                        <a:t>Описание</a:t>
                      </a:r>
                    </a:p>
                  </a:txBody>
                  <a:tcPr marL="58180" marR="58180" marT="0" marB="0" anchor="ctr"/>
                </a:tc>
                <a:tc>
                  <a:txBody>
                    <a:bodyPr lIns="58180" tIns="0" rIns="58180" bIns="0" anchor="ctr"/>
                    <a:lstStyle/>
                    <a:p>
                      <a:pPr marL="0" marR="0" algn="just">
                        <a:lnSpc>
                          <a:spcPct val="105000"/>
                        </a:lnSpc>
                      </a:pPr>
                      <a:r>
                        <a:rPr lang="bg-BG" sz="1400" spc="-10" noProof="0" dirty="0">
                          <a:effectLst/>
                          <a:latin typeface="+mn-lt"/>
                        </a:rPr>
                        <a:t>Вероятност</a:t>
                      </a:r>
                      <a:endParaRPr lang="bg-BG" sz="1400" spc="-10" noProof="0" dirty="0">
                        <a:effectLst/>
                        <a:latin typeface="+mn-lt"/>
                        <a:ea typeface="Times New Roman" pitchFamily="18" charset="0" panose="02020603050405020304"/>
                      </a:endParaRPr>
                    </a:p>
                  </a:txBody>
                  <a:tcPr marL="58180" marR="58180" marT="0" marB="0" anchor="ctr"/>
                </a:tc>
                <a:tc>
                  <a:txBody>
                    <a:bodyPr lIns="58180" tIns="0" rIns="58180" bIns="0" anchor="ctr"/>
                    <a:lstStyle/>
                    <a:p>
                      <a:pPr marL="0" marR="0" algn="just">
                        <a:lnSpc>
                          <a:spcPct val="105000"/>
                        </a:lnSpc>
                      </a:pPr>
                      <a:r>
                        <a:rPr lang="bg-BG" sz="1400" spc="-10" noProof="0" dirty="0" err="1">
                          <a:effectLst/>
                          <a:latin typeface="+mn-lt"/>
                          <a:ea typeface="Times New Roman" pitchFamily="18" charset="0" panose="02020603050405020304"/>
                        </a:rPr>
                        <a:t>Вляние</a:t>
                      </a:r>
                    </a:p>
                  </a:txBody>
                  <a:tcPr marL="58180" marR="58180" marT="0" marB="0" anchor="ctr"/>
                </a:tc>
                <a:tc>
                  <a:txBody>
                    <a:bodyPr lIns="58180" tIns="0" rIns="58180" bIns="0" anchor="ctr"/>
                    <a:lstStyle/>
                    <a:p>
                      <a:pPr marL="0" marR="0" algn="just">
                        <a:lnSpc>
                          <a:spcPct val="105000"/>
                        </a:lnSpc>
                      </a:pPr>
                      <a:r>
                        <a:rPr lang="bg-BG" sz="1400" spc="-10" noProof="0" dirty="0" err="1">
                          <a:effectLst/>
                          <a:latin typeface="+mn-lt"/>
                          <a:ea typeface="Times New Roman" pitchFamily="18" charset="0" panose="02020603050405020304"/>
                        </a:rPr>
                        <a:t>Действие </a:t>
                      </a:r>
                    </a:p>
                  </a:txBody>
                  <a:tcPr marL="58180" marR="58180" marT="0" marB="0" anchor="ctr"/>
                </a:tc>
              </a:tr>
              <a:tr h="495799">
                <a:tc>
                  <a:txBody>
                    <a:bodyPr lIns="58180" tIns="0" rIns="58180" bIns="0"/>
                    <a:lstStyle/>
                    <a:p>
                      <a:pPr marL="0" marR="0" algn="l">
                        <a:lnSpc>
                          <a:spcPct val="105000"/>
                        </a:lnSpc>
                      </a:pPr>
                      <a:r>
                        <a:rPr lang="bg-BG" sz="1400" spc="-10" noProof="0" dirty="0">
                          <a:effectLst/>
                          <a:latin typeface="+mn-lt"/>
                        </a:rPr>
                        <a:t>Липса на работни ресурси</a:t>
                      </a:r>
                      <a:endParaRPr lang="bg-BG" sz="1400" spc="-10" noProof="0" dirty="0">
                        <a:effectLst/>
                        <a:latin typeface="+mn-lt"/>
                        <a:ea typeface="Times New Roman" pitchFamily="18" charset="0" panose="02020603050405020304"/>
                      </a:endParaRPr>
                    </a:p>
                  </a:txBody>
                  <a:tcPr marL="58180" marR="58180" marT="0" marB="0"/>
                </a:tc>
                <a:tc>
                  <a:txBody>
                    <a:bodyPr lIns="58180" tIns="0" rIns="58180" bIns="0"/>
                    <a:lstStyle/>
                    <a:p>
                      <a:pPr marL="0" marR="0" algn="l">
                        <a:lnSpc>
                          <a:spcPct val="105000"/>
                        </a:lnSpc>
                      </a:pPr>
                      <a:r>
                        <a:rPr lang="bg-BG" sz="1400" spc="-10" noProof="0" dirty="0">
                          <a:effectLst/>
                          <a:latin typeface="+mn-lt"/>
                          <a:ea typeface="Times New Roman" pitchFamily="18" charset="0" panose="02020603050405020304"/>
                        </a:rPr>
                        <a:t>Ниска</a:t>
                      </a:r>
                    </a:p>
                  </a:txBody>
                  <a:tcPr marL="58180" marR="58180" marT="0" marB="0"/>
                </a:tc>
                <a:tc>
                  <a:txBody>
                    <a:bodyPr lIns="58180" tIns="0" rIns="58180" bIns="0"/>
                    <a:lstStyle/>
                    <a:p>
                      <a:pPr marL="0" marR="0" algn="l">
                        <a:lnSpc>
                          <a:spcPct val="105000"/>
                        </a:lnSpc>
                      </a:pPr>
                      <a:r>
                        <a:rPr lang="bg-BG" sz="1400" spc="-10" noProof="0" dirty="0">
                          <a:effectLst/>
                          <a:latin typeface="+mn-lt"/>
                          <a:ea typeface="Times New Roman" pitchFamily="18" charset="0" panose="02020603050405020304"/>
                        </a:rPr>
                        <a:t>Високо</a:t>
                      </a:r>
                    </a:p>
                  </a:txBody>
                  <a:tcPr marL="58180" marR="58180" marT="0" marB="0"/>
                </a:tc>
                <a:tc>
                  <a:txBody>
                    <a:bodyPr lIns="58180" tIns="0" rIns="58180" bIns="0"/>
                    <a:lstStyle/>
                    <a:p>
                      <a:pPr marL="0" marR="0" algn="l">
                        <a:lnSpc>
                          <a:spcPct val="105000"/>
                        </a:lnSpc>
                      </a:pPr>
                      <a:r>
                        <a:rPr lang="bg-BG" sz="1400" spc="-10" noProof="0" dirty="0">
                          <a:effectLst/>
                          <a:latin typeface="+mn-lt"/>
                          <a:ea typeface="Times New Roman" pitchFamily="18" charset="0" panose="02020603050405020304"/>
                        </a:rPr>
                        <a:t>Подмяна на ресурсите;</a:t>
                      </a:r>
                    </a:p>
                    <a:p>
                      <a:pPr marL="0" marR="0" algn="l">
                        <a:lnSpc>
                          <a:spcPct val="105000"/>
                        </a:lnSpc>
                      </a:pPr>
                      <a:r>
                        <a:rPr lang="bg-BG" sz="1400" spc="-10" noProof="0" dirty="0">
                          <a:effectLst/>
                          <a:latin typeface="+mn-lt"/>
                          <a:ea typeface="Times New Roman" pitchFamily="18" charset="0" panose="02020603050405020304"/>
                        </a:rPr>
                        <a:t>Смяна на ролите в екипа.</a:t>
                      </a:r>
                    </a:p>
                  </a:txBody>
                  <a:tcPr marL="58180" marR="58180" marT="0" marB="0"/>
                </a:tc>
              </a:tr>
              <a:tr h="494102">
                <a:tc>
                  <a:txBody>
                    <a:bodyPr lIns="58180" tIns="0" rIns="58180" bIns="0"/>
                    <a:lstStyle/>
                    <a:p>
                      <a:pPr marL="0" marR="0" algn="l">
                        <a:lnSpc>
                          <a:spcPct val="105000"/>
                        </a:lnSpc>
                      </a:pPr>
                      <a:r>
                        <a:rPr lang="bg-BG" sz="1400" spc="-10" noProof="0" dirty="0" err="1">
                          <a:effectLst/>
                          <a:latin typeface="+mn-lt"/>
                          <a:ea typeface="Times New Roman" pitchFamily="18" charset="0" panose="02020603050405020304"/>
                        </a:rPr>
                        <a:t>Недостиг</a:t>
                      </a:r>
                      <a:r>
                        <a:rPr lang="bg-BG" sz="1400" spc="-10" baseline="0" noProof="0" dirty="0">
                          <a:effectLst/>
                          <a:latin typeface="+mn-lt"/>
                          <a:ea typeface="Times New Roman" pitchFamily="18" charset="0" panose="02020603050405020304"/>
                        </a:rPr>
                        <a:t> на време</a:t>
                      </a:r>
                      <a:endParaRPr lang="bg-BG" sz="1400" spc="-10" noProof="0" dirty="0">
                        <a:effectLst/>
                        <a:latin typeface="+mn-lt"/>
                        <a:ea typeface="Times New Roman" pitchFamily="18" charset="0" panose="02020603050405020304"/>
                      </a:endParaRPr>
                    </a:p>
                  </a:txBody>
                  <a:tcPr marL="58180" marR="58180" marT="0" marB="0"/>
                </a:tc>
                <a:tc>
                  <a:txBody>
                    <a:bodyPr lIns="58180" tIns="0" rIns="58180" bIns="0"/>
                    <a:lstStyle/>
                    <a:p>
                      <a:pPr marL="0" marR="0" algn="l">
                        <a:lnSpc>
                          <a:spcPct val="105000"/>
                        </a:lnSpc>
                      </a:pPr>
                      <a:r>
                        <a:rPr lang="bg-BG" sz="1400" spc="-10" noProof="0" dirty="0">
                          <a:effectLst/>
                          <a:latin typeface="+mn-lt"/>
                        </a:rPr>
                        <a:t>Средна</a:t>
                      </a:r>
                      <a:endParaRPr lang="bg-BG" sz="1400" spc="-10" noProof="0" dirty="0">
                        <a:effectLst/>
                        <a:latin typeface="+mn-lt"/>
                        <a:ea typeface="Times New Roman" pitchFamily="18" charset="0" panose="02020603050405020304"/>
                      </a:endParaRPr>
                    </a:p>
                  </a:txBody>
                  <a:tcPr marL="58180" marR="58180" marT="0" marB="0"/>
                </a:tc>
                <a:tc>
                  <a:txBody>
                    <a:bodyPr lIns="58180" tIns="0" rIns="58180" bIns="0"/>
                    <a:lstStyle/>
                    <a:p>
                      <a:pPr marL="0" marR="0" algn="l">
                        <a:lnSpc>
                          <a:spcPct val="105000"/>
                        </a:lnSpc>
                      </a:pPr>
                      <a:r>
                        <a:rPr lang="bg-BG" sz="1400" spc="-10" noProof="0" dirty="0">
                          <a:effectLst/>
                          <a:latin typeface="+mn-lt"/>
                        </a:rPr>
                        <a:t>Високо</a:t>
                      </a:r>
                    </a:p>
                  </a:txBody>
                  <a:tcPr marL="58180" marR="58180" marT="0" marB="0"/>
                </a:tc>
                <a:tc>
                  <a:txBody>
                    <a:bodyPr lIns="58180" tIns="0" rIns="58180" bIns="0"/>
                    <a:lstStyle/>
                    <a:p>
                      <a:pPr marL="0" marR="0" algn="l">
                        <a:lnSpc>
                          <a:spcPct val="105000"/>
                        </a:lnSpc>
                      </a:pPr>
                      <a:r>
                        <a:rPr lang="bg-BG" sz="1400" spc="-10" noProof="0" dirty="0">
                          <a:effectLst/>
                          <a:latin typeface="+mn-lt"/>
                        </a:rPr>
                        <a:t>Добавяне на допълнително време (извън планираното).</a:t>
                      </a:r>
                    </a:p>
                  </a:txBody>
                  <a:tcPr marL="58180" marR="58180" marT="0" marB="0"/>
                </a:tc>
              </a:tr>
              <a:tr h="543543">
                <a:tc>
                  <a:txBody>
                    <a:bodyPr lIns="58180" tIns="0" rIns="58180" bIns="0"/>
                    <a:lstStyle/>
                    <a:p>
                      <a:pPr marL="0" marR="0" algn="l">
                        <a:lnSpc>
                          <a:spcPct val="105000"/>
                        </a:lnSpc>
                      </a:pPr>
                      <a:r>
                        <a:rPr lang="bg-BG" sz="1400" spc="-10" noProof="0" dirty="0">
                          <a:effectLst/>
                          <a:latin typeface="+mn-lt"/>
                          <a:ea typeface="Times New Roman" pitchFamily="18" charset="0" panose="02020603050405020304"/>
                        </a:rPr>
                        <a:t>Пандемия</a:t>
                      </a:r>
                    </a:p>
                  </a:txBody>
                  <a:tcPr marL="58180" marR="58180" marT="0" marB="0"/>
                </a:tc>
                <a:tc>
                  <a:txBody>
                    <a:bodyPr lIns="58180" tIns="0" rIns="58180" bIns="0"/>
                    <a:lstStyle/>
                    <a:p>
                      <a:pPr marL="0" marR="0" algn="l">
                        <a:lnSpc>
                          <a:spcPct val="105000"/>
                        </a:lnSpc>
                      </a:pPr>
                      <a:r>
                        <a:rPr lang="bg-BG" sz="1400" spc="-10" noProof="0" dirty="0">
                          <a:effectLst/>
                          <a:latin typeface="+mn-lt"/>
                          <a:ea typeface="Times New Roman" pitchFamily="18" charset="0" panose="02020603050405020304"/>
                        </a:rPr>
                        <a:t>Много</a:t>
                      </a:r>
                      <a:r>
                        <a:rPr lang="bg-BG" sz="1400" spc="-10" baseline="0" noProof="0" dirty="0">
                          <a:effectLst/>
                          <a:latin typeface="+mn-lt"/>
                          <a:ea typeface="Times New Roman" pitchFamily="18" charset="0" panose="02020603050405020304"/>
                        </a:rPr>
                        <a:t> висока</a:t>
                      </a:r>
                      <a:endParaRPr lang="bg-BG" sz="1400" spc="-10" noProof="0" dirty="0">
                        <a:effectLst/>
                        <a:latin typeface="+mn-lt"/>
                        <a:ea typeface="Times New Roman" pitchFamily="18" charset="0" panose="02020603050405020304"/>
                      </a:endParaRPr>
                    </a:p>
                  </a:txBody>
                  <a:tcPr marL="58180" marR="58180" marT="0" marB="0"/>
                </a:tc>
                <a:tc>
                  <a:txBody>
                    <a:bodyPr lIns="58180" tIns="0" rIns="58180" bIns="0"/>
                    <a:lstStyle/>
                    <a:p>
                      <a:pPr marL="0" marR="0" algn="l">
                        <a:lnSpc>
                          <a:spcPct val="105000"/>
                        </a:lnSpc>
                      </a:pPr>
                      <a:r>
                        <a:rPr lang="bg-BG" sz="1400" spc="-10" noProof="0" dirty="0">
                          <a:effectLst/>
                          <a:latin typeface="+mn-lt"/>
                          <a:ea typeface="Times New Roman" pitchFamily="18" charset="0" panose="02020603050405020304"/>
                        </a:rPr>
                        <a:t>Ниско</a:t>
                      </a:r>
                    </a:p>
                  </a:txBody>
                  <a:tcPr marL="58180" marR="58180" marT="0" marB="0"/>
                </a:tc>
                <a:tc>
                  <a:txBody>
                    <a:bodyPr lIns="58180" tIns="0" rIns="58180" bIns="0"/>
                    <a:lstStyle/>
                    <a:p>
                      <a:pPr marL="0" marR="0" algn="l">
                        <a:lnSpc>
                          <a:spcPct val="105000"/>
                        </a:lnSpc>
                      </a:pPr>
                      <a:r>
                        <a:rPr lang="bg-BG" sz="1400" spc="-10" noProof="0" dirty="0">
                          <a:effectLst/>
                          <a:latin typeface="+mn-lt"/>
                          <a:ea typeface="Times New Roman" pitchFamily="18" charset="0" panose="02020603050405020304"/>
                        </a:rPr>
                        <a:t>Дистанционна работа.</a:t>
                      </a:r>
                    </a:p>
                  </a:txBody>
                  <a:tcPr marL="58180" marR="58180" marT="0" marB="0"/>
                </a:tc>
              </a:tr>
              <a:tr h="1162383">
                <a:tc>
                  <a:txBody>
                    <a:bodyPr lIns="58180" tIns="0" rIns="58180" bIns="0"/>
                    <a:lstStyle/>
                    <a:p>
                      <a:pPr marL="0" marR="0" algn="l">
                        <a:lnSpc>
                          <a:spcPct val="105000"/>
                        </a:lnSpc>
                      </a:pPr>
                      <a:r>
                        <a:rPr lang="bg-BG" sz="1400" spc="-10" noProof="0" dirty="0">
                          <a:effectLst/>
                          <a:latin typeface="+mn-lt"/>
                          <a:ea typeface="Times New Roman" pitchFamily="18" charset="0" panose="02020603050405020304"/>
                        </a:rPr>
                        <a:t>Напускане</a:t>
                      </a:r>
                      <a:r>
                        <a:rPr lang="bg-BG" sz="1400" spc="-10" baseline="0" noProof="0" dirty="0">
                          <a:effectLst/>
                          <a:latin typeface="+mn-lt"/>
                          <a:ea typeface="Times New Roman" pitchFamily="18" charset="0" panose="02020603050405020304"/>
                        </a:rPr>
                        <a:t> на член от екипа</a:t>
                      </a:r>
                      <a:endParaRPr lang="bg-BG" sz="1400" spc="-10" noProof="0" dirty="0">
                        <a:effectLst/>
                        <a:latin typeface="+mn-lt"/>
                        <a:ea typeface="Times New Roman" pitchFamily="18" charset="0" panose="02020603050405020304"/>
                      </a:endParaRPr>
                    </a:p>
                  </a:txBody>
                  <a:tcPr marL="58180" marR="58180" marT="0" marB="0"/>
                </a:tc>
                <a:tc>
                  <a:txBody>
                    <a:bodyPr lIns="58180" tIns="0" rIns="58180" bIns="0"/>
                    <a:lstStyle/>
                    <a:p>
                      <a:pPr marL="0" marR="0" algn="l">
                        <a:lnSpc>
                          <a:spcPct val="105000"/>
                        </a:lnSpc>
                      </a:pPr>
                      <a:r>
                        <a:rPr lang="bg-BG" sz="1400" spc="-10" noProof="0" dirty="0">
                          <a:effectLst/>
                          <a:latin typeface="+mn-lt"/>
                          <a:ea typeface="Times New Roman" pitchFamily="18" charset="0" panose="02020603050405020304"/>
                        </a:rPr>
                        <a:t>Средна</a:t>
                      </a:r>
                    </a:p>
                  </a:txBody>
                  <a:tcPr marL="58180" marR="58180" marT="0" marB="0"/>
                </a:tc>
                <a:tc>
                  <a:txBody>
                    <a:bodyPr lIns="58180" tIns="0" rIns="58180" bIns="0"/>
                    <a:lstStyle/>
                    <a:p>
                      <a:pPr marL="0" marR="0" algn="l">
                        <a:lnSpc>
                          <a:spcPct val="105000"/>
                        </a:lnSpc>
                      </a:pPr>
                      <a:r>
                        <a:rPr lang="bg-BG" sz="1400" spc="-10" noProof="0" dirty="0">
                          <a:effectLst/>
                          <a:latin typeface="+mn-lt"/>
                        </a:rPr>
                        <a:t>Средно</a:t>
                      </a:r>
                      <a:endParaRPr lang="bg-BG" sz="1400" spc="-10" noProof="0" dirty="0">
                        <a:effectLst/>
                        <a:latin typeface="+mn-lt"/>
                        <a:ea typeface="Times New Roman" pitchFamily="18" charset="0" panose="02020603050405020304"/>
                      </a:endParaRPr>
                    </a:p>
                  </a:txBody>
                  <a:tcPr marL="58180" marR="58180" marT="0" marB="0"/>
                </a:tc>
                <a:tc>
                  <a:txBody>
                    <a:bodyPr lIns="58180" tIns="0" rIns="58180" bIns="0"/>
                    <a:lstStyle/>
                    <a:p>
                      <a:pPr marL="0" marR="0" algn="l">
                        <a:lnSpc>
                          <a:spcPct val="105000"/>
                        </a:lnSpc>
                      </a:pPr>
                      <a:r>
                        <a:rPr lang="bg-BG" sz="1400" spc="-10" noProof="0" dirty="0">
                          <a:effectLst/>
                          <a:latin typeface="+mn-lt"/>
                          <a:ea typeface="Times New Roman" pitchFamily="18" charset="0" panose="02020603050405020304"/>
                        </a:rPr>
                        <a:t>Назначаване на резервен член в екипа;</a:t>
                      </a:r>
                    </a:p>
                    <a:p>
                      <a:pPr marL="0" marR="0" algn="l">
                        <a:lnSpc>
                          <a:spcPct val="105000"/>
                        </a:lnSpc>
                      </a:pPr>
                      <a:r>
                        <a:rPr lang="bg-BG" sz="1400" spc="-10" noProof="0" dirty="0">
                          <a:effectLst/>
                          <a:latin typeface="+mn-lt"/>
                          <a:ea typeface="Times New Roman" pitchFamily="18" charset="0" panose="02020603050405020304"/>
                        </a:rPr>
                        <a:t>Редовни срещи на екипа с цел по-добро проследяване на работата на различните членове в него.</a:t>
                      </a:r>
                    </a:p>
                  </a:txBody>
                  <a:tcPr marL="58180" marR="58180" marT="0" marB="0"/>
                </a:tc>
              </a:tr>
              <a:tr h="739309">
                <a:tc>
                  <a:txBody>
                    <a:bodyPr lIns="58180" tIns="0" rIns="58180" bIns="0"/>
                    <a:lstStyle/>
                    <a:p>
                      <a:pPr marL="0" marR="0" algn="l">
                        <a:lnSpc>
                          <a:spcPct val="105000"/>
                        </a:lnSpc>
                      </a:pPr>
                      <a:r>
                        <a:rPr lang="bg-BG" sz="1400" spc="-10" noProof="0" dirty="0">
                          <a:effectLst/>
                          <a:latin typeface="+mn-lt"/>
                          <a:ea typeface="Times New Roman" pitchFamily="18" charset="0" panose="02020603050405020304"/>
                        </a:rPr>
                        <a:t>Промяна в изискванията към системата</a:t>
                      </a:r>
                    </a:p>
                  </a:txBody>
                  <a:tcPr marL="58180" marR="58180" marT="0" marB="0"/>
                </a:tc>
                <a:tc>
                  <a:txBody>
                    <a:bodyPr lIns="58180" tIns="0" rIns="58180" bIns="0"/>
                    <a:lstStyle/>
                    <a:p>
                      <a:pPr marL="0" marR="0" algn="l">
                        <a:lnSpc>
                          <a:spcPct val="105000"/>
                        </a:lnSpc>
                      </a:pPr>
                      <a:r>
                        <a:rPr lang="bg-BG" sz="1400" spc="-10" noProof="0" dirty="0">
                          <a:effectLst/>
                          <a:latin typeface="+mn-lt"/>
                          <a:ea typeface="Times New Roman" pitchFamily="18" charset="0" panose="02020603050405020304"/>
                        </a:rPr>
                        <a:t>Средна</a:t>
                      </a:r>
                    </a:p>
                  </a:txBody>
                  <a:tcPr marL="58180" marR="58180" marT="0" marB="0"/>
                </a:tc>
                <a:tc>
                  <a:txBody>
                    <a:bodyPr lIns="58180" tIns="0" rIns="58180" bIns="0"/>
                    <a:lstStyle/>
                    <a:p>
                      <a:pPr marL="0" marR="0" algn="l">
                        <a:lnSpc>
                          <a:spcPct val="105000"/>
                        </a:lnSpc>
                      </a:pPr>
                      <a:r>
                        <a:rPr lang="bg-BG" sz="1400" spc="-10" noProof="0" dirty="0">
                          <a:effectLst/>
                          <a:latin typeface="+mn-lt"/>
                          <a:ea typeface="Times New Roman" pitchFamily="18" charset="0" panose="02020603050405020304"/>
                        </a:rPr>
                        <a:t>Средно</a:t>
                      </a:r>
                    </a:p>
                  </a:txBody>
                  <a:tcPr marL="58180" marR="58180" marT="0" marB="0"/>
                </a:tc>
                <a:tc>
                  <a:txBody>
                    <a:bodyPr lIns="58180" tIns="0" rIns="58180" bIns="0"/>
                    <a:lstStyle/>
                    <a:p>
                      <a:pPr marL="0" marR="0" algn="l">
                        <a:lnSpc>
                          <a:spcPct val="105000"/>
                        </a:lnSpc>
                      </a:pPr>
                      <a:r>
                        <a:rPr lang="bg-BG" sz="1400" spc="-10" noProof="0" dirty="0">
                          <a:effectLst/>
                          <a:latin typeface="+mn-lt"/>
                          <a:ea typeface="Times New Roman" pitchFamily="18" charset="0" panose="02020603050405020304"/>
                        </a:rPr>
                        <a:t>Подобряване на комуникациите с възложителя.</a:t>
                      </a:r>
                    </a:p>
                  </a:txBody>
                  <a:tcPr marL="58180" marR="58180" marT="0" marB="0"/>
                </a:tc>
              </a:tr>
              <a:tr h="739309">
                <a:tc>
                  <a:txBody>
                    <a:bodyPr lIns="58180" tIns="0" rIns="58180" bIns="0"/>
                    <a:lstStyle/>
                    <a:p>
                      <a:pPr marL="0" marR="0" algn="l">
                        <a:lnSpc>
                          <a:spcPct val="105000"/>
                        </a:lnSpc>
                      </a:pPr>
                      <a:r>
                        <a:rPr lang="bg-BG" sz="1400" spc="-10" noProof="0" dirty="0">
                          <a:effectLst/>
                          <a:latin typeface="+mn-lt"/>
                          <a:ea typeface="Times New Roman" pitchFamily="18" charset="0" panose="02020603050405020304"/>
                        </a:rPr>
                        <a:t>Превишаване на разходите</a:t>
                      </a:r>
                    </a:p>
                  </a:txBody>
                  <a:tcPr marL="58180" marR="58180" marT="0" marB="0"/>
                </a:tc>
                <a:tc>
                  <a:txBody>
                    <a:bodyPr lIns="58180" tIns="0" rIns="58180" bIns="0"/>
                    <a:lstStyle/>
                    <a:p>
                      <a:pPr marL="0" marR="0" algn="l">
                        <a:lnSpc>
                          <a:spcPct val="105000"/>
                        </a:lnSpc>
                      </a:pPr>
                      <a:r>
                        <a:rPr lang="bg-BG" sz="1400" spc="-10" noProof="0" dirty="0">
                          <a:effectLst/>
                          <a:latin typeface="+mn-lt"/>
                          <a:ea typeface="Times New Roman" pitchFamily="18" charset="0" panose="02020603050405020304"/>
                        </a:rPr>
                        <a:t>Средна</a:t>
                      </a:r>
                    </a:p>
                  </a:txBody>
                  <a:tcPr marL="58180" marR="58180" marT="0" marB="0"/>
                </a:tc>
                <a:tc>
                  <a:txBody>
                    <a:bodyPr lIns="58180" tIns="0" rIns="58180" bIns="0"/>
                    <a:lstStyle/>
                    <a:p>
                      <a:pPr marL="0" marR="0" algn="l">
                        <a:lnSpc>
                          <a:spcPct val="105000"/>
                        </a:lnSpc>
                      </a:pPr>
                      <a:r>
                        <a:rPr lang="bg-BG" sz="1400" spc="-10" noProof="0" dirty="0">
                          <a:effectLst/>
                          <a:latin typeface="+mn-lt"/>
                          <a:ea typeface="Times New Roman" pitchFamily="18" charset="0" panose="02020603050405020304"/>
                        </a:rPr>
                        <a:t>Високо</a:t>
                      </a:r>
                    </a:p>
                  </a:txBody>
                  <a:tcPr marL="58180" marR="58180" marT="0" marB="0"/>
                </a:tc>
                <a:tc>
                  <a:txBody>
                    <a:bodyPr lIns="58180" tIns="0" rIns="58180" bIns="0"/>
                    <a:lstStyle/>
                    <a:p>
                      <a:pPr marL="0" marR="0" algn="l">
                        <a:lnSpc>
                          <a:spcPct val="105000"/>
                        </a:lnSpc>
                      </a:pPr>
                      <a:r>
                        <a:rPr lang="bg-BG" sz="1400" spc="-10" noProof="0" dirty="0">
                          <a:effectLst/>
                          <a:latin typeface="+mn-lt"/>
                          <a:ea typeface="Times New Roman" pitchFamily="18" charset="0" panose="02020603050405020304"/>
                        </a:rPr>
                        <a:t>Предвиждане на допълнителни средства/спонсор(и).</a:t>
                      </a:r>
                    </a:p>
                  </a:txBody>
                  <a:tcPr marL="58180" marR="58180" marT="0" marB="0"/>
                </a:tc>
              </a:tr>
            </a:tbl>
          </a:graphicData>
        </a:graphic>
      </p:graphicFrame>
      <p:sp>
        <p:nvSpPr>
          <p:cNvPr id="85" name="Заглавие 1"/>
          <p:cNvSpPr>
            <a:spLocks noGrp="1" noEditPoints="1"/>
          </p:cNvSpPr>
          <p:nvPr>
            <p:ph type="title"/>
          </p:nvPr>
        </p:nvSpPr>
        <p:spPr>
          <a:xfrm>
            <a:off x="287866" y="0"/>
            <a:ext cx="9762066" cy="1325563"/>
          </a:xfrm>
        </p:spPr>
        <p:txBody>
          <a:bodyPr/>
          <a:lstStyle/>
          <a:p>
            <a:r>
              <a:rPr lang="bg-BG" dirty="0"/>
              <a:t>Управление на риска</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p:cNvSpPr>
            <a:spLocks noGrp="1" noEditPoints="1"/>
          </p:cNvSpPr>
          <p:nvPr>
            <p:ph type="title"/>
          </p:nvPr>
        </p:nvSpPr>
        <p:spPr/>
        <p:txBody>
          <a:bodyPr/>
          <a:lstStyle/>
          <a:p>
            <a:r>
              <a:rPr lang="bg-BG" dirty="0"/>
              <a:t>Краен продукт</a:t>
            </a:r>
            <a:endParaRPr lang="en-US" dirty="0"/>
          </a:p>
        </p:txBody>
      </p:sp>
      <p:sp>
        <p:nvSpPr>
          <p:cNvPr id="3" name="Контейнер за съдържание 2"/>
          <p:cNvSpPr>
            <a:spLocks noGrp="1" noEditPoints="1"/>
          </p:cNvSpPr>
          <p:nvPr>
            <p:ph idx="1"/>
          </p:nvPr>
        </p:nvSpPr>
        <p:spPr>
          <a:xfrm>
            <a:off x="1027638" y="2006734"/>
            <a:ext cx="3870389" cy="3833693"/>
          </a:xfrm>
        </p:spPr>
        <p:txBody>
          <a:bodyPr>
            <a:normAutofit/>
          </a:bodyPr>
          <a:lstStyle/>
          <a:p>
            <a:pPr marL="0" indent="0">
              <a:buNone/>
            </a:pPr>
            <a:r>
              <a:rPr lang="bg-BG" sz="2400" dirty="0">
                <a:latin typeface="Calibri" pitchFamily="34" charset="0" panose="020F0502020204030204"/>
                <a:ea typeface="Calibri" pitchFamily="34" charset="0" panose="020F0502020204030204"/>
                <a:cs typeface="Calibri" pitchFamily="34" charset="0" panose="020F0502020204030204"/>
              </a:rPr>
              <a:t>Начален екран при първоначално стартиране на приложението</a:t>
            </a:r>
            <a:endParaRPr lang="en-US" sz="2400" dirty="0">
              <a:latin typeface="Calibri" pitchFamily="34" charset="0" panose="020F0502020204030204"/>
              <a:ea typeface="Calibri" pitchFamily="34" charset="0" panose="020F0502020204030204"/>
              <a:cs typeface="Calibri" pitchFamily="34" charset="0" panose="020F0502020204030204"/>
            </a:endParaRPr>
          </a:p>
        </p:txBody>
      </p:sp>
      <p:pic>
        <p:nvPicPr>
          <p:cNvPr id="6" name="Picture 5"/>
          <p:cNvPicPr>
            <a:picLocks noChangeAspect="1"/>
          </p:cNvPicPr>
          <p:nvPr/>
        </p:nvPicPr>
        <p:blipFill>
          <a:blip r:embed="rId1"/>
          <a:srcRect/>
          <a:stretch>
            <a:fillRect/>
          </a:stretch>
        </p:blipFill>
        <p:spPr>
          <a:xfrm>
            <a:off x="5471695" y="2006734"/>
            <a:ext cx="6130268" cy="3833693"/>
          </a:xfrm>
          <a:prstGeom prst="rect">
            <a:avLst/>
          </a:prstGeom>
          <a:effectLst>
            <a:outerShdw blurRad="50800" dist="38100" dir="5400000" sx="104000" sy="104000" algn="t" rotWithShape="0">
              <a:prstClr val="black">
                <a:alpha val="40000"/>
              </a:prstClr>
            </a:outerShdw>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p:cNvSpPr>
            <a:spLocks noGrp="1" noEditPoints="1"/>
          </p:cNvSpPr>
          <p:nvPr>
            <p:ph type="title"/>
          </p:nvPr>
        </p:nvSpPr>
        <p:spPr/>
        <p:txBody>
          <a:bodyPr/>
          <a:lstStyle/>
          <a:p>
            <a:r>
              <a:rPr lang="bg-BG" dirty="0"/>
              <a:t>Краен продукт</a:t>
            </a:r>
            <a:endParaRPr lang="en-US" dirty="0"/>
          </a:p>
        </p:txBody>
      </p:sp>
      <p:sp>
        <p:nvSpPr>
          <p:cNvPr id="5" name="Текстово поле 4"/>
          <p:cNvSpPr txBox="1"/>
          <p:nvPr/>
        </p:nvSpPr>
        <p:spPr>
          <a:xfrm>
            <a:off x="1088740" y="1929866"/>
            <a:ext cx="3470381" cy="824348"/>
          </a:xfrm>
          <a:prstGeom prst="rect">
            <a:avLst/>
          </a:prstGeom>
          <a:noFill/>
        </p:spPr>
        <p:txBody>
          <a:bodyPr wrap="square" rtlCol="0">
            <a:spAutoFit/>
          </a:bodyPr>
          <a:lstStyle/>
          <a:p>
            <a:pPr marL="0" marR="0" indent="0" algn="l" defTabSz="457200" rtl="0" eaLnBrk="1" fontAlgn="auto" latinLnBrk="0" hangingPunct="1">
              <a:lnSpc>
                <a:spcPct val="100000"/>
              </a:lnSpc>
              <a:spcBef>
                <a:spcPts val="0"/>
              </a:spcBef>
              <a:spcAft>
                <a:spcPts val="0"/>
              </a:spcAft>
              <a:buSzPct val="100000"/>
              <a:buFontTx/>
              <a:buNone/>
            </a:pPr>
            <a:r>
              <a:rPr kumimoji="0" lang="bg-BG" sz="2400" b="0" i="0" u="none" strike="noStrike" kern="1200" cap="none" spc="0" baseline="0" noProof="0" dirty="0">
                <a:ln>
                  <a:noFill/>
                </a:ln>
                <a:solidFill>
                  <a:prstClr val="black"/>
                </a:solidFill>
                <a:effectLst/>
                <a:uLnTx/>
                <a:latin typeface="Calibri" pitchFamily="34" charset="0" panose="020F0502020204030204"/>
                <a:ea typeface="+mn-ea"/>
                <a:cs typeface="+mn-cs"/>
              </a:rPr>
              <a:t>Екран за добавяне на приход</a:t>
            </a:r>
            <a:endParaRPr kumimoji="0" lang="en-US" sz="2400" b="0" i="0" u="none" strike="noStrike" kern="1200" cap="none" spc="0" baseline="0" noProof="0" dirty="0">
              <a:ln>
                <a:noFill/>
              </a:ln>
              <a:solidFill>
                <a:prstClr val="black"/>
              </a:solidFill>
              <a:effectLst/>
              <a:uLnTx/>
              <a:latin typeface="Calibri" pitchFamily="34" charset="0" panose="020F0502020204030204"/>
              <a:ea typeface="+mn-ea"/>
              <a:cs typeface="+mn-cs"/>
            </a:endParaRPr>
          </a:p>
        </p:txBody>
      </p:sp>
      <p:pic>
        <p:nvPicPr>
          <p:cNvPr id="6" name="Content Placeholder 5"/>
          <p:cNvPicPr>
            <a:picLocks noGrp="1" noChangeAspect="1"/>
          </p:cNvPicPr>
          <p:nvPr>
            <p:ph idx="1"/>
          </p:nvPr>
        </p:nvPicPr>
        <p:blipFill>
          <a:blip r:embed="rId1"/>
          <a:srcRect/>
          <a:stretch>
            <a:fillRect/>
          </a:stretch>
        </p:blipFill>
        <p:spPr>
          <a:xfrm>
            <a:off x="5286747" y="1929866"/>
            <a:ext cx="6177748" cy="4022725"/>
          </a:xfrm>
          <a:prstGeom prst="rect">
            <a:avLst/>
          </a:prstGeom>
          <a:effectLst>
            <a:outerShdw blurRad="50800" dist="38100" dir="5400000" sx="104000" sy="104000" algn="t" rotWithShape="0">
              <a:prstClr val="black">
                <a:alpha val="40000"/>
              </a:prstClr>
            </a:outerShdw>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noEditPoints="1"/>
          </p:cNvSpPr>
          <p:nvPr>
            <p:ph idx="1"/>
          </p:nvPr>
        </p:nvSpPr>
        <p:spPr>
          <a:xfrm>
            <a:off x="338666" y="1655763"/>
            <a:ext cx="8619067" cy="3902075"/>
          </a:xfrm>
          <a:prstGeom prst="rect">
            <a:avLst/>
          </a:prstGeom>
        </p:spPr>
        <p:txBody>
          <a:bodyPr/>
          <a:lstStyle/>
          <a:p>
            <a:pPr marL="0" indent="0" algn="l">
              <a:buNone/>
            </a:pPr>
            <a:r>
              <a:rPr lang="bg-BG" sz="2600"/>
              <a:t>Разработената система служи за съхраняване и следене на данни свързани с личните/фирмените приходи и разходи.</a:t>
            </a:r>
          </a:p>
          <a:p>
            <a:pPr marL="0" indent="0" algn="l">
              <a:buNone/>
            </a:pPr>
            <a:r>
              <a:rPr lang="bg-BG" sz="2600" i="1" u="sng"/>
              <a:t>Функционалности на приложението:</a:t>
            </a:r>
          </a:p>
          <a:p>
            <a:pPr lvl="1" algn="l">
              <a:buFont typeface="Wingdings" charset="0"/>
              <a:buChar char="ü"/>
            </a:pPr>
            <a:r>
              <a:rPr lang="bg-BG" sz="2600"/>
              <a:t>Добавяне на приход по категория;</a:t>
            </a:r>
          </a:p>
          <a:p>
            <a:pPr lvl="1" algn="l">
              <a:buFont typeface="Wingdings" charset="0"/>
              <a:buChar char="ü"/>
            </a:pPr>
            <a:r>
              <a:rPr lang="bg-BG" sz="2600"/>
              <a:t>Добавяне на разход по категория;</a:t>
            </a:r>
          </a:p>
          <a:p>
            <a:pPr lvl="1" algn="l">
              <a:buFont typeface="Wingdings" charset="0"/>
              <a:buChar char="ü"/>
            </a:pPr>
            <a:r>
              <a:rPr lang="bg-BG" sz="2600"/>
              <a:t>Търсене на приход/разход по зададени критерии - категория и месец;</a:t>
            </a:r>
          </a:p>
          <a:p>
            <a:pPr lvl="1" algn="l">
              <a:buFont typeface="Wingdings" charset="0"/>
              <a:buChar char="ü"/>
            </a:pPr>
            <a:r>
              <a:rPr lang="bg-BG" sz="2600"/>
              <a:t>Справки за най-голям и най-малък приход(разход)</a:t>
            </a:r>
            <a:r>
              <a:rPr lang="en-US" sz="2600"/>
              <a:t>.</a:t>
            </a:r>
            <a:endParaRPr lang="bg-BG" sz="2600"/>
          </a:p>
          <a:p>
            <a:pPr marL="0" indent="0">
              <a:buNone/>
            </a:pPr>
          </a:p>
        </p:txBody>
      </p:sp>
      <p:sp>
        <p:nvSpPr>
          <p:cNvPr id="2" name="Title 1"/>
          <p:cNvSpPr>
            <a:spLocks noGrp="1" noEditPoints="1"/>
          </p:cNvSpPr>
          <p:nvPr>
            <p:ph type="title"/>
          </p:nvPr>
        </p:nvSpPr>
        <p:spPr>
          <a:xfrm>
            <a:off x="685800" y="365125"/>
            <a:ext cx="10515600" cy="1164696"/>
          </a:xfrm>
          <a:prstGeom prst="rect">
            <a:avLst/>
          </a:prstGeom>
        </p:spPr>
        <p:txBody>
          <a:bodyPr/>
          <a:lstStyle/>
          <a:p>
            <a:r>
              <a:rPr lang="bg-BG"/>
              <a:t>Описание на проекта</a:t>
            </a:r>
          </a:p>
        </p:txBody>
      </p:sp>
      <p:pic>
        <p:nvPicPr>
          <p:cNvPr id="9" name="Picture 8"/>
          <p:cNvPicPr>
            <a:picLocks noChangeAspect="1"/>
          </p:cNvPicPr>
          <p:nvPr/>
        </p:nvPicPr>
        <p:blipFill>
          <a:blip r:embed="rId1"/>
          <a:srcRect/>
          <a:stretch>
            <a:fillRect/>
          </a:stretch>
        </p:blipFill>
        <p:spPr>
          <a:xfrm>
            <a:off x="8957733" y="1989666"/>
            <a:ext cx="3234267" cy="3234267"/>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p:cNvSpPr>
            <a:spLocks noGrp="1" noEditPoints="1"/>
          </p:cNvSpPr>
          <p:nvPr>
            <p:ph type="title"/>
          </p:nvPr>
        </p:nvSpPr>
        <p:spPr/>
        <p:txBody>
          <a:bodyPr/>
          <a:lstStyle/>
          <a:p>
            <a:r>
              <a:rPr lang="bg-BG" dirty="0"/>
              <a:t>Краен продукт</a:t>
            </a:r>
            <a:endParaRPr lang="en-US" dirty="0"/>
          </a:p>
        </p:txBody>
      </p:sp>
      <p:sp>
        <p:nvSpPr>
          <p:cNvPr id="4" name="Контейнер за съдържание 3"/>
          <p:cNvSpPr>
            <a:spLocks noGrp="1" noEditPoints="1"/>
          </p:cNvSpPr>
          <p:nvPr>
            <p:ph idx="1"/>
          </p:nvPr>
        </p:nvSpPr>
        <p:spPr>
          <a:xfrm>
            <a:off x="1268800" y="1961135"/>
            <a:ext cx="2921245" cy="759243"/>
          </a:xfrm>
          <a:prstGeom prst="rect">
            <a:avLst/>
          </a:prstGeom>
          <a:noFill/>
        </p:spPr>
        <p:txBody>
          <a:bodyPr wrap="square" rtlCol="0">
            <a:spAutoFit/>
          </a:bodyPr>
          <a:lstStyle/>
          <a:p>
            <a:pPr marL="0" indent="0">
              <a:buNone/>
            </a:pPr>
            <a:r>
              <a:rPr lang="bg-BG" sz="2400" dirty="0">
                <a:latin typeface="Calibri" pitchFamily="34" charset="0" panose="020F0502020204030204"/>
                <a:ea typeface="Calibri" pitchFamily="34" charset="0" panose="020F0502020204030204"/>
                <a:cs typeface="Calibri" pitchFamily="34" charset="0" panose="020F0502020204030204"/>
              </a:rPr>
              <a:t>Екран за добавяне на разход</a:t>
            </a:r>
            <a:endParaRPr lang="en-US" sz="2400" dirty="0">
              <a:latin typeface="Calibri" pitchFamily="34" charset="0" panose="020F0502020204030204"/>
              <a:ea typeface="Calibri" pitchFamily="34" charset="0" panose="020F0502020204030204"/>
              <a:cs typeface="Calibri" pitchFamily="34" charset="0" panose="020F0502020204030204"/>
            </a:endParaRPr>
          </a:p>
        </p:txBody>
      </p:sp>
      <p:pic>
        <p:nvPicPr>
          <p:cNvPr id="3" name="Picture 2"/>
          <p:cNvPicPr>
            <a:picLocks noChangeAspect="1"/>
          </p:cNvPicPr>
          <p:nvPr/>
        </p:nvPicPr>
        <p:blipFill>
          <a:blip r:embed="rId1"/>
          <a:srcRect/>
          <a:stretch>
            <a:fillRect/>
          </a:stretch>
        </p:blipFill>
        <p:spPr>
          <a:xfrm>
            <a:off x="5245769" y="1961135"/>
            <a:ext cx="6302663" cy="4045590"/>
          </a:xfrm>
          <a:prstGeom prst="rect">
            <a:avLst/>
          </a:prstGeom>
          <a:effectLst>
            <a:outerShdw blurRad="50800" dist="38100" dir="5400000" sx="104000" sy="104000" algn="t" rotWithShape="0">
              <a:prstClr val="black">
                <a:alpha val="40000"/>
              </a:prstClr>
            </a:outerShdw>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p:cNvSpPr>
            <a:spLocks noGrp="1" noEditPoints="1"/>
          </p:cNvSpPr>
          <p:nvPr>
            <p:ph type="title"/>
          </p:nvPr>
        </p:nvSpPr>
        <p:spPr/>
        <p:txBody>
          <a:bodyPr/>
          <a:lstStyle/>
          <a:p>
            <a:r>
              <a:rPr lang="bg-BG" dirty="0"/>
              <a:t>Краен продукт</a:t>
            </a:r>
            <a:endParaRPr lang="en-US" dirty="0"/>
          </a:p>
        </p:txBody>
      </p:sp>
      <p:sp>
        <p:nvSpPr>
          <p:cNvPr id="3" name="Контейнер за съдържание 2"/>
          <p:cNvSpPr>
            <a:spLocks noGrp="1" noEditPoints="1"/>
          </p:cNvSpPr>
          <p:nvPr>
            <p:ph idx="1"/>
          </p:nvPr>
        </p:nvSpPr>
        <p:spPr>
          <a:xfrm>
            <a:off x="1200311" y="1966187"/>
            <a:ext cx="3337703" cy="975360"/>
          </a:xfrm>
        </p:spPr>
        <p:txBody>
          <a:bodyPr>
            <a:normAutofit/>
          </a:bodyPr>
          <a:lstStyle/>
          <a:p>
            <a:pPr marL="0" indent="0">
              <a:buNone/>
            </a:pPr>
            <a:r>
              <a:rPr lang="bg-BG" sz="2400" dirty="0">
                <a:latin typeface="Calibri" pitchFamily="34" charset="0" panose="020F0502020204030204"/>
                <a:ea typeface="Calibri" pitchFamily="34" charset="0" panose="020F0502020204030204"/>
                <a:cs typeface="Calibri" pitchFamily="34" charset="0" panose="020F0502020204030204"/>
              </a:rPr>
              <a:t>Екран за търсене на приход/разход</a:t>
            </a:r>
            <a:endParaRPr lang="en-US" sz="2400" dirty="0">
              <a:latin typeface="Calibri" pitchFamily="34" charset="0" panose="020F0502020204030204"/>
              <a:ea typeface="Calibri" pitchFamily="34" charset="0" panose="020F0502020204030204"/>
              <a:cs typeface="Calibri" pitchFamily="34" charset="0" panose="020F0502020204030204"/>
            </a:endParaRPr>
          </a:p>
        </p:txBody>
      </p:sp>
      <p:pic>
        <p:nvPicPr>
          <p:cNvPr id="5" name="Picture 4"/>
          <p:cNvPicPr>
            <a:picLocks noChangeAspect="1"/>
          </p:cNvPicPr>
          <p:nvPr/>
        </p:nvPicPr>
        <p:blipFill>
          <a:blip r:embed="rId1"/>
          <a:srcRect/>
          <a:stretch>
            <a:fillRect/>
          </a:stretch>
        </p:blipFill>
        <p:spPr>
          <a:xfrm>
            <a:off x="5133473" y="1966187"/>
            <a:ext cx="6497053" cy="4051133"/>
          </a:xfrm>
          <a:prstGeom prst="rect">
            <a:avLst/>
          </a:prstGeom>
          <a:effectLst>
            <a:outerShdw blurRad="50800" dist="38100" dir="5400000" sx="104000" sy="104000" algn="t" rotWithShape="0">
              <a:prstClr val="black">
                <a:alpha val="40000"/>
              </a:prstClr>
            </a:outerShdw>
          </a:effec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p:cNvSpPr>
            <a:spLocks noGrp="1" noEditPoints="1"/>
          </p:cNvSpPr>
          <p:nvPr>
            <p:ph type="title"/>
          </p:nvPr>
        </p:nvSpPr>
        <p:spPr/>
        <p:txBody>
          <a:bodyPr/>
          <a:lstStyle/>
          <a:p>
            <a:r>
              <a:rPr lang="bg-BG" dirty="0"/>
              <a:t>Краен продукт</a:t>
            </a:r>
            <a:endParaRPr lang="en-US" dirty="0"/>
          </a:p>
        </p:txBody>
      </p:sp>
      <p:sp>
        <p:nvSpPr>
          <p:cNvPr id="3" name="Контейнер за съдържание 2"/>
          <p:cNvSpPr>
            <a:spLocks noGrp="1" noEditPoints="1"/>
          </p:cNvSpPr>
          <p:nvPr>
            <p:ph idx="1"/>
          </p:nvPr>
        </p:nvSpPr>
        <p:spPr>
          <a:xfrm>
            <a:off x="1136988" y="1901581"/>
            <a:ext cx="2809908" cy="509693"/>
          </a:xfrm>
        </p:spPr>
        <p:txBody>
          <a:bodyPr>
            <a:normAutofit/>
          </a:bodyPr>
          <a:lstStyle/>
          <a:p>
            <a:pPr marL="0" indent="0">
              <a:buNone/>
            </a:pPr>
            <a:r>
              <a:rPr lang="bg-BG" sz="2400" dirty="0">
                <a:latin typeface="Calibri" pitchFamily="34" charset="0" panose="020F0502020204030204"/>
                <a:ea typeface="Calibri" pitchFamily="34" charset="0" panose="020F0502020204030204"/>
                <a:cs typeface="Calibri" pitchFamily="34" charset="0" panose="020F0502020204030204"/>
              </a:rPr>
              <a:t>Екран за справки</a:t>
            </a:r>
            <a:endParaRPr lang="en-US" sz="2400" dirty="0">
              <a:latin typeface="Calibri" pitchFamily="34" charset="0" panose="020F0502020204030204"/>
              <a:ea typeface="Calibri" pitchFamily="34" charset="0" panose="020F0502020204030204"/>
              <a:cs typeface="Calibri" pitchFamily="34" charset="0" panose="020F0502020204030204"/>
            </a:endParaRPr>
          </a:p>
        </p:txBody>
      </p:sp>
      <p:pic>
        <p:nvPicPr>
          <p:cNvPr id="5" name="Picture 4"/>
          <p:cNvPicPr>
            <a:picLocks noChangeAspect="1"/>
          </p:cNvPicPr>
          <p:nvPr/>
        </p:nvPicPr>
        <p:blipFill>
          <a:blip r:embed="rId1"/>
          <a:srcRect/>
          <a:stretch>
            <a:fillRect/>
          </a:stretch>
        </p:blipFill>
        <p:spPr>
          <a:xfrm>
            <a:off x="4908884" y="1901581"/>
            <a:ext cx="6833937" cy="4120510"/>
          </a:xfrm>
          <a:prstGeom prst="rect">
            <a:avLst/>
          </a:prstGeom>
          <a:effectLst>
            <a:outerShdw blurRad="50800" dist="38100" dir="5400000" sx="104000" sy="104000" algn="t" rotWithShape="0">
              <a:prstClr val="black">
                <a:alpha val="40000"/>
              </a:prstClr>
            </a:outerShdw>
          </a:effec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321733" y="390525"/>
            <a:ext cx="11108267" cy="3399896"/>
          </a:xfrm>
          <a:prstGeom prst="rect">
            <a:avLst/>
          </a:prstGeom>
        </p:spPr>
        <p:txBody>
          <a:bodyPr/>
          <a:lstStyle/>
          <a:p>
            <a:r>
              <a:rPr lang="bg-BG" sz="6600"/>
              <a:t>Благодарим за вниманието!</a:t>
            </a:r>
          </a:p>
        </p:txBody>
      </p:sp>
      <p:sp>
        <p:nvSpPr>
          <p:cNvPr id="3" name="Content Placeholder 2"/>
          <p:cNvSpPr>
            <a:spLocks noGrp="1" noEditPoints="1"/>
          </p:cNvSpPr>
          <p:nvPr>
            <p:ph idx="1"/>
          </p:nvPr>
        </p:nvSpPr>
        <p:spPr>
          <a:xfrm>
            <a:off x="8542867" y="2859616"/>
            <a:ext cx="2641600" cy="930805"/>
          </a:xfrm>
          <a:prstGeom prst="rect">
            <a:avLst/>
          </a:prstGeom>
        </p:spPr>
        <p:txBody>
          <a:bodyPr/>
          <a:lstStyle/>
          <a:p>
            <a:pPr marL="0" indent="0">
              <a:buNone/>
            </a:pPr>
            <a:r>
              <a:rPr lang="bg-BG" sz="4000"/>
              <a:t>Въпроси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p:cNvSpPr>
            <a:spLocks noGrp="1" noEditPoints="1"/>
          </p:cNvSpPr>
          <p:nvPr>
            <p:ph type="title"/>
          </p:nvPr>
        </p:nvSpPr>
        <p:spPr/>
        <p:txBody>
          <a:bodyPr/>
          <a:lstStyle/>
          <a:p>
            <a:r>
              <a:rPr lang="bg-BG" dirty="0"/>
              <a:t>Описание на заданието</a:t>
            </a:r>
            <a:endParaRPr lang="en-US" dirty="0"/>
          </a:p>
        </p:txBody>
      </p:sp>
      <p:sp>
        <p:nvSpPr>
          <p:cNvPr id="3" name="Контейнер за съдържание 2"/>
          <p:cNvSpPr>
            <a:spLocks noGrp="1" noEditPoints="1"/>
          </p:cNvSpPr>
          <p:nvPr>
            <p:ph idx="1"/>
          </p:nvPr>
        </p:nvSpPr>
        <p:spPr>
          <a:xfrm>
            <a:off x="400635" y="1766420"/>
            <a:ext cx="11129874" cy="4334810"/>
          </a:xfrm>
        </p:spPr>
        <p:txBody>
          <a:bodyPr>
            <a:normAutofit fontScale="85000" lnSpcReduction="20000"/>
          </a:bodyPr>
          <a:lstStyle/>
          <a:p>
            <a:pPr marL="0" indent="0">
              <a:buNone/>
            </a:pPr>
            <a:r>
              <a:rPr lang="bg-BG" sz="2600" dirty="0"/>
              <a:t>С</a:t>
            </a:r>
            <a:r>
              <a:rPr lang="en-US" sz="2600" dirty="0" err="1"/>
              <a:t>истема</a:t>
            </a:r>
            <a:r>
              <a:rPr lang="bg-BG" sz="2600" dirty="0"/>
              <a:t>та</a:t>
            </a:r>
            <a:r>
              <a:rPr lang="en-US" sz="2600" dirty="0"/>
              <a:t> </a:t>
            </a:r>
            <a:r>
              <a:rPr lang="en-US" sz="2600" dirty="0" err="1"/>
              <a:t>за</a:t>
            </a:r>
            <a:r>
              <a:rPr lang="en-US" sz="2600" dirty="0"/>
              <a:t> </a:t>
            </a:r>
            <a:r>
              <a:rPr lang="bg-BG" sz="2600" dirty="0"/>
              <a:t>съхранение на приходи/разходи</a:t>
            </a:r>
            <a:r>
              <a:rPr lang="en-US" sz="2600" dirty="0"/>
              <a:t> </a:t>
            </a:r>
            <a:r>
              <a:rPr lang="en-US" sz="2600" dirty="0" err="1"/>
              <a:t>трябва</a:t>
            </a:r>
            <a:r>
              <a:rPr lang="en-US" sz="2600" dirty="0"/>
              <a:t> </a:t>
            </a:r>
            <a:r>
              <a:rPr lang="en-US" sz="2600" dirty="0" err="1"/>
              <a:t>да</a:t>
            </a:r>
            <a:r>
              <a:rPr lang="en-US" sz="2600" dirty="0"/>
              <a:t> </a:t>
            </a:r>
            <a:r>
              <a:rPr lang="en-US" sz="2600" dirty="0" err="1"/>
              <a:t>предоставя</a:t>
            </a:r>
            <a:r>
              <a:rPr lang="en-US" sz="2600" dirty="0"/>
              <a:t> </a:t>
            </a:r>
            <a:r>
              <a:rPr lang="en-US" sz="2600" u="sng" dirty="0" err="1"/>
              <a:t>следните</a:t>
            </a:r>
            <a:r>
              <a:rPr lang="en-US" sz="2600" u="sng" dirty="0"/>
              <a:t> </a:t>
            </a:r>
            <a:r>
              <a:rPr lang="en-US" sz="2600" u="sng" dirty="0" err="1"/>
              <a:t>възможности</a:t>
            </a:r>
            <a:r>
              <a:rPr lang="en-US" sz="2600" u="sng" dirty="0"/>
              <a:t>:</a:t>
            </a:r>
            <a:endParaRPr lang="bg-BG" sz="2600" u="sng" dirty="0"/>
          </a:p>
          <a:p>
            <a:pPr>
              <a:buFont typeface="Arial" pitchFamily="34" charset="0" panose="020B0604020202020204"/>
              <a:buChar char="•"/>
            </a:pPr>
            <a:r>
              <a:rPr lang="en-US" sz="2400" b="1" dirty="0" err="1"/>
              <a:t>Модул</a:t>
            </a:r>
            <a:r>
              <a:rPr lang="en-US" sz="2400" b="1" dirty="0"/>
              <a:t> </a:t>
            </a:r>
            <a:r>
              <a:rPr lang="en-US" sz="2400" b="1" dirty="0" err="1"/>
              <a:t>за</a:t>
            </a:r>
            <a:r>
              <a:rPr lang="en-US" sz="2400" b="1" dirty="0"/>
              <a:t> </a:t>
            </a:r>
            <a:r>
              <a:rPr lang="bg-BG" sz="2400" b="1" dirty="0"/>
              <a:t>въвеждане на информация за приход</a:t>
            </a:r>
            <a:endParaRPr lang="en-US" b="1" dirty="0"/>
          </a:p>
          <a:p>
            <a:pPr marL="0" indent="0">
              <a:buNone/>
            </a:pPr>
            <a:r>
              <a:rPr lang="en-US" dirty="0"/>
              <a:t>     </a:t>
            </a:r>
            <a:r>
              <a:rPr lang="bg-BG" dirty="0"/>
              <a:t>- </a:t>
            </a:r>
            <a:r>
              <a:rPr lang="bg-BG" sz="2600" dirty="0"/>
              <a:t>Възможност за въвеждане на сума</a:t>
            </a:r>
            <a:endParaRPr lang="en-US" sz="2600" dirty="0"/>
          </a:p>
          <a:p>
            <a:pPr marL="0" indent="0">
              <a:buNone/>
            </a:pPr>
            <a:r>
              <a:rPr lang="en-US" sz="2600" dirty="0"/>
              <a:t>     </a:t>
            </a:r>
            <a:r>
              <a:rPr lang="bg-BG" sz="2600" dirty="0"/>
              <a:t>- Възможност за избиране на категория</a:t>
            </a:r>
            <a:endParaRPr lang="en-US" sz="2600" dirty="0"/>
          </a:p>
          <a:p>
            <a:pPr marL="0" indent="0">
              <a:buNone/>
            </a:pPr>
            <a:r>
              <a:rPr lang="en-US" sz="2600" dirty="0"/>
              <a:t>     </a:t>
            </a:r>
            <a:r>
              <a:rPr lang="bg-BG" sz="2600" dirty="0"/>
              <a:t>- Възможност за въвеждане на описание</a:t>
            </a:r>
            <a:endParaRPr lang="en-US" sz="2600" dirty="0"/>
          </a:p>
          <a:p>
            <a:pPr marL="0" indent="0">
              <a:buNone/>
            </a:pPr>
            <a:r>
              <a:rPr lang="en-US" sz="2600" dirty="0"/>
              <a:t>     </a:t>
            </a:r>
            <a:r>
              <a:rPr lang="bg-BG" sz="2600" dirty="0"/>
              <a:t>- Възможност за въвеждане на дата</a:t>
            </a:r>
            <a:endParaRPr lang="en-US" sz="2600" dirty="0"/>
          </a:p>
          <a:p>
            <a:pPr>
              <a:buFont typeface="Arial" pitchFamily="34" charset="0" panose="020B0604020202020204"/>
              <a:buChar char="•"/>
            </a:pPr>
            <a:r>
              <a:rPr lang="en-US" sz="2400" b="1" dirty="0" err="1"/>
              <a:t>Модул</a:t>
            </a:r>
            <a:r>
              <a:rPr lang="en-US" sz="2400" b="1" dirty="0"/>
              <a:t> </a:t>
            </a:r>
            <a:r>
              <a:rPr lang="bg-BG" sz="2400" b="1" dirty="0"/>
              <a:t>за въвеждане на информация за разход</a:t>
            </a:r>
            <a:endParaRPr lang="en-US" b="1" dirty="0"/>
          </a:p>
          <a:p>
            <a:pPr marL="0" indent="0">
              <a:buNone/>
            </a:pPr>
            <a:r>
              <a:rPr lang="en-US" dirty="0"/>
              <a:t>     </a:t>
            </a:r>
            <a:r>
              <a:rPr lang="bg-BG" dirty="0"/>
              <a:t>- </a:t>
            </a:r>
            <a:r>
              <a:rPr lang="bg-BG" sz="2600" dirty="0"/>
              <a:t>Възможност за въвеждане на сума</a:t>
            </a:r>
            <a:endParaRPr lang="en-US" sz="2600" dirty="0"/>
          </a:p>
          <a:p>
            <a:pPr marL="0" indent="0">
              <a:buNone/>
            </a:pPr>
            <a:r>
              <a:rPr lang="en-US" sz="2600" dirty="0"/>
              <a:t>     </a:t>
            </a:r>
            <a:r>
              <a:rPr lang="bg-BG" sz="2600" dirty="0"/>
              <a:t>- Възможност за избиране на категория</a:t>
            </a:r>
            <a:endParaRPr lang="en-US" sz="2600" dirty="0"/>
          </a:p>
          <a:p>
            <a:pPr marL="0" indent="0">
              <a:buNone/>
            </a:pPr>
            <a:r>
              <a:rPr lang="en-US" sz="2600" dirty="0"/>
              <a:t>     </a:t>
            </a:r>
            <a:r>
              <a:rPr lang="bg-BG" sz="2600" dirty="0"/>
              <a:t>- Възможност за въвеждане на описание</a:t>
            </a:r>
            <a:endParaRPr lang="en-US" sz="2600" dirty="0"/>
          </a:p>
          <a:p>
            <a:pPr marL="0" indent="0">
              <a:buNone/>
            </a:pPr>
            <a:r>
              <a:rPr lang="en-US" sz="2600" dirty="0"/>
              <a:t>     </a:t>
            </a:r>
            <a:r>
              <a:rPr lang="bg-BG" sz="2600" dirty="0"/>
              <a:t>- Възможност за въвеждане на дата</a:t>
            </a:r>
            <a:endParaRPr lang="en-US" sz="2600" dirty="0"/>
          </a:p>
          <a:p>
            <a:endParaRPr lang="en-US" dirty="0"/>
          </a:p>
        </p:txBody>
      </p:sp>
      <p:pic>
        <p:nvPicPr>
          <p:cNvPr id="5" name="Picture 4"/>
          <p:cNvPicPr>
            <a:picLocks noChangeAspect="1"/>
          </p:cNvPicPr>
          <p:nvPr/>
        </p:nvPicPr>
        <p:blipFill>
          <a:blip r:embed="rId1"/>
          <a:srcRect/>
          <a:stretch>
            <a:fillRect/>
          </a:stretch>
        </p:blipFill>
        <p:spPr>
          <a:xfrm>
            <a:off x="6853324" y="2758638"/>
            <a:ext cx="4814751" cy="3036471"/>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p:cNvSpPr>
            <a:spLocks noGrp="1" noEditPoints="1"/>
          </p:cNvSpPr>
          <p:nvPr>
            <p:ph type="title"/>
          </p:nvPr>
        </p:nvSpPr>
        <p:spPr/>
        <p:txBody>
          <a:bodyPr/>
          <a:lstStyle/>
          <a:p>
            <a:r>
              <a:rPr lang="bg-BG" dirty="0"/>
              <a:t>Описание на заданието</a:t>
            </a:r>
            <a:endParaRPr lang="en-US" dirty="0"/>
          </a:p>
        </p:txBody>
      </p:sp>
      <p:sp>
        <p:nvSpPr>
          <p:cNvPr id="3" name="Контейнер за съдържание 2"/>
          <p:cNvSpPr>
            <a:spLocks noGrp="1" noEditPoints="1"/>
          </p:cNvSpPr>
          <p:nvPr>
            <p:ph idx="1"/>
          </p:nvPr>
        </p:nvSpPr>
        <p:spPr>
          <a:xfrm>
            <a:off x="324902" y="1690688"/>
            <a:ext cx="10692309" cy="4233532"/>
          </a:xfrm>
        </p:spPr>
        <p:txBody>
          <a:bodyPr>
            <a:normAutofit fontScale="85000" lnSpcReduction="20000"/>
          </a:bodyPr>
          <a:lstStyle/>
          <a:p>
            <a:pPr>
              <a:buFont typeface="Arial" pitchFamily="34" charset="0" panose="020B0604020202020204"/>
              <a:buChar char="•"/>
            </a:pPr>
            <a:endParaRPr lang="en-US" b="1" dirty="0"/>
          </a:p>
          <a:p>
            <a:pPr>
              <a:buFont typeface="Arial" pitchFamily="34" charset="0" panose="020B0604020202020204"/>
              <a:buChar char="•"/>
            </a:pPr>
            <a:r>
              <a:rPr lang="en-US" b="1" dirty="0" err="1"/>
              <a:t>Модул</a:t>
            </a:r>
            <a:r>
              <a:rPr lang="en-US" b="1" dirty="0"/>
              <a:t> </a:t>
            </a:r>
            <a:r>
              <a:rPr lang="bg-BG" b="1" dirty="0"/>
              <a:t>за търсене на приход/разход</a:t>
            </a:r>
            <a:endParaRPr lang="en-US" b="1" dirty="0"/>
          </a:p>
          <a:p>
            <a:pPr marL="0" indent="0">
              <a:buNone/>
            </a:pPr>
            <a:r>
              <a:rPr lang="en-US" dirty="0"/>
              <a:t>   - </a:t>
            </a:r>
            <a:r>
              <a:rPr lang="bg-BG" dirty="0"/>
              <a:t>Възможност за избиране на приход или разход</a:t>
            </a:r>
            <a:endParaRPr lang="en-US" dirty="0"/>
          </a:p>
          <a:p>
            <a:pPr marL="0" indent="0">
              <a:buNone/>
            </a:pPr>
            <a:r>
              <a:rPr lang="en-US" dirty="0"/>
              <a:t>   - </a:t>
            </a:r>
            <a:r>
              <a:rPr lang="bg-BG" dirty="0"/>
              <a:t>Възможност за избиране на категория</a:t>
            </a:r>
            <a:endParaRPr lang="en-US" dirty="0"/>
          </a:p>
          <a:p>
            <a:pPr marL="0" indent="0">
              <a:buNone/>
            </a:pPr>
            <a:r>
              <a:rPr lang="en-US" dirty="0"/>
              <a:t>   - </a:t>
            </a:r>
            <a:r>
              <a:rPr lang="bg-BG" dirty="0"/>
              <a:t>Възможност за избиране на месец</a:t>
            </a:r>
            <a:endParaRPr lang="en-US" dirty="0"/>
          </a:p>
          <a:p>
            <a:endParaRPr lang="en-US" dirty="0"/>
          </a:p>
          <a:p>
            <a:pPr>
              <a:buFont typeface="Arial" pitchFamily="34" charset="0" panose="020B0604020202020204"/>
              <a:buChar char="•"/>
            </a:pPr>
            <a:r>
              <a:rPr lang="en-US" b="1" dirty="0" err="1"/>
              <a:t>Модул</a:t>
            </a:r>
            <a:r>
              <a:rPr lang="en-US" b="1" dirty="0"/>
              <a:t> </a:t>
            </a:r>
            <a:r>
              <a:rPr lang="bg-BG" b="1" dirty="0"/>
              <a:t>за извеждане на справки</a:t>
            </a:r>
            <a:endParaRPr lang="en-US" b="1" dirty="0"/>
          </a:p>
          <a:p>
            <a:pPr marL="0" indent="0">
              <a:buNone/>
            </a:pPr>
            <a:r>
              <a:rPr lang="en-US" dirty="0"/>
              <a:t>    - </a:t>
            </a:r>
            <a:r>
              <a:rPr lang="bg-BG" dirty="0"/>
              <a:t>Извеждане на най-голям приход</a:t>
            </a:r>
            <a:endParaRPr lang="en-US" dirty="0"/>
          </a:p>
          <a:p>
            <a:pPr marL="0" indent="0">
              <a:buNone/>
            </a:pPr>
            <a:r>
              <a:rPr lang="en-US" dirty="0"/>
              <a:t>    - </a:t>
            </a:r>
            <a:r>
              <a:rPr lang="bg-BG" dirty="0"/>
              <a:t>Извеждане на най-малък приход</a:t>
            </a:r>
            <a:endParaRPr lang="en-US" dirty="0"/>
          </a:p>
          <a:p>
            <a:pPr marL="0" indent="0">
              <a:buNone/>
            </a:pPr>
            <a:r>
              <a:rPr lang="en-US" dirty="0"/>
              <a:t>    - </a:t>
            </a:r>
            <a:r>
              <a:rPr lang="bg-BG" dirty="0"/>
              <a:t>Извеждане на най-голям разход</a:t>
            </a:r>
            <a:endParaRPr lang="en-US" dirty="0"/>
          </a:p>
          <a:p>
            <a:pPr marL="0" indent="0">
              <a:buNone/>
            </a:pPr>
            <a:r>
              <a:rPr lang="en-US" dirty="0"/>
              <a:t>    - </a:t>
            </a:r>
            <a:r>
              <a:rPr lang="bg-BG" dirty="0"/>
              <a:t>Извеждане на най-малък разход</a:t>
            </a:r>
            <a:endParaRPr lang="en-US" dirty="0"/>
          </a:p>
          <a:p>
            <a:endParaRPr lang="en-US" dirty="0"/>
          </a:p>
        </p:txBody>
      </p:sp>
      <p:pic>
        <p:nvPicPr>
          <p:cNvPr id="4" name="Picture 3"/>
          <p:cNvPicPr>
            <a:picLocks noChangeAspect="1"/>
          </p:cNvPicPr>
          <p:nvPr/>
        </p:nvPicPr>
        <p:blipFill>
          <a:blip r:embed="rId1"/>
          <a:srcRect/>
          <a:stretch>
            <a:fillRect/>
          </a:stretch>
        </p:blipFill>
        <p:spPr>
          <a:xfrm>
            <a:off x="9785753" y="2525508"/>
            <a:ext cx="2022443" cy="2022442"/>
          </a:xfrm>
          <a:prstGeom prst="rect">
            <a:avLst/>
          </a:prstGeom>
        </p:spPr>
      </p:pic>
      <p:pic>
        <p:nvPicPr>
          <p:cNvPr id="8" name="Picture 7"/>
          <p:cNvPicPr>
            <a:picLocks noChangeAspect="1"/>
          </p:cNvPicPr>
          <p:nvPr/>
        </p:nvPicPr>
        <p:blipFill>
          <a:blip r:embed="rId2"/>
          <a:srcRect/>
          <a:stretch>
            <a:fillRect/>
          </a:stretch>
        </p:blipFill>
        <p:spPr>
          <a:xfrm>
            <a:off x="7594171" y="2525508"/>
            <a:ext cx="2808336" cy="278010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838200" y="365125"/>
            <a:ext cx="10515600" cy="1039463"/>
          </a:xfrm>
          <a:prstGeom prst="rect">
            <a:avLst/>
          </a:prstGeom>
        </p:spPr>
        <p:txBody>
          <a:bodyPr/>
          <a:lstStyle/>
          <a:p>
            <a:r>
              <a:rPr lang="bg-BG"/>
              <a:t>Екип и роли</a:t>
            </a:r>
          </a:p>
        </p:txBody>
      </p:sp>
      <p:sp>
        <p:nvSpPr>
          <p:cNvPr id="3" name="Content Placeholder 2"/>
          <p:cNvSpPr>
            <a:spLocks noGrp="1" noEditPoints="1"/>
          </p:cNvSpPr>
          <p:nvPr>
            <p:ph idx="1"/>
          </p:nvPr>
        </p:nvSpPr>
        <p:spPr>
          <a:xfrm>
            <a:off x="552100" y="6301957"/>
            <a:ext cx="8899973" cy="261782"/>
          </a:xfrm>
          <a:prstGeom prst="rect">
            <a:avLst/>
          </a:prstGeom>
        </p:spPr>
        <p:txBody>
          <a:bodyPr/>
          <a:lstStyle/>
          <a:p>
            <a:pPr marL="0" indent="0">
              <a:buNone/>
            </a:pPr>
          </a:p>
        </p:txBody>
      </p:sp>
      <p:pic>
        <p:nvPicPr>
          <p:cNvPr id="4" name="Picture 3"/>
          <p:cNvPicPr>
            <a:picLocks noChangeAspect="1"/>
          </p:cNvPicPr>
          <p:nvPr/>
        </p:nvPicPr>
        <p:blipFill>
          <a:blip r:embed="rId1"/>
          <a:srcRect/>
          <a:stretch>
            <a:fillRect/>
          </a:stretch>
        </p:blipFill>
        <p:spPr>
          <a:xfrm>
            <a:off x="838200" y="1541180"/>
            <a:ext cx="2833191" cy="2833191"/>
          </a:xfrm>
          <a:prstGeom prst="rect">
            <a:avLst/>
          </a:prstGeom>
          <a:effectLst>
            <a:outerShdw blurRad="152400" dist="317500" dir="5400000" sx="90000" sy="-19000" rotWithShape="0">
              <a:prstClr val="black">
                <a:alpha val="15000"/>
              </a:prstClr>
            </a:outerShdw>
            <a:softEdge rad="31750"/>
          </a:effectLst>
          <a:scene3d>
            <a:camera prst="perspectiveRight"/>
            <a:lightRig rig="threePt" dir="t"/>
          </a:scene3d>
        </p:spPr>
      </p:pic>
      <p:pic>
        <p:nvPicPr>
          <p:cNvPr id="5" name="Picture 4"/>
          <p:cNvPicPr>
            <a:picLocks noChangeAspect="1"/>
          </p:cNvPicPr>
          <p:nvPr/>
        </p:nvPicPr>
        <p:blipFill>
          <a:blip r:embed="rId2"/>
          <a:srcRect/>
          <a:stretch>
            <a:fillRect/>
          </a:stretch>
        </p:blipFill>
        <p:spPr>
          <a:xfrm>
            <a:off x="4481775" y="2736071"/>
            <a:ext cx="2833191" cy="2833191"/>
          </a:xfrm>
          <a:prstGeom prst="rect">
            <a:avLst/>
          </a:prstGeom>
          <a:effectLst>
            <a:outerShdw blurRad="152400" dist="317500" dir="5400000" sx="90000" sy="-19000" rotWithShape="0">
              <a:prstClr val="black">
                <a:alpha val="15000"/>
              </a:prstClr>
            </a:outerShdw>
            <a:softEdge rad="31750"/>
          </a:effectLst>
          <a:scene3d>
            <a:camera prst="perspectiveRight"/>
            <a:lightRig rig="threePt" dir="t"/>
          </a:scene3d>
        </p:spPr>
      </p:pic>
      <p:sp>
        <p:nvSpPr>
          <p:cNvPr id="6" name="TextBox 5"/>
          <p:cNvSpPr txBox="1"/>
          <p:nvPr/>
        </p:nvSpPr>
        <p:spPr>
          <a:xfrm>
            <a:off x="3671391" y="1541180"/>
            <a:ext cx="5343349" cy="641121"/>
          </a:xfrm>
          <a:prstGeom prst="rect">
            <a:avLst/>
          </a:prstGeom>
          <a:noFill/>
        </p:spPr>
        <p:txBody>
          <a:bodyPr wrap="square" rtlCol="0">
            <a:spAutoFit/>
          </a:bodyPr>
          <a:lstStyle/>
          <a:p>
            <a:r>
              <a:rPr lang="bg-BG">
                <a:latin typeface="Calibri" pitchFamily="34" charset="0" panose="020F0502020204030204"/>
                <a:ea typeface="Calibri" pitchFamily="34" charset="0" panose="020F0502020204030204"/>
                <a:cs typeface="Calibri" pitchFamily="34" charset="0" panose="020F0502020204030204"/>
              </a:rPr>
              <a:t>Едис Мехмед - мениджър, разработчик, технически писател, тестер</a:t>
            </a:r>
            <a:r>
              <a:rPr lang="bg-BG"/>
              <a:t> </a:t>
            </a:r>
            <a:endParaRPr lang="en-US"/>
          </a:p>
        </p:txBody>
      </p:sp>
      <p:sp>
        <p:nvSpPr>
          <p:cNvPr id="7" name="TextBox 6"/>
          <p:cNvSpPr txBox="1"/>
          <p:nvPr/>
        </p:nvSpPr>
        <p:spPr>
          <a:xfrm>
            <a:off x="7314966" y="2736071"/>
            <a:ext cx="4770213" cy="641121"/>
          </a:xfrm>
          <a:prstGeom prst="rect">
            <a:avLst/>
          </a:prstGeom>
          <a:noFill/>
        </p:spPr>
        <p:txBody>
          <a:bodyPr wrap="square" rtlCol="0">
            <a:spAutoFit/>
          </a:bodyPr>
          <a:lstStyle/>
          <a:p>
            <a:r>
              <a:rPr lang="bg-BG">
                <a:latin typeface="Calibri" pitchFamily="34" charset="0" panose="020F0502020204030204"/>
                <a:ea typeface="Calibri" pitchFamily="34" charset="0" panose="020F0502020204030204"/>
                <a:cs typeface="Calibri" pitchFamily="34" charset="0" panose="020F0502020204030204"/>
              </a:rPr>
              <a:t>Кристиян Костадинов - архитект, разработчик, дизайнер, тестер</a:t>
            </a:r>
            <a:endParaRPr lang="en-US">
              <a:latin typeface="Calibri" pitchFamily="34" charset="0" panose="020F0502020204030204"/>
              <a:ea typeface="Calibri" pitchFamily="34" charset="0" panose="020F0502020204030204"/>
              <a:cs typeface="Calibri" pitchFamily="34" charset="0" panose="020F0502020204030204"/>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p:cNvSpPr>
            <a:spLocks noGrp="1" noEditPoints="1"/>
          </p:cNvSpPr>
          <p:nvPr>
            <p:ph type="title"/>
          </p:nvPr>
        </p:nvSpPr>
        <p:spPr/>
        <p:txBody>
          <a:bodyPr/>
          <a:lstStyle/>
          <a:p>
            <a:r>
              <a:rPr lang="bg-BG" dirty="0"/>
              <a:t>Бюджет</a:t>
            </a:r>
            <a:endParaRPr lang="en-US" dirty="0"/>
          </a:p>
        </p:txBody>
      </p:sp>
      <p:sp>
        <p:nvSpPr>
          <p:cNvPr id="11" name="Текстово поле 10"/>
          <p:cNvSpPr txBox="1"/>
          <p:nvPr/>
        </p:nvSpPr>
        <p:spPr>
          <a:xfrm>
            <a:off x="499835" y="1914848"/>
            <a:ext cx="5077942" cy="2744241"/>
          </a:xfrm>
          <a:prstGeom prst="rect">
            <a:avLst/>
          </a:prstGeom>
          <a:noFill/>
        </p:spPr>
        <p:txBody>
          <a:bodyPr wrap="square" rtlCol="0">
            <a:spAutoFit/>
          </a:bodyPr>
          <a:lstStyle/>
          <a:p>
            <a:pPr marL="0" marR="0" indent="0" algn="l" defTabSz="457200" rtl="0" eaLnBrk="1" fontAlgn="auto" latinLnBrk="0" hangingPunct="1">
              <a:lnSpc>
                <a:spcPct val="100000"/>
              </a:lnSpc>
              <a:spcBef>
                <a:spcPts val="0"/>
              </a:spcBef>
              <a:spcAft>
                <a:spcPts val="0"/>
              </a:spcAft>
              <a:buSzPct val="100000"/>
              <a:buFontTx/>
              <a:buNone/>
            </a:pPr>
            <a:endParaRPr kumimoji="0" lang="bg-BG" sz="1800" b="0" i="0" u="none" strike="noStrike" kern="1200" cap="none" spc="0" baseline="0" noProof="0" dirty="0">
              <a:ln>
                <a:noFill/>
              </a:ln>
              <a:solidFill>
                <a:prstClr val="black"/>
              </a:solidFill>
              <a:effectLst/>
              <a:uLnTx/>
              <a:latin typeface="Calibri" pitchFamily="34" charset="0" panose="020F0502020204030204"/>
              <a:ea typeface="+mn-ea"/>
              <a:cs typeface="+mn-cs"/>
            </a:endParaRPr>
          </a:p>
          <a:p>
            <a:pPr marL="0" marR="0" indent="0" algn="l" defTabSz="457200" rtl="0" eaLnBrk="1" fontAlgn="auto" latinLnBrk="0" hangingPunct="1">
              <a:lnSpc>
                <a:spcPct val="100000"/>
              </a:lnSpc>
              <a:spcBef>
                <a:spcPts val="0"/>
              </a:spcBef>
              <a:spcAft>
                <a:spcPts val="0"/>
              </a:spcAft>
              <a:buSzPct val="100000"/>
              <a:buFontTx/>
              <a:buNone/>
            </a:pPr>
            <a:r>
              <a:rPr kumimoji="0" lang="bg-BG" sz="2400" b="0" i="0" u="none" strike="noStrike" kern="1200" cap="none" spc="0" baseline="0" noProof="0" dirty="0">
                <a:ln>
                  <a:noFill/>
                </a:ln>
                <a:solidFill>
                  <a:prstClr val="black"/>
                </a:solidFill>
                <a:effectLst/>
                <a:uLnTx/>
                <a:latin typeface="Calibri" pitchFamily="34" charset="0" panose="020F0502020204030204"/>
                <a:ea typeface="+mn-ea"/>
                <a:cs typeface="+mn-cs"/>
              </a:rPr>
              <a:t>Общо разпределение на бюджета:</a:t>
            </a:r>
            <a:br>
              <a:rPr kumimoji="0" lang="bg-BG" sz="2400" b="0" i="0" u="none" strike="noStrike" kern="1200" cap="none" spc="0" baseline="0" noProof="0" dirty="0">
                <a:ln>
                  <a:noFill/>
                </a:ln>
                <a:solidFill>
                  <a:prstClr val="black"/>
                </a:solidFill>
                <a:effectLst/>
                <a:uLnTx/>
                <a:latin typeface="Calibri" pitchFamily="34" charset="0" panose="020F0502020204030204"/>
                <a:ea typeface="+mn-ea"/>
                <a:cs typeface="+mn-cs"/>
              </a:rPr>
            </a:br>
          </a:p>
          <a:p>
            <a:pPr marL="0" marR="0" indent="0" algn="l" defTabSz="457200" rtl="0" eaLnBrk="1" fontAlgn="auto" latinLnBrk="0" hangingPunct="1">
              <a:lnSpc>
                <a:spcPct val="100000"/>
              </a:lnSpc>
              <a:spcBef>
                <a:spcPts val="0"/>
              </a:spcBef>
              <a:spcAft>
                <a:spcPts val="0"/>
              </a:spcAft>
              <a:buSzPct val="100000"/>
              <a:buFontTx/>
              <a:buNone/>
            </a:pPr>
            <a:r>
              <a:rPr kumimoji="0" lang="bg-BG" sz="2400" b="0" i="0" u="none" strike="noStrike" kern="1200" cap="none" spc="0" baseline="0" noProof="0" dirty="0">
                <a:ln>
                  <a:noFill/>
                </a:ln>
                <a:solidFill>
                  <a:prstClr val="black"/>
                </a:solidFill>
                <a:effectLst/>
                <a:uLnTx/>
                <a:latin typeface="Calibri" pitchFamily="34" charset="0" panose="020F0502020204030204"/>
                <a:ea typeface="+mn-ea"/>
                <a:cs typeface="+mn-cs"/>
              </a:rPr>
              <a:t>Труд </a:t>
            </a:r>
            <a:r>
              <a:rPr kumimoji="0" lang="en-US" sz="2400" b="0" i="0" u="none" strike="noStrike" kern="1200" cap="none" spc="0" baseline="0" noProof="0" dirty="0">
                <a:ln>
                  <a:noFill/>
                </a:ln>
                <a:solidFill>
                  <a:prstClr val="black"/>
                </a:solidFill>
                <a:effectLst/>
                <a:uLnTx/>
                <a:latin typeface="Calibri" pitchFamily="34" charset="0" panose="020F0502020204030204"/>
                <a:ea typeface="+mn-ea"/>
                <a:cs typeface="+mn-cs"/>
              </a:rPr>
              <a:t>- 98.97</a:t>
            </a:r>
            <a:r>
              <a:rPr kumimoji="0" lang="bg-BG" sz="2400" b="0" i="0" u="none" strike="noStrike" kern="1200" cap="none" spc="0" baseline="0" noProof="0" dirty="0">
                <a:ln>
                  <a:noFill/>
                </a:ln>
                <a:solidFill>
                  <a:prstClr val="black"/>
                </a:solidFill>
                <a:effectLst/>
                <a:uLnTx/>
                <a:latin typeface="Calibri" pitchFamily="34" charset="0" panose="020F0502020204030204"/>
                <a:ea typeface="+mn-ea"/>
                <a:cs typeface="+mn-cs"/>
              </a:rPr>
              <a:t>% - </a:t>
            </a:r>
            <a:r>
              <a:rPr kumimoji="0" lang="en-US" sz="2400" b="0" i="0" u="none" strike="noStrike" kern="1200" cap="none" spc="0" baseline="0" noProof="0" dirty="0">
                <a:ln>
                  <a:noFill/>
                </a:ln>
                <a:solidFill>
                  <a:prstClr val="black"/>
                </a:solidFill>
                <a:effectLst/>
                <a:uLnTx/>
                <a:latin typeface="Calibri" pitchFamily="34" charset="0" panose="020F0502020204030204"/>
                <a:ea typeface="+mn-ea"/>
                <a:cs typeface="+mn-cs"/>
              </a:rPr>
              <a:t>1926</a:t>
            </a:r>
            <a:r>
              <a:rPr kumimoji="0" lang="bg-BG" sz="2400" b="0" i="0" u="none" strike="noStrike" kern="1200" cap="none" spc="0" baseline="0" noProof="0" dirty="0">
                <a:ln>
                  <a:noFill/>
                </a:ln>
                <a:solidFill>
                  <a:prstClr val="black"/>
                </a:solidFill>
                <a:effectLst/>
                <a:uLnTx/>
                <a:latin typeface="Calibri" pitchFamily="34" charset="0" panose="020F0502020204030204"/>
                <a:ea typeface="+mn-ea"/>
                <a:cs typeface="+mn-cs"/>
              </a:rPr>
              <a:t> </a:t>
            </a:r>
            <a:r>
              <a:rPr kumimoji="0" lang="en-US" sz="2400" b="0" i="0" u="none" strike="noStrike" kern="1200" cap="none" spc="0" baseline="0" noProof="0" dirty="0">
                <a:ln>
                  <a:noFill/>
                </a:ln>
                <a:solidFill>
                  <a:prstClr val="black"/>
                </a:solidFill>
                <a:effectLst/>
                <a:uLnTx/>
                <a:latin typeface="Calibri" pitchFamily="34" charset="0" panose="020F0502020204030204"/>
                <a:ea typeface="+mn-ea"/>
                <a:cs typeface="+mn-cs"/>
              </a:rPr>
              <a:t>$</a:t>
            </a:r>
            <a:r>
              <a:rPr kumimoji="0" lang="bg-BG" sz="2400" b="0" i="0" u="none" strike="noStrike" kern="1200" cap="none" spc="0" baseline="0" noProof="0" dirty="0">
                <a:ln>
                  <a:noFill/>
                </a:ln>
                <a:solidFill>
                  <a:prstClr val="black"/>
                </a:solidFill>
                <a:effectLst/>
                <a:uLnTx/>
                <a:latin typeface="Calibri" pitchFamily="34" charset="0" panose="020F0502020204030204"/>
                <a:ea typeface="+mn-ea"/>
                <a:cs typeface="+mn-cs"/>
              </a:rPr>
              <a:t>.</a:t>
            </a:r>
          </a:p>
          <a:p>
            <a:pPr marL="0" marR="0" indent="0" algn="l" defTabSz="457200" rtl="0" eaLnBrk="1" fontAlgn="auto" latinLnBrk="0" hangingPunct="1">
              <a:lnSpc>
                <a:spcPct val="100000"/>
              </a:lnSpc>
              <a:spcBef>
                <a:spcPts val="0"/>
              </a:spcBef>
              <a:spcAft>
                <a:spcPts val="0"/>
              </a:spcAft>
              <a:buSzPct val="100000"/>
              <a:buFontTx/>
              <a:buNone/>
            </a:pPr>
            <a:endParaRPr kumimoji="0" lang="bg-BG" sz="2400" b="0" i="0" u="none" strike="noStrike" kern="1200" cap="none" spc="0" baseline="0" noProof="0" dirty="0">
              <a:ln>
                <a:noFill/>
              </a:ln>
              <a:solidFill>
                <a:prstClr val="black"/>
              </a:solidFill>
              <a:effectLst/>
              <a:uLnTx/>
              <a:latin typeface="Calibri" pitchFamily="34" charset="0" panose="020F0502020204030204"/>
              <a:ea typeface="+mn-ea"/>
              <a:cs typeface="+mn-cs"/>
            </a:endParaRPr>
          </a:p>
          <a:p>
            <a:pPr marL="0" marR="0" indent="0" algn="l" defTabSz="457200" rtl="0" eaLnBrk="1" fontAlgn="auto" latinLnBrk="0" hangingPunct="1">
              <a:lnSpc>
                <a:spcPct val="100000"/>
              </a:lnSpc>
              <a:spcBef>
                <a:spcPts val="0"/>
              </a:spcBef>
              <a:spcAft>
                <a:spcPts val="0"/>
              </a:spcAft>
              <a:buSzPct val="100000"/>
              <a:buFontTx/>
              <a:buNone/>
            </a:pPr>
            <a:r>
              <a:rPr kumimoji="0" lang="bg-BG" sz="2400" b="0" i="0" u="none" strike="noStrike" kern="1200" cap="none" spc="0" baseline="0" noProof="0" dirty="0">
                <a:ln>
                  <a:noFill/>
                </a:ln>
                <a:solidFill>
                  <a:prstClr val="black"/>
                </a:solidFill>
                <a:effectLst/>
                <a:uLnTx/>
                <a:latin typeface="Calibri" pitchFamily="34" charset="0" panose="020F0502020204030204"/>
                <a:ea typeface="+mn-ea"/>
                <a:cs typeface="+mn-cs"/>
              </a:rPr>
              <a:t>Ресурси </a:t>
            </a:r>
            <a:r>
              <a:rPr kumimoji="0" lang="en-US" sz="2400" b="0" i="0" u="none" strike="noStrike" kern="1200" cap="none" spc="0" baseline="0" noProof="0" dirty="0">
                <a:ln>
                  <a:noFill/>
                </a:ln>
                <a:solidFill>
                  <a:prstClr val="black"/>
                </a:solidFill>
                <a:effectLst/>
                <a:uLnTx/>
                <a:latin typeface="Calibri" pitchFamily="34" charset="0" panose="020F0502020204030204"/>
                <a:ea typeface="+mn-ea"/>
                <a:cs typeface="+mn-cs"/>
              </a:rPr>
              <a:t>-</a:t>
            </a:r>
            <a:r>
              <a:rPr kumimoji="0" lang="bg-BG" sz="2400" b="0" i="0" u="none" strike="noStrike" kern="1200" cap="none" spc="0" baseline="0" noProof="0" dirty="0">
                <a:ln>
                  <a:noFill/>
                </a:ln>
                <a:solidFill>
                  <a:prstClr val="black"/>
                </a:solidFill>
                <a:effectLst/>
                <a:uLnTx/>
                <a:latin typeface="Calibri" pitchFamily="34" charset="0" panose="020F0502020204030204"/>
                <a:ea typeface="+mn-ea"/>
                <a:cs typeface="+mn-cs"/>
              </a:rPr>
              <a:t> 1</a:t>
            </a:r>
            <a:r>
              <a:rPr kumimoji="0" lang="en-US" sz="2400" b="0" i="0" u="none" strike="noStrike" kern="1200" cap="none" spc="0" baseline="0" noProof="0" dirty="0">
                <a:ln>
                  <a:noFill/>
                </a:ln>
                <a:solidFill>
                  <a:prstClr val="black"/>
                </a:solidFill>
                <a:effectLst/>
                <a:uLnTx/>
                <a:latin typeface="Calibri" pitchFamily="34" charset="0" panose="020F0502020204030204"/>
                <a:ea typeface="+mn-ea"/>
                <a:cs typeface="+mn-cs"/>
              </a:rPr>
              <a:t>.03</a:t>
            </a:r>
            <a:r>
              <a:rPr kumimoji="0" lang="bg-BG" sz="2400" b="0" i="0" u="none" strike="noStrike" kern="1200" cap="none" spc="0" baseline="0" noProof="0" dirty="0">
                <a:ln>
                  <a:noFill/>
                </a:ln>
                <a:solidFill>
                  <a:prstClr val="black"/>
                </a:solidFill>
                <a:effectLst/>
                <a:uLnTx/>
                <a:latin typeface="Calibri" pitchFamily="34" charset="0" panose="020F0502020204030204"/>
                <a:ea typeface="+mn-ea"/>
                <a:cs typeface="+mn-cs"/>
              </a:rPr>
              <a:t>% - </a:t>
            </a:r>
            <a:r>
              <a:rPr kumimoji="0" lang="en-US" sz="2400" b="0" i="0" u="none" strike="noStrike" kern="1200" cap="none" spc="0" baseline="0" noProof="0" dirty="0">
                <a:ln>
                  <a:noFill/>
                </a:ln>
                <a:solidFill>
                  <a:prstClr val="black"/>
                </a:solidFill>
                <a:effectLst/>
                <a:uLnTx/>
                <a:latin typeface="Calibri" pitchFamily="34" charset="0" panose="020F0502020204030204"/>
                <a:ea typeface="+mn-ea"/>
                <a:cs typeface="+mn-cs"/>
              </a:rPr>
              <a:t>20</a:t>
            </a:r>
            <a:r>
              <a:rPr kumimoji="0" lang="bg-BG" sz="2400" b="0" i="0" u="none" strike="noStrike" kern="1200" cap="none" spc="0" baseline="0" noProof="0" dirty="0">
                <a:ln>
                  <a:noFill/>
                </a:ln>
                <a:solidFill>
                  <a:prstClr val="black"/>
                </a:solidFill>
                <a:effectLst/>
                <a:uLnTx/>
                <a:latin typeface="Calibri" pitchFamily="34" charset="0" panose="020F0502020204030204"/>
                <a:ea typeface="+mn-ea"/>
                <a:cs typeface="+mn-cs"/>
              </a:rPr>
              <a:t> </a:t>
            </a:r>
            <a:r>
              <a:rPr kumimoji="0" lang="en-US" sz="2400" b="0" i="0" u="none" strike="noStrike" kern="1200" cap="none" spc="0" baseline="0" noProof="0" dirty="0">
                <a:ln>
                  <a:noFill/>
                </a:ln>
                <a:solidFill>
                  <a:prstClr val="black"/>
                </a:solidFill>
                <a:effectLst/>
                <a:uLnTx/>
                <a:latin typeface="Calibri" pitchFamily="34" charset="0" panose="020F0502020204030204"/>
                <a:ea typeface="+mn-ea"/>
                <a:cs typeface="+mn-cs"/>
              </a:rPr>
              <a:t>$</a:t>
            </a:r>
            <a:r>
              <a:rPr kumimoji="0" lang="bg-BG" sz="2400" b="0" i="0" u="none" strike="noStrike" kern="1200" cap="none" spc="0" baseline="0" noProof="0" dirty="0">
                <a:ln>
                  <a:noFill/>
                </a:ln>
                <a:solidFill>
                  <a:prstClr val="black"/>
                </a:solidFill>
                <a:effectLst/>
                <a:uLnTx/>
                <a:latin typeface="Calibri" pitchFamily="34" charset="0" panose="020F0502020204030204"/>
                <a:ea typeface="+mn-ea"/>
                <a:cs typeface="+mn-cs"/>
              </a:rPr>
              <a:t>.</a:t>
            </a:r>
            <a:endParaRPr kumimoji="0" lang="bg-BG" sz="1800" b="0" i="0" u="none" strike="noStrike" kern="1200" cap="none" spc="0" baseline="0" noProof="0" dirty="0">
              <a:ln>
                <a:noFill/>
              </a:ln>
              <a:solidFill>
                <a:prstClr val="black"/>
              </a:solidFill>
              <a:effectLst/>
              <a:uLnTx/>
              <a:latin typeface="Calibri" pitchFamily="34" charset="0" panose="020F0502020204030204"/>
              <a:ea typeface="+mn-ea"/>
              <a:cs typeface="+mn-cs"/>
            </a:endParaRPr>
          </a:p>
          <a:p>
            <a:pPr marL="0" marR="0" indent="0" algn="l" defTabSz="457200" rtl="0" eaLnBrk="1" fontAlgn="auto" latinLnBrk="0" hangingPunct="1">
              <a:lnSpc>
                <a:spcPct val="100000"/>
              </a:lnSpc>
              <a:spcBef>
                <a:spcPts val="0"/>
              </a:spcBef>
              <a:spcAft>
                <a:spcPts val="0"/>
              </a:spcAft>
              <a:buSzPct val="100000"/>
              <a:buFontTx/>
              <a:buNone/>
            </a:pPr>
            <a:endParaRPr kumimoji="0" lang="bg-BG" sz="1800" b="0" i="0" u="none" strike="noStrike" kern="1200" cap="none" spc="0" baseline="0" noProof="0" dirty="0">
              <a:ln>
                <a:noFill/>
              </a:ln>
              <a:solidFill>
                <a:prstClr val="black"/>
              </a:solidFill>
              <a:effectLst/>
              <a:uLnTx/>
              <a:latin typeface="Calibri" pitchFamily="34" charset="0" panose="020F0502020204030204"/>
              <a:ea typeface="+mn-ea"/>
              <a:cs typeface="+mn-cs"/>
            </a:endParaRPr>
          </a:p>
          <a:p>
            <a:pPr marL="0" marR="0" indent="0" algn="l" defTabSz="457200" rtl="0" eaLnBrk="1" fontAlgn="auto" latinLnBrk="0" hangingPunct="1">
              <a:lnSpc>
                <a:spcPct val="100000"/>
              </a:lnSpc>
              <a:spcBef>
                <a:spcPts val="0"/>
              </a:spcBef>
              <a:spcAft>
                <a:spcPts val="0"/>
              </a:spcAft>
              <a:buSzPct val="100000"/>
              <a:buFontTx/>
              <a:buNone/>
            </a:pPr>
            <a:endParaRPr kumimoji="0" lang="en-US" sz="1800" b="0" i="0" u="none" strike="noStrike" kern="1200" cap="none" spc="0" baseline="0" noProof="0" dirty="0">
              <a:ln>
                <a:noFill/>
              </a:ln>
              <a:solidFill>
                <a:prstClr val="black"/>
              </a:solidFill>
              <a:effectLst/>
              <a:uLnTx/>
              <a:latin typeface="Calibri" pitchFamily="34" charset="0" panose="020F0502020204030204"/>
              <a:ea typeface="+mn-ea"/>
              <a:cs typeface="+mn-cs"/>
            </a:endParaRPr>
          </a:p>
        </p:txBody>
      </p:sp>
      <p:pic>
        <p:nvPicPr>
          <p:cNvPr id="13" name="Picture 12"/>
          <p:cNvPicPr>
            <a:picLocks noChangeAspect="1"/>
          </p:cNvPicPr>
          <p:nvPr/>
        </p:nvPicPr>
        <p:blipFill>
          <a:blip r:embed="rId1"/>
          <a:srcRect/>
          <a:stretch>
            <a:fillRect/>
          </a:stretch>
        </p:blipFill>
        <p:spPr>
          <a:xfrm>
            <a:off x="6028681" y="1914848"/>
            <a:ext cx="4552950" cy="32004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p:cNvSpPr>
            <a:spLocks noGrp="1" noEditPoints="1"/>
          </p:cNvSpPr>
          <p:nvPr>
            <p:ph type="title"/>
          </p:nvPr>
        </p:nvSpPr>
        <p:spPr>
          <a:xfrm>
            <a:off x="838200" y="365125"/>
            <a:ext cx="9051438" cy="1325563"/>
          </a:xfrm>
        </p:spPr>
        <p:txBody>
          <a:bodyPr/>
          <a:lstStyle/>
          <a:p>
            <a:r>
              <a:rPr lang="bg-BG" dirty="0"/>
              <a:t>Програмни средства за реализация</a:t>
            </a:r>
            <a:endParaRPr lang="en-US" dirty="0"/>
          </a:p>
        </p:txBody>
      </p:sp>
      <p:sp>
        <p:nvSpPr>
          <p:cNvPr id="3" name="Контейнер за съдържание 2"/>
          <p:cNvSpPr>
            <a:spLocks noGrp="1" noEditPoints="1"/>
          </p:cNvSpPr>
          <p:nvPr>
            <p:ph idx="1"/>
          </p:nvPr>
        </p:nvSpPr>
        <p:spPr>
          <a:xfrm>
            <a:off x="371182" y="1926509"/>
            <a:ext cx="8445578" cy="3004983"/>
          </a:xfrm>
        </p:spPr>
        <p:txBody>
          <a:bodyPr/>
          <a:lstStyle/>
          <a:p>
            <a:pPr lvl="1" fontAlgn="base"/>
            <a:endParaRPr lang="en-US" dirty="0">
              <a:effectLst>
                <a:outerShdw sx="0" sy="0">
                  <a:srgbClr val="000000"/>
                </a:outerShdw>
              </a:effectLst>
            </a:endParaRPr>
          </a:p>
          <a:p>
            <a:pPr lvl="1" fontAlgn="base"/>
            <a:r>
              <a:rPr lang="en-US" dirty="0" err="1">
                <a:effectLst>
                  <a:outerShdw sx="0" sy="0">
                    <a:srgbClr val="000000"/>
                  </a:outerShdw>
                </a:effectLst>
              </a:rPr>
              <a:t>Език</a:t>
            </a:r>
            <a:r>
              <a:rPr lang="en-US" dirty="0">
                <a:effectLst>
                  <a:outerShdw sx="0" sy="0">
                    <a:srgbClr val="000000"/>
                  </a:outerShdw>
                </a:effectLst>
              </a:rPr>
              <a:t> </a:t>
            </a:r>
            <a:r>
              <a:rPr lang="en-US" dirty="0" err="1">
                <a:effectLst>
                  <a:outerShdw sx="0" sy="0">
                    <a:srgbClr val="000000"/>
                  </a:outerShdw>
                </a:effectLst>
              </a:rPr>
              <a:t>за</a:t>
            </a:r>
            <a:r>
              <a:rPr lang="en-US" dirty="0">
                <a:effectLst>
                  <a:outerShdw sx="0" sy="0">
                    <a:srgbClr val="000000"/>
                  </a:outerShdw>
                </a:effectLst>
              </a:rPr>
              <a:t> </a:t>
            </a:r>
            <a:r>
              <a:rPr lang="en-US" dirty="0" err="1">
                <a:effectLst>
                  <a:outerShdw sx="0" sy="0">
                    <a:srgbClr val="000000"/>
                  </a:outerShdw>
                </a:effectLst>
              </a:rPr>
              <a:t>програмиране</a:t>
            </a:r>
            <a:r>
              <a:rPr lang="en-US" dirty="0">
                <a:effectLst>
                  <a:outerShdw sx="0" sy="0">
                    <a:srgbClr val="000000"/>
                  </a:outerShdw>
                </a:effectLst>
              </a:rPr>
              <a:t> – C#</a:t>
            </a:r>
          </a:p>
          <a:p>
            <a:pPr marL="457200" lvl="1" indent="0" fontAlgn="base">
              <a:buNone/>
            </a:pPr>
            <a:endParaRPr lang="en-US" dirty="0">
              <a:effectLst>
                <a:outerShdw sx="0" sy="0">
                  <a:srgbClr val="000000"/>
                </a:outerShdw>
              </a:effectLst>
            </a:endParaRPr>
          </a:p>
          <a:p>
            <a:pPr lvl="1" fontAlgn="base"/>
            <a:r>
              <a:rPr lang="bg-BG" dirty="0">
                <a:effectLst>
                  <a:outerShdw sx="0" sy="0">
                    <a:srgbClr val="000000"/>
                  </a:outerShdw>
                </a:effectLst>
              </a:rPr>
              <a:t>База данни –</a:t>
            </a:r>
            <a:r>
              <a:rPr lang="en-US" dirty="0">
                <a:effectLst>
                  <a:outerShdw sx="0" sy="0">
                    <a:srgbClr val="000000"/>
                  </a:outerShdw>
                </a:effectLst>
              </a:rPr>
              <a:t> Microsoft SQL Server</a:t>
            </a:r>
          </a:p>
          <a:p>
            <a:pPr lvl="1" fontAlgn="base"/>
            <a:endParaRPr lang="en-US" dirty="0">
              <a:effectLst>
                <a:outerShdw sx="0" sy="0">
                  <a:srgbClr val="000000"/>
                </a:outerShdw>
              </a:effectLst>
            </a:endParaRPr>
          </a:p>
          <a:p>
            <a:pPr lvl="1" fontAlgn="base"/>
            <a:r>
              <a:rPr lang="en-US" dirty="0">
                <a:effectLst>
                  <a:outerShdw sx="0" sy="0">
                    <a:srgbClr val="000000"/>
                  </a:outerShdw>
                </a:effectLst>
              </a:rPr>
              <a:t>IDE – Microsoft Visual Studio 2022 (Community edition)</a:t>
            </a:r>
          </a:p>
          <a:p>
            <a:endParaRPr lang="en-US" dirty="0"/>
          </a:p>
        </p:txBody>
      </p:sp>
      <p:pic>
        <p:nvPicPr>
          <p:cNvPr id="4" name="Picture 3"/>
          <p:cNvPicPr>
            <a:picLocks noChangeAspect="1"/>
          </p:cNvPicPr>
          <p:nvPr/>
        </p:nvPicPr>
        <p:blipFill>
          <a:blip r:embed="rId1"/>
          <a:srcRect r="-1282" b="7812"/>
          <a:stretch/>
        </p:blipFill>
        <p:spPr>
          <a:xfrm>
            <a:off x="8318013" y="1662465"/>
            <a:ext cx="3322152" cy="3269027"/>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p:cNvSpPr>
            <a:spLocks noGrp="1" noEditPoints="1"/>
          </p:cNvSpPr>
          <p:nvPr>
            <p:ph type="title"/>
          </p:nvPr>
        </p:nvSpPr>
        <p:spPr/>
        <p:txBody>
          <a:bodyPr/>
          <a:lstStyle/>
          <a:p>
            <a:r>
              <a:rPr lang="bg-BG" dirty="0"/>
              <a:t>Система за контрол на версиите</a:t>
            </a:r>
            <a:endParaRPr lang="en-US" dirty="0"/>
          </a:p>
        </p:txBody>
      </p:sp>
      <p:sp>
        <p:nvSpPr>
          <p:cNvPr id="3" name="Контейнер за съдържание 2"/>
          <p:cNvSpPr>
            <a:spLocks noGrp="1" noEditPoints="1"/>
          </p:cNvSpPr>
          <p:nvPr>
            <p:ph idx="1"/>
          </p:nvPr>
        </p:nvSpPr>
        <p:spPr>
          <a:xfrm>
            <a:off x="181852" y="1690688"/>
            <a:ext cx="8134234" cy="4014749"/>
          </a:xfrm>
        </p:spPr>
        <p:txBody>
          <a:bodyPr/>
          <a:lstStyle/>
          <a:p>
            <a:pPr marL="0" indent="0" algn="l">
              <a:buNone/>
            </a:pPr>
            <a:r>
              <a:rPr lang="bg-BG" dirty="0"/>
              <a:t>Избрахме </a:t>
            </a:r>
            <a:r>
              <a:rPr lang="en-US" b="1" dirty="0"/>
              <a:t>Git</a:t>
            </a:r>
            <a:r>
              <a:rPr lang="bg-BG" dirty="0"/>
              <a:t>, защото:</a:t>
            </a:r>
          </a:p>
          <a:p>
            <a:pPr algn="l">
              <a:buFont typeface="Wingdings" charset="0"/>
              <a:buChar char="ü"/>
            </a:pPr>
            <a:r>
              <a:rPr lang="en-US" dirty="0" err="1"/>
              <a:t>   </a:t>
            </a:r>
            <a:r>
              <a:rPr lang="bg-BG" dirty="0" err="1"/>
              <a:t>В днешно време</a:t>
            </a:r>
            <a:r>
              <a:rPr lang="ru-RU" dirty="0"/>
              <a:t> </a:t>
            </a:r>
            <a:r>
              <a:rPr lang="ru-RU" i="1" dirty="0" err="1"/>
              <a:t>Git</a:t>
            </a:r>
            <a:r>
              <a:rPr lang="ru-RU" dirty="0"/>
              <a:t> е най-</a:t>
            </a:r>
            <a:r>
              <a:rPr lang="ru-RU" dirty="0" err="1"/>
              <a:t>използваната</a:t>
            </a:r>
            <a:r>
              <a:rPr lang="ru-RU" dirty="0"/>
              <a:t> </a:t>
            </a:r>
            <a:r>
              <a:rPr lang="bg-BG" dirty="0"/>
              <a:t>              </a:t>
            </a:r>
            <a:r>
              <a:rPr lang="ru-RU" dirty="0"/>
              <a:t>модерна система з</a:t>
            </a:r>
            <a:r>
              <a:rPr lang="bg-BG" dirty="0"/>
              <a:t>а </a:t>
            </a:r>
            <a:r>
              <a:rPr lang="ru-RU" dirty="0" err="1"/>
              <a:t>контрол</a:t>
            </a:r>
            <a:r>
              <a:rPr lang="bg-BG" dirty="0" err="1"/>
              <a:t> </a:t>
            </a:r>
            <a:r>
              <a:rPr lang="ru-RU" dirty="0"/>
              <a:t>на </a:t>
            </a:r>
            <a:r>
              <a:rPr lang="ru-RU" dirty="0" err="1"/>
              <a:t>версиите</a:t>
            </a:r>
            <a:r>
              <a:rPr lang="bg-BG" dirty="0" err="1"/>
              <a:t>;</a:t>
            </a:r>
            <a:endParaRPr lang="ru-RU" dirty="0"/>
          </a:p>
          <a:p>
            <a:pPr algn="l">
              <a:buFont typeface="Wingdings" charset="0"/>
              <a:buChar char="ü"/>
            </a:pPr>
            <a:r>
              <a:rPr lang="en-US" dirty="0"/>
              <a:t>   </a:t>
            </a:r>
            <a:r>
              <a:rPr lang="ru-RU" dirty="0"/>
              <a:t>Прост дизайн, </a:t>
            </a:r>
            <a:r>
              <a:rPr lang="ru-RU" dirty="0" err="1"/>
              <a:t>лесен</a:t>
            </a:r>
            <a:r>
              <a:rPr lang="ru-RU" dirty="0"/>
              <a:t> за </a:t>
            </a:r>
            <a:r>
              <a:rPr lang="ru-RU" dirty="0" err="1"/>
              <a:t>научаване</a:t>
            </a:r>
            <a:r>
              <a:rPr lang="bg-BG" dirty="0" err="1"/>
              <a:t>;</a:t>
            </a:r>
            <a:endParaRPr lang="ru-RU" dirty="0"/>
          </a:p>
          <a:p>
            <a:pPr algn="l">
              <a:buFont typeface="Wingdings" charset="0"/>
              <a:buChar char="ü"/>
            </a:pPr>
            <a:r>
              <a:rPr lang="en-US" dirty="0"/>
              <a:t>   </a:t>
            </a:r>
            <a:r>
              <a:rPr lang="bg-BG" dirty="0"/>
              <a:t>Бързи и лесни актуализации на проекта;</a:t>
            </a:r>
            <a:endParaRPr lang="ru-RU" dirty="0"/>
          </a:p>
          <a:p>
            <a:pPr algn="l">
              <a:buFont typeface="Wingdings" charset="0"/>
              <a:buChar char="ü"/>
            </a:pPr>
            <a:r>
              <a:rPr lang="en-US" dirty="0" err="1"/>
              <a:t>   </a:t>
            </a:r>
            <a:r>
              <a:rPr lang="ru-RU" dirty="0" err="1"/>
              <a:t>Всеки</a:t>
            </a:r>
            <a:r>
              <a:rPr lang="ru-RU" dirty="0"/>
              <a:t> от </a:t>
            </a:r>
            <a:r>
              <a:rPr lang="ru-RU" dirty="0" err="1"/>
              <a:t>участниците</a:t>
            </a:r>
            <a:r>
              <a:rPr lang="ru-RU" dirty="0"/>
              <a:t> в проекта </a:t>
            </a:r>
            <a:r>
              <a:rPr lang="ru-RU" dirty="0" err="1"/>
              <a:t>има</a:t>
            </a:r>
            <a:r>
              <a:rPr lang="ru-RU" dirty="0"/>
              <a:t> свое </a:t>
            </a:r>
            <a:r>
              <a:rPr lang="ru-RU" dirty="0" err="1"/>
              <a:t>копие</a:t>
            </a:r>
            <a:r>
              <a:rPr lang="ru-RU" dirty="0"/>
              <a:t> на </a:t>
            </a:r>
            <a:r>
              <a:rPr lang="ru-RU" dirty="0" err="1"/>
              <a:t>локалното</a:t>
            </a:r>
            <a:r>
              <a:rPr lang="ru-RU" dirty="0"/>
              <a:t> си хранилище</a:t>
            </a:r>
            <a:r>
              <a:rPr lang="bg-BG" dirty="0"/>
              <a:t>;</a:t>
            </a:r>
          </a:p>
          <a:p>
            <a:pPr algn="l">
              <a:buFont typeface="Wingdings" charset="0"/>
              <a:buChar char="ü"/>
            </a:pPr>
            <a:r>
              <a:rPr lang="en-US" dirty="0"/>
              <a:t>   </a:t>
            </a:r>
            <a:r>
              <a:rPr lang="bg-BG" dirty="0"/>
              <a:t>Децентрализирана система (трето поколение);</a:t>
            </a:r>
            <a:endParaRPr lang="ru-RU" dirty="0"/>
          </a:p>
        </p:txBody>
      </p:sp>
      <p:pic>
        <p:nvPicPr>
          <p:cNvPr id="4" name="Picture 3"/>
          <p:cNvPicPr>
            <a:picLocks noChangeAspect="1"/>
          </p:cNvPicPr>
          <p:nvPr/>
        </p:nvPicPr>
        <p:blipFill>
          <a:blip r:embed="rId1"/>
          <a:srcRect/>
          <a:stretch>
            <a:fillRect/>
          </a:stretch>
        </p:blipFill>
        <p:spPr>
          <a:xfrm>
            <a:off x="8316086" y="2368535"/>
            <a:ext cx="3037714" cy="2804354"/>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p:cNvSpPr>
            <a:spLocks noGrp="1" noEditPoints="1"/>
          </p:cNvSpPr>
          <p:nvPr>
            <p:ph type="title"/>
          </p:nvPr>
        </p:nvSpPr>
        <p:spPr>
          <a:xfrm>
            <a:off x="474133" y="164570"/>
            <a:ext cx="10820400" cy="1054629"/>
          </a:xfrm>
        </p:spPr>
        <p:txBody>
          <a:bodyPr/>
          <a:lstStyle/>
          <a:p>
            <a:r>
              <a:rPr lang="bg-BG" dirty="0"/>
              <a:t>Система за контрол на версиите</a:t>
            </a:r>
            <a:endParaRPr lang="en-US" dirty="0"/>
          </a:p>
        </p:txBody>
      </p:sp>
      <p:pic>
        <p:nvPicPr>
          <p:cNvPr id="8" name="Picture 7"/>
          <p:cNvPicPr>
            <a:picLocks noChangeAspect="1"/>
          </p:cNvPicPr>
          <p:nvPr/>
        </p:nvPicPr>
        <p:blipFill>
          <a:blip r:embed="rId1"/>
          <a:srcRect/>
          <a:stretch>
            <a:fillRect/>
          </a:stretch>
        </p:blipFill>
        <p:spPr>
          <a:xfrm>
            <a:off x="584200" y="1320799"/>
            <a:ext cx="10339801" cy="4758266"/>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Book Club">
  <a:themeElements>
    <a:clrScheme name="Book Club">
      <a:dk1>
        <a:sysClr val="windowText" lastClr="000000"/>
      </a:dk1>
      <a:lt1>
        <a:sysClr val="window" lastClr="FFFFFF"/>
      </a:lt1>
      <a:dk2>
        <a:srgbClr val="273A3D"/>
      </a:dk2>
      <a:lt2>
        <a:srgbClr val="E7E6E1"/>
      </a:lt2>
      <a:accent1>
        <a:srgbClr val="B22828"/>
      </a:accent1>
      <a:accent2>
        <a:srgbClr val="A42455"/>
      </a:accent2>
      <a:accent3>
        <a:srgbClr val="1F6D9D"/>
      </a:accent3>
      <a:accent4>
        <a:srgbClr val="3C8C6E"/>
      </a:accent4>
      <a:accent5>
        <a:srgbClr val="903089"/>
      </a:accent5>
      <a:accent6>
        <a:srgbClr val="4CA8E6"/>
      </a:accent6>
      <a:hlink>
        <a:srgbClr val="4CA8E6"/>
      </a:hlink>
      <a:folHlink>
        <a:srgbClr val="86C4EE"/>
      </a:folHlink>
    </a:clrScheme>
    <a:fontScheme name="Book Club">
      <a:majorFont>
        <a:latin typeface="Calibri bold"/>
        <a:ea typeface=""/>
        <a:cs typeface=""/>
      </a:majorFont>
      <a:minorFont>
        <a:latin typeface="Calibri Light"/>
        <a:ea typeface=""/>
        <a:cs typeface=""/>
      </a:minorFont>
    </a:fontScheme>
    <a:fmtScheme name="Book Club">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Ретроспекция">
  <a:themeElements>
    <a:clrScheme name="Ретроспекция">
      <a:dk1>
        <a:sysClr val="windowText" lastClr="000000"/>
      </a:dk1>
      <a:lt1>
        <a:sysClr val="window" lastClr="FFFFFF"/>
      </a:lt1>
      <a:dk2>
        <a:srgbClr val="514949"/>
      </a:dk2>
      <a:lt2>
        <a:srgbClr val="E1E1DB"/>
      </a:lt2>
      <a:accent1>
        <a:srgbClr val="9DBFBE"/>
      </a:accent1>
      <a:accent2>
        <a:srgbClr val="DB8631"/>
      </a:accent2>
      <a:accent3>
        <a:srgbClr val="E3CC5A"/>
      </a:accent3>
      <a:accent4>
        <a:srgbClr val="ACADA8"/>
      </a:accent4>
      <a:accent5>
        <a:srgbClr val="927C61"/>
      </a:accent5>
      <a:accent6>
        <a:srgbClr val="B3B435"/>
      </a:accent6>
      <a:hlink>
        <a:srgbClr val="0000FF"/>
      </a:hlink>
      <a:folHlink>
        <a:srgbClr val="800080"/>
      </a:folHlink>
    </a:clrScheme>
    <a:fontScheme name="Ретроспекци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Ретроспекция">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243AF7DC-D15B-41C0-AE81-23980D1B9FC4}"/>
    </a:ext>
  </a:extLst>
</a:theme>
</file>

<file path=docProps/app.xml><?xml version="1.0" encoding="utf-8"?>
<Properties xmlns="http://schemas.openxmlformats.org/officeDocument/2006/extended-properties" xmlns:vt="http://schemas.openxmlformats.org/officeDocument/2006/docPropsVTypes">
  <TotalTime>0</TotalTime>
  <Words>339</Words>
  <Application>Microsoft Office PowerPoint</Application>
  <PresentationFormat>Widescreen</PresentationFormat>
  <Paragraphs>85</Paragraphs>
  <Slides>18</Slides>
  <Notes>0</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18</vt:i4>
      </vt:variant>
    </vt:vector>
  </HeadingPairs>
  <TitlesOfParts>
    <vt:vector size="23" baseType="lpstr">
      <vt:lpstr>Arial</vt:lpstr>
      <vt:lpstr>Calibri</vt:lpstr>
      <vt:lpstr>Calibri Light</vt:lpstr>
      <vt:lpstr>Office Theme</vt:lpstr>
      <vt:lpstr>Ретроспекция</vt:lpstr>
      <vt:lpstr>Система за следене на приходи и разходи</vt:lpstr>
      <vt:lpstr>Описание на заданието</vt:lpstr>
      <vt:lpstr>Описание на заданието</vt:lpstr>
      <vt:lpstr>Бюджет</vt:lpstr>
      <vt:lpstr>Програмни средства за реализация</vt:lpstr>
      <vt:lpstr>Система за контрол на версиите</vt:lpstr>
      <vt:lpstr>Система за контрол на версиите</vt:lpstr>
      <vt:lpstr>Система за управление на проекта</vt:lpstr>
      <vt:lpstr>Система за управление на проекта</vt:lpstr>
      <vt:lpstr>Задачи</vt:lpstr>
      <vt:lpstr>Задачи</vt:lpstr>
      <vt:lpstr>Жалонни точки и критичен път</vt:lpstr>
      <vt:lpstr>Диаграма за изпълнение на задачите</vt:lpstr>
      <vt:lpstr>Краен продукт</vt:lpstr>
      <vt:lpstr>Краен продукт</vt:lpstr>
      <vt:lpstr>Краен продукт</vt:lpstr>
      <vt:lpstr>Краен продукт</vt:lpstr>
      <vt:lpstr>Краен продукт</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Система за следене на приходи и разходи</dc:title>
  <dc:creator>Кристиян Костадинов</dc:creator>
  <cp:lastModifiedBy>Едис Мехмед</cp:lastModifiedBy>
  <cp:revision>2</cp:revision>
  <dcterms:created xsi:type="dcterms:W3CDTF">2022-05-13T22:09:14Z</dcterms:created>
  <dcterms:modified xsi:type="dcterms:W3CDTF">2022-05-25T18:10:39Z</dcterms:modified>
</cp:coreProperties>
</file>