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57" r:id="rId3"/>
    <p:sldId id="267" r:id="rId4"/>
    <p:sldId id="266" r:id="rId5"/>
    <p:sldId id="264" r:id="rId6"/>
    <p:sldId id="268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0" autoAdjust="0"/>
    <p:restoredTop sz="89985" autoAdjust="0"/>
  </p:normalViewPr>
  <p:slideViewPr>
    <p:cSldViewPr snapToGrid="0" showGuides="1">
      <p:cViewPr varScale="1">
        <p:scale>
          <a:sx n="60" d="100"/>
          <a:sy n="60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FCD36-371E-4734-A392-CE01E248321A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04CE-7FE5-401A-9D73-10E2A5C78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17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904CE-7FE5-401A-9D73-10E2A5C788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3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904CE-7FE5-401A-9D73-10E2A5C788A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34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C904CE-7FE5-401A-9D73-10E2A5C788A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54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3.code redundancy (database)</a:t>
            </a:r>
          </a:p>
          <a:p>
            <a:r>
              <a:rPr lang="en-GB" dirty="0"/>
              <a:t>Modularity</a:t>
            </a:r>
          </a:p>
          <a:p>
            <a:r>
              <a:rPr lang="en-GB" dirty="0"/>
              <a:t>security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904CE-7FE5-401A-9D73-10E2A5C788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4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3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2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9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0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9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8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B33D13-77AC-49C5-B8BD-632ECA1B58F4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FF7046-33D8-4182-841D-1313C8255F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9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4700-3DFA-4A8A-AFA4-602D60EA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981089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Code review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1243C5-24A8-4C3C-AEB3-AFBEC857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791" y="2151783"/>
            <a:ext cx="10993546" cy="1123654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Group 3</a:t>
            </a:r>
          </a:p>
          <a:p>
            <a:r>
              <a:rPr lang="en-GB" altLang="zh-CN" sz="1800" dirty="0"/>
              <a:t>Jianning </a:t>
            </a:r>
            <a:r>
              <a:rPr lang="en-GB" altLang="zh-CN" sz="1800" dirty="0" err="1"/>
              <a:t>kang</a:t>
            </a:r>
            <a:r>
              <a:rPr lang="en-GB" altLang="zh-CN" sz="1800" dirty="0"/>
              <a:t>, </a:t>
            </a:r>
            <a:r>
              <a:rPr lang="en-GB" altLang="zh-CN" sz="1800" dirty="0" err="1"/>
              <a:t>jiayi</a:t>
            </a:r>
            <a:r>
              <a:rPr lang="en-GB" altLang="zh-CN" sz="1800" dirty="0"/>
              <a:t> dong, Hongbin pan, </a:t>
            </a:r>
            <a:r>
              <a:rPr lang="en-GB" altLang="zh-CN" sz="1800" dirty="0" err="1"/>
              <a:t>qile</a:t>
            </a:r>
            <a:r>
              <a:rPr lang="en-GB" altLang="zh-CN" sz="1800" dirty="0"/>
              <a:t> </a:t>
            </a:r>
            <a:r>
              <a:rPr lang="en-GB" altLang="zh-CN" sz="1800" dirty="0" err="1"/>
              <a:t>guo</a:t>
            </a:r>
            <a:r>
              <a:rPr lang="en-GB" altLang="zh-CN" sz="1800" dirty="0"/>
              <a:t>, </a:t>
            </a:r>
            <a:r>
              <a:rPr lang="en-GB" altLang="zh-CN" sz="1800" dirty="0" err="1"/>
              <a:t>xiao</a:t>
            </a:r>
            <a:r>
              <a:rPr lang="en-GB" altLang="zh-CN" sz="1800" dirty="0"/>
              <a:t> </a:t>
            </a:r>
            <a:r>
              <a:rPr lang="en-GB" altLang="zh-CN" sz="1800" dirty="0" err="1"/>
              <a:t>zheng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09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F420F9-54BF-4570-BDE0-7E38D7F3C6D2}"/>
              </a:ext>
            </a:extLst>
          </p:cNvPr>
          <p:cNvSpPr/>
          <p:nvPr/>
        </p:nvSpPr>
        <p:spPr>
          <a:xfrm>
            <a:off x="731520" y="2283936"/>
            <a:ext cx="1092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Aim of project: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Developing a user-friendly mutation and drug searching website based on the data collecting from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PharmGKB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Maintainability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Modularity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Standardability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89732-5F14-4EEE-88D5-315595CE0068}"/>
              </a:ext>
            </a:extLst>
          </p:cNvPr>
          <p:cNvSpPr txBox="1"/>
          <p:nvPr/>
        </p:nvSpPr>
        <p:spPr>
          <a:xfrm>
            <a:off x="731520" y="965200"/>
            <a:ext cx="650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Introduction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311465D2-CBA5-442E-A1B8-A168B9D84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8" name="Group 1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512D889-9991-48AC-961E-085C9758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26" y="744088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330271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78186C-E014-4701-BF4B-FE647D00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2094480"/>
            <a:ext cx="6835496" cy="37278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7F64FC-91E1-478F-A59D-D865BAF7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9570"/>
            <a:ext cx="11029616" cy="1013800"/>
          </a:xfrm>
        </p:spPr>
        <p:txBody>
          <a:bodyPr/>
          <a:lstStyle/>
          <a:p>
            <a:r>
              <a:rPr lang="en-US" dirty="0"/>
              <a:t>Background of the webpage is unrelated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64ACB-1DC7-4D65-91DC-3FBDCB8B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0" y="4178049"/>
            <a:ext cx="4643373" cy="1583733"/>
          </a:xfrm>
        </p:spPr>
        <p:txBody>
          <a:bodyPr/>
          <a:lstStyle/>
          <a:p>
            <a:r>
              <a:rPr lang="en-GB" b="1" dirty="0"/>
              <a:t>Change the picture to something about the issue of the website</a:t>
            </a:r>
          </a:p>
          <a:p>
            <a:r>
              <a:rPr lang="en-GB" b="1" dirty="0"/>
              <a:t>Add the introduction that explain the relation between picture </a:t>
            </a:r>
            <a:r>
              <a:rPr lang="en-GB" b="1"/>
              <a:t>with website</a:t>
            </a:r>
            <a:endParaRPr lang="en-GB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EADE08-04D7-4AB9-9182-D39122D602B3}"/>
              </a:ext>
            </a:extLst>
          </p:cNvPr>
          <p:cNvSpPr txBox="1"/>
          <p:nvPr/>
        </p:nvSpPr>
        <p:spPr>
          <a:xfrm>
            <a:off x="7413816" y="3666041"/>
            <a:ext cx="1986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Solution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3F4D6D-E736-4B5D-9DB0-D6F60B7C2F50}"/>
              </a:ext>
            </a:extLst>
          </p:cNvPr>
          <p:cNvSpPr/>
          <p:nvPr/>
        </p:nvSpPr>
        <p:spPr>
          <a:xfrm>
            <a:off x="7347727" y="2446610"/>
            <a:ext cx="4844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Gill Sans MT" panose="020B0502020104020203"/>
                <a:ea typeface="华文中宋" panose="02010600040101010101" pitchFamily="2" charset="-122"/>
              </a:rPr>
              <a:t>The homepage background is not related with the dosing guideline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Make the user feeling confusing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b="1" dirty="0">
                <a:ln w="22225">
                  <a:solidFill>
                    <a:srgbClr val="ED8428"/>
                  </a:solidFill>
                  <a:prstDash val="solid"/>
                </a:ln>
                <a:solidFill>
                  <a:srgbClr val="ED8428">
                    <a:lumMod val="40000"/>
                    <a:lumOff val="60000"/>
                  </a:srgbClr>
                </a:solidFill>
              </a:rPr>
              <a:t>functionality</a:t>
            </a:r>
            <a:endParaRPr lang="en-GB" altLang="zh-CN" b="1" dirty="0">
              <a:ln w="22225">
                <a:solidFill>
                  <a:srgbClr val="ED8428"/>
                </a:solidFill>
                <a:prstDash val="solid"/>
              </a:ln>
              <a:solidFill>
                <a:srgbClr val="ED8428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E0B1D-F4FD-4C61-8BD4-FF191045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SQL.file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8F7190-27E3-4351-8BA1-3CBE91D8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73755"/>
            <a:ext cx="3200564" cy="2425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41EB84-86F8-4DF3-BA55-D600A0DCDB67}"/>
              </a:ext>
            </a:extLst>
          </p:cNvPr>
          <p:cNvSpPr/>
          <p:nvPr/>
        </p:nvSpPr>
        <p:spPr>
          <a:xfrm>
            <a:off x="4655419" y="22338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architecture of </a:t>
            </a:r>
            <a:r>
              <a:rPr lang="en-US" altLang="zh-CN" b="1" dirty="0" err="1">
                <a:solidFill>
                  <a:prstClr val="black"/>
                </a:solidFill>
              </a:rPr>
              <a:t>sql</a:t>
            </a:r>
            <a:r>
              <a:rPr lang="en-US" altLang="zh-CN" b="1" dirty="0">
                <a:solidFill>
                  <a:prstClr val="black"/>
                </a:solidFill>
              </a:rPr>
              <a:t> class</a:t>
            </a:r>
            <a:r>
              <a:rPr lang="en-US" altLang="zh-CN" dirty="0">
                <a:solidFill>
                  <a:prstClr val="black"/>
                </a:solidFill>
              </a:rPr>
              <a:t> is not standard 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standardization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.</a:t>
            </a:r>
            <a:r>
              <a:rPr lang="en-US" altLang="zh-CN" dirty="0" err="1">
                <a:solidFill>
                  <a:prstClr val="black"/>
                </a:solidFill>
              </a:rPr>
              <a:t>sql</a:t>
            </a:r>
            <a:r>
              <a:rPr lang="en-US" altLang="zh-CN" dirty="0">
                <a:solidFill>
                  <a:prstClr val="black"/>
                </a:solidFill>
              </a:rPr>
              <a:t> file should be put under the resource directory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or it may cause compiling error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04EC9A-26C3-40A6-8EB7-B0EE8EA14CC4}"/>
              </a:ext>
            </a:extLst>
          </p:cNvPr>
          <p:cNvSpPr txBox="1"/>
          <p:nvPr/>
        </p:nvSpPr>
        <p:spPr>
          <a:xfrm>
            <a:off x="4195024" y="3700816"/>
            <a:ext cx="24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Solution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6DE50D-E553-4EA5-9C9F-907F265DFC48}"/>
              </a:ext>
            </a:extLst>
          </p:cNvPr>
          <p:cNvSpPr txBox="1"/>
          <p:nvPr/>
        </p:nvSpPr>
        <p:spPr>
          <a:xfrm>
            <a:off x="4655419" y="4995512"/>
            <a:ext cx="420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Put under the resource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Maybe better to create another document to illustrate how to run the </a:t>
            </a:r>
            <a:r>
              <a:rPr lang="en-US" altLang="zh-CN" dirty="0" err="1"/>
              <a:t>sql</a:t>
            </a:r>
            <a:r>
              <a:rPr lang="en-US" altLang="zh-CN" dirty="0"/>
              <a:t> before deploying the website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311465D2-CBA5-442E-A1B8-A168B9D84D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8" name="Group 1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512D889-9991-48AC-961E-085C9758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26" y="744088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145049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B90CE-4C22-408A-A077-8CA3E63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of </a:t>
            </a:r>
            <a:r>
              <a:rPr lang="en-US" altLang="zh-CN" b="1" dirty="0" err="1"/>
              <a:t>webapp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907E9D-DE5E-4D4D-B11F-AD9BE32B0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73416"/>
            <a:ext cx="3092285" cy="34671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7D3AFF-1FC4-4E9C-8AB3-69A6AAD248EE}"/>
              </a:ext>
            </a:extLst>
          </p:cNvPr>
          <p:cNvSpPr txBox="1"/>
          <p:nvPr/>
        </p:nvSpPr>
        <p:spPr>
          <a:xfrm>
            <a:off x="4303553" y="1862356"/>
            <a:ext cx="69209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architecture of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webapp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 is not </a:t>
            </a:r>
            <a:r>
              <a:rPr lang="en-US" altLang="zh-CN" dirty="0">
                <a:solidFill>
                  <a:prstClr val="black"/>
                </a:solidFill>
              </a:rPr>
              <a:t>standard   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standardization</a:t>
            </a:r>
            <a:endParaRPr kumimoji="0" lang="en-US" altLang="zh-CN" sz="2400" b="1" i="0" u="none" strike="noStrike" kern="120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bootstrap,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css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jquery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under static directory is not used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view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 directory should not be included in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WEB-INF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 directory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static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 directory in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WEB-INF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 directory is not used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8638FEA-5476-4A0D-81E8-31A5C470146C}"/>
              </a:ext>
            </a:extLst>
          </p:cNvPr>
          <p:cNvSpPr/>
          <p:nvPr/>
        </p:nvSpPr>
        <p:spPr>
          <a:xfrm>
            <a:off x="5984150" y="5167618"/>
            <a:ext cx="671119" cy="1568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303D8A-8518-4431-84DC-BB1210561EF3}"/>
              </a:ext>
            </a:extLst>
          </p:cNvPr>
          <p:cNvSpPr txBox="1"/>
          <p:nvPr/>
        </p:nvSpPr>
        <p:spPr>
          <a:xfrm>
            <a:off x="5162029" y="5767322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webapp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0D1E68-0B35-4B50-A8D7-1F154954E800}"/>
              </a:ext>
            </a:extLst>
          </p:cNvPr>
          <p:cNvSpPr txBox="1"/>
          <p:nvPr/>
        </p:nvSpPr>
        <p:spPr>
          <a:xfrm>
            <a:off x="6772714" y="5213324"/>
            <a:ext cx="1745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layui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WEB-INF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BEAE47-640C-4AB8-A778-0A6DE1C322A3}"/>
              </a:ext>
            </a:extLst>
          </p:cNvPr>
          <p:cNvSpPr txBox="1"/>
          <p:nvPr/>
        </p:nvSpPr>
        <p:spPr>
          <a:xfrm>
            <a:off x="4060271" y="4770384"/>
            <a:ext cx="24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Solution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F64FC-91E1-478F-A59D-D865BAF7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9570"/>
            <a:ext cx="11029616" cy="1013800"/>
          </a:xfrm>
        </p:spPr>
        <p:txBody>
          <a:bodyPr/>
          <a:lstStyle/>
          <a:p>
            <a:r>
              <a:rPr lang="en-GB" dirty="0"/>
              <a:t>Tight coupling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64ACB-1DC7-4D65-91DC-3FBDCB8B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81357"/>
            <a:ext cx="11029615" cy="3678303"/>
          </a:xfrm>
        </p:spPr>
        <p:txBody>
          <a:bodyPr/>
          <a:lstStyle/>
          <a:p>
            <a:r>
              <a:rPr lang="en-GB" dirty="0"/>
              <a:t>Encapsulate </a:t>
            </a:r>
            <a:r>
              <a:rPr lang="en-GB" dirty="0" err="1"/>
              <a:t>url</a:t>
            </a:r>
            <a:r>
              <a:rPr lang="en-GB" dirty="0"/>
              <a:t> &amp; username &amp; password in </a:t>
            </a:r>
            <a:r>
              <a:rPr lang="en-GB" b="1" dirty="0" err="1"/>
              <a:t>app.properties</a:t>
            </a:r>
            <a:endParaRPr lang="en-GB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DA3C0-62D3-4F8C-B5F0-95C0371B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7" y="2578724"/>
            <a:ext cx="6747361" cy="12659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824239-72DF-4EE9-9E2B-4249EA865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28" y="4806854"/>
            <a:ext cx="5029443" cy="10008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9DD224-DA34-406E-B077-2E8F39535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27" y="4485504"/>
            <a:ext cx="2044970" cy="3213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9AD798-BF99-452B-AA5A-41AD66679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27" y="2204178"/>
            <a:ext cx="2044970" cy="3793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EADE08-04D7-4AB9-9182-D39122D602B3}"/>
              </a:ext>
            </a:extLst>
          </p:cNvPr>
          <p:cNvSpPr txBox="1"/>
          <p:nvPr/>
        </p:nvSpPr>
        <p:spPr>
          <a:xfrm>
            <a:off x="6122934" y="4567662"/>
            <a:ext cx="244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华文中宋" panose="02010600040101010101" pitchFamily="2" charset="-122"/>
                <a:cs typeface="+mn-cs"/>
              </a:rPr>
              <a:t>Solution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3F4D6D-E736-4B5D-9DB0-D6F60B7C2F50}"/>
              </a:ext>
            </a:extLst>
          </p:cNvPr>
          <p:cNvSpPr/>
          <p:nvPr/>
        </p:nvSpPr>
        <p:spPr>
          <a:xfrm>
            <a:off x="7347727" y="2446610"/>
            <a:ext cx="4844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</a:rPr>
              <a:t>Url</a:t>
            </a:r>
            <a:r>
              <a:rPr lang="en-US" altLang="zh-CN" dirty="0">
                <a:solidFill>
                  <a:prstClr val="black"/>
                </a:solidFill>
              </a:rPr>
              <a:t> &amp; user name &amp; password occur in 2 places 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Modularity &amp; maintainability </a:t>
            </a:r>
          </a:p>
          <a:p>
            <a:pPr lvl="0" defTabSz="457200"/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Security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highly coupled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</a:pPr>
            <a:endParaRPr lang="en-US" altLang="zh-C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4907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宽屏</PresentationFormat>
  <Paragraphs>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Wingdings 2</vt:lpstr>
      <vt:lpstr>红利</vt:lpstr>
      <vt:lpstr>Code review</vt:lpstr>
      <vt:lpstr>PowerPoint 演示文稿</vt:lpstr>
      <vt:lpstr>Group 5</vt:lpstr>
      <vt:lpstr>Background of the webpage is unrelated</vt:lpstr>
      <vt:lpstr>Location of SQL.file</vt:lpstr>
      <vt:lpstr>Group 2</vt:lpstr>
      <vt:lpstr>architecture of webapp</vt:lpstr>
      <vt:lpstr>Tight coupling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Guo Qile</dc:creator>
  <cp:lastModifiedBy>Guo Qile</cp:lastModifiedBy>
  <cp:revision>1</cp:revision>
  <dcterms:created xsi:type="dcterms:W3CDTF">2020-05-07T01:08:37Z</dcterms:created>
  <dcterms:modified xsi:type="dcterms:W3CDTF">2020-05-07T01:09:39Z</dcterms:modified>
</cp:coreProperties>
</file>