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1" r:id="rId3"/>
    <p:sldId id="262" r:id="rId4"/>
    <p:sldId id="263" r:id="rId5"/>
    <p:sldId id="264" r:id="rId6"/>
    <p:sldId id="260"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81" autoAdjust="0"/>
  </p:normalViewPr>
  <p:slideViewPr>
    <p:cSldViewPr snapToGrid="0">
      <p:cViewPr varScale="1">
        <p:scale>
          <a:sx n="81" d="100"/>
          <a:sy n="81" d="100"/>
        </p:scale>
        <p:origin x="9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8B27FD-C63C-4A2A-A14C-B8080E1A8214}"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8FD96CB3-548E-499F-9F79-9EC5886F6167}">
      <dgm:prSet/>
      <dgm:spPr/>
      <dgm:t>
        <a:bodyPr/>
        <a:lstStyle/>
        <a:p>
          <a:r>
            <a:rPr lang="en-US" dirty="0"/>
            <a:t>What is it?</a:t>
          </a:r>
          <a:endParaRPr lang="zh-CN" dirty="0"/>
        </a:p>
      </dgm:t>
    </dgm:pt>
    <dgm:pt modelId="{513ABC49-6679-42C9-AA63-E6B6AA6AB64F}" type="parTrans" cxnId="{673BA653-B161-407C-ABF4-EF9E3F81B631}">
      <dgm:prSet/>
      <dgm:spPr/>
      <dgm:t>
        <a:bodyPr/>
        <a:lstStyle/>
        <a:p>
          <a:endParaRPr lang="en-US"/>
        </a:p>
      </dgm:t>
    </dgm:pt>
    <dgm:pt modelId="{77341E17-268D-457F-A9C6-8ACB3C322478}" type="sibTrans" cxnId="{673BA653-B161-407C-ABF4-EF9E3F81B631}">
      <dgm:prSet/>
      <dgm:spPr/>
      <dgm:t>
        <a:bodyPr/>
        <a:lstStyle/>
        <a:p>
          <a:endParaRPr lang="en-US"/>
        </a:p>
      </dgm:t>
    </dgm:pt>
    <dgm:pt modelId="{60B9F7D0-524D-447B-AE5F-845BC7587F99}">
      <dgm:prSet/>
      <dgm:spPr/>
      <dgm:t>
        <a:bodyPr/>
        <a:lstStyle/>
        <a:p>
          <a:r>
            <a:rPr lang="en-US" dirty="0"/>
            <a:t>The test for system with minimum granularity.</a:t>
          </a:r>
        </a:p>
      </dgm:t>
    </dgm:pt>
    <dgm:pt modelId="{573738E7-9AFE-47A3-A347-1A470A2ECD6D}" type="parTrans" cxnId="{1256E3E8-94BA-45DF-88F3-A9906BE474B8}">
      <dgm:prSet/>
      <dgm:spPr/>
      <dgm:t>
        <a:bodyPr/>
        <a:lstStyle/>
        <a:p>
          <a:endParaRPr lang="en-US"/>
        </a:p>
      </dgm:t>
    </dgm:pt>
    <dgm:pt modelId="{D135208D-F41E-4B6F-B5A2-B7901D6EF7FB}" type="sibTrans" cxnId="{1256E3E8-94BA-45DF-88F3-A9906BE474B8}">
      <dgm:prSet/>
      <dgm:spPr/>
      <dgm:t>
        <a:bodyPr/>
        <a:lstStyle/>
        <a:p>
          <a:endParaRPr lang="en-US"/>
        </a:p>
      </dgm:t>
    </dgm:pt>
    <dgm:pt modelId="{B31A3D7A-D52E-4BC5-BCE2-6F6E1288E69E}">
      <dgm:prSet/>
      <dgm:spPr/>
      <dgm:t>
        <a:bodyPr/>
        <a:lstStyle/>
        <a:p>
          <a:r>
            <a:rPr lang="en-US"/>
            <a:t>Strategy---white box</a:t>
          </a:r>
        </a:p>
      </dgm:t>
    </dgm:pt>
    <dgm:pt modelId="{9FE783DE-1F4D-4206-B415-A769FD3B34D9}" type="parTrans" cxnId="{76BB5FC1-8EAF-4E0A-87F1-4A27758661B7}">
      <dgm:prSet/>
      <dgm:spPr/>
      <dgm:t>
        <a:bodyPr/>
        <a:lstStyle/>
        <a:p>
          <a:endParaRPr lang="en-US"/>
        </a:p>
      </dgm:t>
    </dgm:pt>
    <dgm:pt modelId="{87759342-AB7E-4ED0-95B1-A8E488F43E59}" type="sibTrans" cxnId="{76BB5FC1-8EAF-4E0A-87F1-4A27758661B7}">
      <dgm:prSet/>
      <dgm:spPr/>
      <dgm:t>
        <a:bodyPr/>
        <a:lstStyle/>
        <a:p>
          <a:endParaRPr lang="en-US"/>
        </a:p>
      </dgm:t>
    </dgm:pt>
    <dgm:pt modelId="{A5BFED72-0A6B-4DEB-8512-C663C9987046}" type="pres">
      <dgm:prSet presAssocID="{508B27FD-C63C-4A2A-A14C-B8080E1A8214}" presName="linear" presStyleCnt="0">
        <dgm:presLayoutVars>
          <dgm:animLvl val="lvl"/>
          <dgm:resizeHandles val="exact"/>
        </dgm:presLayoutVars>
      </dgm:prSet>
      <dgm:spPr/>
    </dgm:pt>
    <dgm:pt modelId="{5590F12D-D1AB-4144-9E69-8035ABFF035D}" type="pres">
      <dgm:prSet presAssocID="{8FD96CB3-548E-499F-9F79-9EC5886F6167}" presName="parentText" presStyleLbl="node1" presStyleIdx="0" presStyleCnt="3">
        <dgm:presLayoutVars>
          <dgm:chMax val="0"/>
          <dgm:bulletEnabled val="1"/>
        </dgm:presLayoutVars>
      </dgm:prSet>
      <dgm:spPr/>
    </dgm:pt>
    <dgm:pt modelId="{2F5F0332-9F5C-49C5-A50D-252FE6D850F0}" type="pres">
      <dgm:prSet presAssocID="{77341E17-268D-457F-A9C6-8ACB3C322478}" presName="spacer" presStyleCnt="0"/>
      <dgm:spPr/>
    </dgm:pt>
    <dgm:pt modelId="{67386949-F679-463D-B14A-958A2CDFDC2A}" type="pres">
      <dgm:prSet presAssocID="{60B9F7D0-524D-447B-AE5F-845BC7587F99}" presName="parentText" presStyleLbl="node1" presStyleIdx="1" presStyleCnt="3">
        <dgm:presLayoutVars>
          <dgm:chMax val="0"/>
          <dgm:bulletEnabled val="1"/>
        </dgm:presLayoutVars>
      </dgm:prSet>
      <dgm:spPr/>
    </dgm:pt>
    <dgm:pt modelId="{3112B390-C7D2-402F-9E32-4068EE1BF976}" type="pres">
      <dgm:prSet presAssocID="{D135208D-F41E-4B6F-B5A2-B7901D6EF7FB}" presName="spacer" presStyleCnt="0"/>
      <dgm:spPr/>
    </dgm:pt>
    <dgm:pt modelId="{8A27E211-6D4F-44C5-8697-852400057F53}" type="pres">
      <dgm:prSet presAssocID="{B31A3D7A-D52E-4BC5-BCE2-6F6E1288E69E}" presName="parentText" presStyleLbl="node1" presStyleIdx="2" presStyleCnt="3">
        <dgm:presLayoutVars>
          <dgm:chMax val="0"/>
          <dgm:bulletEnabled val="1"/>
        </dgm:presLayoutVars>
      </dgm:prSet>
      <dgm:spPr/>
    </dgm:pt>
  </dgm:ptLst>
  <dgm:cxnLst>
    <dgm:cxn modelId="{B4A3D027-4937-47A9-A99B-5BAEA74F642E}" type="presOf" srcId="{8FD96CB3-548E-499F-9F79-9EC5886F6167}" destId="{5590F12D-D1AB-4144-9E69-8035ABFF035D}" srcOrd="0" destOrd="0" presId="urn:microsoft.com/office/officeart/2005/8/layout/vList2"/>
    <dgm:cxn modelId="{60D2C240-2D9F-46EE-AEC1-685FD41C2A3D}" type="presOf" srcId="{B31A3D7A-D52E-4BC5-BCE2-6F6E1288E69E}" destId="{8A27E211-6D4F-44C5-8697-852400057F53}" srcOrd="0" destOrd="0" presId="urn:microsoft.com/office/officeart/2005/8/layout/vList2"/>
    <dgm:cxn modelId="{673BA653-B161-407C-ABF4-EF9E3F81B631}" srcId="{508B27FD-C63C-4A2A-A14C-B8080E1A8214}" destId="{8FD96CB3-548E-499F-9F79-9EC5886F6167}" srcOrd="0" destOrd="0" parTransId="{513ABC49-6679-42C9-AA63-E6B6AA6AB64F}" sibTransId="{77341E17-268D-457F-A9C6-8ACB3C322478}"/>
    <dgm:cxn modelId="{76BB5FC1-8EAF-4E0A-87F1-4A27758661B7}" srcId="{508B27FD-C63C-4A2A-A14C-B8080E1A8214}" destId="{B31A3D7A-D52E-4BC5-BCE2-6F6E1288E69E}" srcOrd="2" destOrd="0" parTransId="{9FE783DE-1F4D-4206-B415-A769FD3B34D9}" sibTransId="{87759342-AB7E-4ED0-95B1-A8E488F43E59}"/>
    <dgm:cxn modelId="{C2A4D5C4-528B-419B-93DA-6A9DBD3E5A14}" type="presOf" srcId="{60B9F7D0-524D-447B-AE5F-845BC7587F99}" destId="{67386949-F679-463D-B14A-958A2CDFDC2A}" srcOrd="0" destOrd="0" presId="urn:microsoft.com/office/officeart/2005/8/layout/vList2"/>
    <dgm:cxn modelId="{8B556BDB-6B64-4FD9-A728-9C56E623A258}" type="presOf" srcId="{508B27FD-C63C-4A2A-A14C-B8080E1A8214}" destId="{A5BFED72-0A6B-4DEB-8512-C663C9987046}" srcOrd="0" destOrd="0" presId="urn:microsoft.com/office/officeart/2005/8/layout/vList2"/>
    <dgm:cxn modelId="{1256E3E8-94BA-45DF-88F3-A9906BE474B8}" srcId="{508B27FD-C63C-4A2A-A14C-B8080E1A8214}" destId="{60B9F7D0-524D-447B-AE5F-845BC7587F99}" srcOrd="1" destOrd="0" parTransId="{573738E7-9AFE-47A3-A347-1A470A2ECD6D}" sibTransId="{D135208D-F41E-4B6F-B5A2-B7901D6EF7FB}"/>
    <dgm:cxn modelId="{7E8ADDE0-AFDB-490E-9B99-9A8B46837558}" type="presParOf" srcId="{A5BFED72-0A6B-4DEB-8512-C663C9987046}" destId="{5590F12D-D1AB-4144-9E69-8035ABFF035D}" srcOrd="0" destOrd="0" presId="urn:microsoft.com/office/officeart/2005/8/layout/vList2"/>
    <dgm:cxn modelId="{70BE36C1-34E3-454F-BF62-B3F0163D478E}" type="presParOf" srcId="{A5BFED72-0A6B-4DEB-8512-C663C9987046}" destId="{2F5F0332-9F5C-49C5-A50D-252FE6D850F0}" srcOrd="1" destOrd="0" presId="urn:microsoft.com/office/officeart/2005/8/layout/vList2"/>
    <dgm:cxn modelId="{AB5B1128-CECC-4DFF-B372-6400D79FA716}" type="presParOf" srcId="{A5BFED72-0A6B-4DEB-8512-C663C9987046}" destId="{67386949-F679-463D-B14A-958A2CDFDC2A}" srcOrd="2" destOrd="0" presId="urn:microsoft.com/office/officeart/2005/8/layout/vList2"/>
    <dgm:cxn modelId="{5960189B-4593-4F91-9B00-8FA6E0EAB8C8}" type="presParOf" srcId="{A5BFED72-0A6B-4DEB-8512-C663C9987046}" destId="{3112B390-C7D2-402F-9E32-4068EE1BF976}" srcOrd="3" destOrd="0" presId="urn:microsoft.com/office/officeart/2005/8/layout/vList2"/>
    <dgm:cxn modelId="{2F13020B-B5CA-40CB-8B1F-1F437D1F215D}" type="presParOf" srcId="{A5BFED72-0A6B-4DEB-8512-C663C9987046}" destId="{8A27E211-6D4F-44C5-8697-852400057F5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B48B2F-4381-41EB-A6DB-738D1497D428}"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FA86ABA6-EDC3-4CA8-B008-89291009DEBB}">
      <dgm:prSet/>
      <dgm:spPr/>
      <dgm:t>
        <a:bodyPr/>
        <a:lstStyle/>
        <a:p>
          <a:r>
            <a:rPr lang="en-GB"/>
            <a:t>Controller: </a:t>
          </a:r>
          <a:endParaRPr lang="en-US"/>
        </a:p>
      </dgm:t>
    </dgm:pt>
    <dgm:pt modelId="{F7954D02-A2F7-49DC-B57F-3E43BAF1EA4C}" type="parTrans" cxnId="{8B9C2D99-8C9A-4B9E-947A-67AEAF8D441C}">
      <dgm:prSet/>
      <dgm:spPr/>
      <dgm:t>
        <a:bodyPr/>
        <a:lstStyle/>
        <a:p>
          <a:endParaRPr lang="en-US"/>
        </a:p>
      </dgm:t>
    </dgm:pt>
    <dgm:pt modelId="{3C63F5FE-BF16-4D1B-A62F-926E51BE6949}" type="sibTrans" cxnId="{8B9C2D99-8C9A-4B9E-947A-67AEAF8D441C}">
      <dgm:prSet/>
      <dgm:spPr/>
      <dgm:t>
        <a:bodyPr/>
        <a:lstStyle/>
        <a:p>
          <a:endParaRPr lang="en-US"/>
        </a:p>
      </dgm:t>
    </dgm:pt>
    <dgm:pt modelId="{379D3352-E8D0-4D90-ADC0-7197BEAC74F1}">
      <dgm:prSet/>
      <dgm:spPr/>
      <dgm:t>
        <a:bodyPr/>
        <a:lstStyle/>
        <a:p>
          <a:r>
            <a:rPr lang="en-GB"/>
            <a:t>Model – Controller – User</a:t>
          </a:r>
          <a:endParaRPr lang="en-US"/>
        </a:p>
      </dgm:t>
    </dgm:pt>
    <dgm:pt modelId="{A5242A99-B5DB-4D48-8E2E-874125C5BB69}" type="parTrans" cxnId="{E1AD43D6-4DEB-4B2D-9841-32A946301E2A}">
      <dgm:prSet/>
      <dgm:spPr/>
      <dgm:t>
        <a:bodyPr/>
        <a:lstStyle/>
        <a:p>
          <a:endParaRPr lang="en-US"/>
        </a:p>
      </dgm:t>
    </dgm:pt>
    <dgm:pt modelId="{05F638CC-673A-4A20-8CEC-EBE2F8D7C159}" type="sibTrans" cxnId="{E1AD43D6-4DEB-4B2D-9841-32A946301E2A}">
      <dgm:prSet/>
      <dgm:spPr/>
      <dgm:t>
        <a:bodyPr/>
        <a:lstStyle/>
        <a:p>
          <a:endParaRPr lang="en-US"/>
        </a:p>
      </dgm:t>
    </dgm:pt>
    <dgm:pt modelId="{64C543F7-C9F3-46E8-9045-8B738D8C71FC}">
      <dgm:prSet/>
      <dgm:spPr/>
      <dgm:t>
        <a:bodyPr/>
        <a:lstStyle/>
        <a:p>
          <a:r>
            <a:rPr lang="en-GB" dirty="0"/>
            <a:t>Monitor </a:t>
          </a:r>
          <a:r>
            <a:rPr lang="en-GB" dirty="0" err="1"/>
            <a:t>HttpRequest</a:t>
          </a:r>
          <a:r>
            <a:rPr lang="en-GB" dirty="0"/>
            <a:t>  </a:t>
          </a:r>
          <a:r>
            <a:rPr lang="en-GB" dirty="0">
              <a:sym typeface="Wingdings" panose="05000000000000000000" pitchFamily="2" charset="2"/>
            </a:rPr>
            <a:t></a:t>
          </a:r>
          <a:r>
            <a:rPr lang="en-GB" dirty="0"/>
            <a:t> @</a:t>
          </a:r>
          <a:r>
            <a:rPr lang="en-GB" dirty="0" err="1"/>
            <a:t>SpringBootTest</a:t>
          </a:r>
          <a:r>
            <a:rPr lang="en-GB" dirty="0"/>
            <a:t>, @</a:t>
          </a:r>
          <a:r>
            <a:rPr lang="en-GB" dirty="0" err="1"/>
            <a:t>AutoConfigureMockMvc</a:t>
          </a:r>
          <a:endParaRPr lang="en-US" dirty="0"/>
        </a:p>
      </dgm:t>
    </dgm:pt>
    <dgm:pt modelId="{2C59120B-D39E-47AB-BE11-EB2224607EEA}" type="parTrans" cxnId="{CA851074-6197-4B23-A8D1-5FBFAA6B11DB}">
      <dgm:prSet/>
      <dgm:spPr/>
      <dgm:t>
        <a:bodyPr/>
        <a:lstStyle/>
        <a:p>
          <a:endParaRPr lang="en-US"/>
        </a:p>
      </dgm:t>
    </dgm:pt>
    <dgm:pt modelId="{C469FCC7-EFEB-4941-B7BE-9F4D7468A919}" type="sibTrans" cxnId="{CA851074-6197-4B23-A8D1-5FBFAA6B11DB}">
      <dgm:prSet/>
      <dgm:spPr/>
      <dgm:t>
        <a:bodyPr/>
        <a:lstStyle/>
        <a:p>
          <a:endParaRPr lang="en-US"/>
        </a:p>
      </dgm:t>
    </dgm:pt>
    <dgm:pt modelId="{A8FFC55F-78B0-46F8-86D2-86C045436F51}">
      <dgm:prSet/>
      <dgm:spPr/>
      <dgm:t>
        <a:bodyPr/>
        <a:lstStyle/>
        <a:p>
          <a:r>
            <a:rPr lang="en-GB"/>
            <a:t>DAO &amp; Service</a:t>
          </a:r>
          <a:endParaRPr lang="en-US"/>
        </a:p>
      </dgm:t>
    </dgm:pt>
    <dgm:pt modelId="{78B91946-DF70-438B-A72D-32C172C64024}" type="parTrans" cxnId="{16B760D4-F4C0-46F3-AE5F-CE1CB13FB2D3}">
      <dgm:prSet/>
      <dgm:spPr/>
      <dgm:t>
        <a:bodyPr/>
        <a:lstStyle/>
        <a:p>
          <a:endParaRPr lang="en-US"/>
        </a:p>
      </dgm:t>
    </dgm:pt>
    <dgm:pt modelId="{ACA3062A-9F79-4270-8CE8-5B4BBFF941D5}" type="sibTrans" cxnId="{16B760D4-F4C0-46F3-AE5F-CE1CB13FB2D3}">
      <dgm:prSet/>
      <dgm:spPr/>
      <dgm:t>
        <a:bodyPr/>
        <a:lstStyle/>
        <a:p>
          <a:endParaRPr lang="en-US"/>
        </a:p>
      </dgm:t>
    </dgm:pt>
    <dgm:pt modelId="{3D9AF4EA-7B16-4708-AF74-5F27AF4A73E9}">
      <dgm:prSet/>
      <dgm:spPr/>
      <dgm:t>
        <a:bodyPr/>
        <a:lstStyle/>
        <a:p>
          <a:r>
            <a:rPr lang="en-GB"/>
            <a:t>@RunWith,</a:t>
          </a:r>
          <a:r>
            <a:rPr lang="zh-CN"/>
            <a:t> </a:t>
          </a:r>
          <a:r>
            <a:rPr lang="en-US"/>
            <a:t>@</a:t>
          </a:r>
          <a:r>
            <a:rPr lang="en-GB"/>
            <a:t>SpringBootTest</a:t>
          </a:r>
          <a:endParaRPr lang="en-US"/>
        </a:p>
      </dgm:t>
    </dgm:pt>
    <dgm:pt modelId="{AB289B92-37FF-4ACC-8F9A-117EA77F2C44}" type="parTrans" cxnId="{5B341ED3-ABB6-4210-AA38-ED88E389FECC}">
      <dgm:prSet/>
      <dgm:spPr/>
      <dgm:t>
        <a:bodyPr/>
        <a:lstStyle/>
        <a:p>
          <a:endParaRPr lang="en-US"/>
        </a:p>
      </dgm:t>
    </dgm:pt>
    <dgm:pt modelId="{78F79449-95A9-4B79-8B48-644F3D1A7650}" type="sibTrans" cxnId="{5B341ED3-ABB6-4210-AA38-ED88E389FECC}">
      <dgm:prSet/>
      <dgm:spPr/>
      <dgm:t>
        <a:bodyPr/>
        <a:lstStyle/>
        <a:p>
          <a:endParaRPr lang="en-US"/>
        </a:p>
      </dgm:t>
    </dgm:pt>
    <dgm:pt modelId="{C1B206C3-6F2C-4A53-8F25-800C4BC3DFD9}">
      <dgm:prSet/>
      <dgm:spPr/>
      <dgm:t>
        <a:bodyPr/>
        <a:lstStyle/>
        <a:p>
          <a:r>
            <a:rPr lang="en-GB"/>
            <a:t>Other components</a:t>
          </a:r>
          <a:endParaRPr lang="en-US"/>
        </a:p>
      </dgm:t>
    </dgm:pt>
    <dgm:pt modelId="{9A0F9C75-CDFD-4073-BF58-6F971B9FB62C}" type="parTrans" cxnId="{06CB680D-2E27-47FD-AF38-67B1C99BCD4F}">
      <dgm:prSet/>
      <dgm:spPr/>
      <dgm:t>
        <a:bodyPr/>
        <a:lstStyle/>
        <a:p>
          <a:endParaRPr lang="en-US"/>
        </a:p>
      </dgm:t>
    </dgm:pt>
    <dgm:pt modelId="{FB742EA3-AFFD-4875-8C0B-2C397BBE23D6}" type="sibTrans" cxnId="{06CB680D-2E27-47FD-AF38-67B1C99BCD4F}">
      <dgm:prSet/>
      <dgm:spPr/>
      <dgm:t>
        <a:bodyPr/>
        <a:lstStyle/>
        <a:p>
          <a:endParaRPr lang="en-US"/>
        </a:p>
      </dgm:t>
    </dgm:pt>
    <dgm:pt modelId="{52D2344F-C13B-41D1-B160-9945CAC380E1}">
      <dgm:prSet/>
      <dgm:spPr/>
      <dgm:t>
        <a:bodyPr/>
        <a:lstStyle/>
        <a:p>
          <a:r>
            <a:rPr lang="en-GB" b="1"/>
            <a:t>@</a:t>
          </a:r>
          <a:r>
            <a:rPr lang="en-GB"/>
            <a:t>JdbcTest</a:t>
          </a:r>
          <a:endParaRPr lang="en-US"/>
        </a:p>
      </dgm:t>
    </dgm:pt>
    <dgm:pt modelId="{AC58C7A8-827C-4431-81A2-DB41FE1422ED}" type="parTrans" cxnId="{57C15B1E-7050-47BE-B4DE-6444CD299B81}">
      <dgm:prSet/>
      <dgm:spPr/>
      <dgm:t>
        <a:bodyPr/>
        <a:lstStyle/>
        <a:p>
          <a:endParaRPr lang="en-US"/>
        </a:p>
      </dgm:t>
    </dgm:pt>
    <dgm:pt modelId="{FCA74327-16E9-43E1-818F-41E144729243}" type="sibTrans" cxnId="{57C15B1E-7050-47BE-B4DE-6444CD299B81}">
      <dgm:prSet/>
      <dgm:spPr/>
      <dgm:t>
        <a:bodyPr/>
        <a:lstStyle/>
        <a:p>
          <a:endParaRPr lang="en-US"/>
        </a:p>
      </dgm:t>
    </dgm:pt>
    <dgm:pt modelId="{C1E966BF-469B-491D-A150-ED54FF1EC220}">
      <dgm:prSet/>
      <dgm:spPr/>
      <dgm:t>
        <a:bodyPr/>
        <a:lstStyle/>
        <a:p>
          <a:r>
            <a:rPr lang="en-GB" b="0" i="0" u="none" dirty="0"/>
            <a:t>Load classes </a:t>
          </a:r>
          <a:r>
            <a:rPr lang="en-GB" b="0" i="0" u="none" dirty="0">
              <a:sym typeface="Wingdings" panose="05000000000000000000" pitchFamily="2" charset="2"/>
            </a:rPr>
            <a:t> </a:t>
          </a:r>
          <a:r>
            <a:rPr lang="en-GB" b="0" i="0" u="none" dirty="0"/>
            <a:t>@</a:t>
          </a:r>
          <a:r>
            <a:rPr lang="en-GB" b="0" i="0" u="none" dirty="0" err="1"/>
            <a:t>Autowired</a:t>
          </a:r>
          <a:endParaRPr lang="en-US" dirty="0"/>
        </a:p>
      </dgm:t>
    </dgm:pt>
    <dgm:pt modelId="{74460B7D-AD6B-4A51-A436-D533AADD2B63}" type="parTrans" cxnId="{8CD4C898-919B-46F1-9B81-F6233D46322C}">
      <dgm:prSet/>
      <dgm:spPr/>
      <dgm:t>
        <a:bodyPr/>
        <a:lstStyle/>
        <a:p>
          <a:endParaRPr lang="en-GB"/>
        </a:p>
      </dgm:t>
    </dgm:pt>
    <dgm:pt modelId="{8E47B105-A99E-4769-A1F9-A4743334F899}" type="sibTrans" cxnId="{8CD4C898-919B-46F1-9B81-F6233D46322C}">
      <dgm:prSet/>
      <dgm:spPr/>
      <dgm:t>
        <a:bodyPr/>
        <a:lstStyle/>
        <a:p>
          <a:endParaRPr lang="en-GB"/>
        </a:p>
      </dgm:t>
    </dgm:pt>
    <dgm:pt modelId="{25D06EE8-87D8-40B7-9B01-D7DDBBD16C04}" type="pres">
      <dgm:prSet presAssocID="{BFB48B2F-4381-41EB-A6DB-738D1497D428}" presName="linear" presStyleCnt="0">
        <dgm:presLayoutVars>
          <dgm:animLvl val="lvl"/>
          <dgm:resizeHandles val="exact"/>
        </dgm:presLayoutVars>
      </dgm:prSet>
      <dgm:spPr/>
    </dgm:pt>
    <dgm:pt modelId="{4820B4D7-A580-44FF-B391-7E89456E33DC}" type="pres">
      <dgm:prSet presAssocID="{FA86ABA6-EDC3-4CA8-B008-89291009DEBB}" presName="parentText" presStyleLbl="node1" presStyleIdx="0" presStyleCnt="3">
        <dgm:presLayoutVars>
          <dgm:chMax val="0"/>
          <dgm:bulletEnabled val="1"/>
        </dgm:presLayoutVars>
      </dgm:prSet>
      <dgm:spPr/>
    </dgm:pt>
    <dgm:pt modelId="{E5302634-E64A-4964-9485-B99294B2B220}" type="pres">
      <dgm:prSet presAssocID="{FA86ABA6-EDC3-4CA8-B008-89291009DEBB}" presName="childText" presStyleLbl="revTx" presStyleIdx="0" presStyleCnt="3">
        <dgm:presLayoutVars>
          <dgm:bulletEnabled val="1"/>
        </dgm:presLayoutVars>
      </dgm:prSet>
      <dgm:spPr/>
    </dgm:pt>
    <dgm:pt modelId="{34832ACB-FFEE-4B3F-A1E9-A40C143F7CCE}" type="pres">
      <dgm:prSet presAssocID="{A8FFC55F-78B0-46F8-86D2-86C045436F51}" presName="parentText" presStyleLbl="node1" presStyleIdx="1" presStyleCnt="3">
        <dgm:presLayoutVars>
          <dgm:chMax val="0"/>
          <dgm:bulletEnabled val="1"/>
        </dgm:presLayoutVars>
      </dgm:prSet>
      <dgm:spPr/>
    </dgm:pt>
    <dgm:pt modelId="{3F31F1A7-6582-4860-87CA-F83A236C49DB}" type="pres">
      <dgm:prSet presAssocID="{A8FFC55F-78B0-46F8-86D2-86C045436F51}" presName="childText" presStyleLbl="revTx" presStyleIdx="1" presStyleCnt="3">
        <dgm:presLayoutVars>
          <dgm:bulletEnabled val="1"/>
        </dgm:presLayoutVars>
      </dgm:prSet>
      <dgm:spPr/>
    </dgm:pt>
    <dgm:pt modelId="{AFCD1290-8832-43DD-A67E-31ABC3EE7156}" type="pres">
      <dgm:prSet presAssocID="{C1B206C3-6F2C-4A53-8F25-800C4BC3DFD9}" presName="parentText" presStyleLbl="node1" presStyleIdx="2" presStyleCnt="3">
        <dgm:presLayoutVars>
          <dgm:chMax val="0"/>
          <dgm:bulletEnabled val="1"/>
        </dgm:presLayoutVars>
      </dgm:prSet>
      <dgm:spPr/>
    </dgm:pt>
    <dgm:pt modelId="{6F9BF2FE-D683-482B-BE5F-A19E5E690662}" type="pres">
      <dgm:prSet presAssocID="{C1B206C3-6F2C-4A53-8F25-800C4BC3DFD9}" presName="childText" presStyleLbl="revTx" presStyleIdx="2" presStyleCnt="3">
        <dgm:presLayoutVars>
          <dgm:bulletEnabled val="1"/>
        </dgm:presLayoutVars>
      </dgm:prSet>
      <dgm:spPr/>
    </dgm:pt>
  </dgm:ptLst>
  <dgm:cxnLst>
    <dgm:cxn modelId="{06CB680D-2E27-47FD-AF38-67B1C99BCD4F}" srcId="{BFB48B2F-4381-41EB-A6DB-738D1497D428}" destId="{C1B206C3-6F2C-4A53-8F25-800C4BC3DFD9}" srcOrd="2" destOrd="0" parTransId="{9A0F9C75-CDFD-4073-BF58-6F971B9FB62C}" sibTransId="{FB742EA3-AFFD-4875-8C0B-2C397BBE23D6}"/>
    <dgm:cxn modelId="{57C15B1E-7050-47BE-B4DE-6444CD299B81}" srcId="{C1B206C3-6F2C-4A53-8F25-800C4BC3DFD9}" destId="{52D2344F-C13B-41D1-B160-9945CAC380E1}" srcOrd="0" destOrd="0" parTransId="{AC58C7A8-827C-4431-81A2-DB41FE1422ED}" sibTransId="{FCA74327-16E9-43E1-818F-41E144729243}"/>
    <dgm:cxn modelId="{59125C23-0105-4BD8-B813-F35F0F4E37CE}" type="presOf" srcId="{379D3352-E8D0-4D90-ADC0-7197BEAC74F1}" destId="{E5302634-E64A-4964-9485-B99294B2B220}" srcOrd="0" destOrd="0" presId="urn:microsoft.com/office/officeart/2005/8/layout/vList2"/>
    <dgm:cxn modelId="{35610C61-5422-4608-AE36-6893868A7C3C}" type="presOf" srcId="{C1E966BF-469B-491D-A150-ED54FF1EC220}" destId="{E5302634-E64A-4964-9485-B99294B2B220}" srcOrd="0" destOrd="2" presId="urn:microsoft.com/office/officeart/2005/8/layout/vList2"/>
    <dgm:cxn modelId="{9F1AA644-4B61-4093-985C-19F7E9E1D1AB}" type="presOf" srcId="{A8FFC55F-78B0-46F8-86D2-86C045436F51}" destId="{34832ACB-FFEE-4B3F-A1E9-A40C143F7CCE}" srcOrd="0" destOrd="0" presId="urn:microsoft.com/office/officeart/2005/8/layout/vList2"/>
    <dgm:cxn modelId="{CA851074-6197-4B23-A8D1-5FBFAA6B11DB}" srcId="{FA86ABA6-EDC3-4CA8-B008-89291009DEBB}" destId="{64C543F7-C9F3-46E8-9045-8B738D8C71FC}" srcOrd="1" destOrd="0" parTransId="{2C59120B-D39E-47AB-BE11-EB2224607EEA}" sibTransId="{C469FCC7-EFEB-4941-B7BE-9F4D7468A919}"/>
    <dgm:cxn modelId="{8D298289-E8D1-4F87-BEAA-4AE0257E79FE}" type="presOf" srcId="{BFB48B2F-4381-41EB-A6DB-738D1497D428}" destId="{25D06EE8-87D8-40B7-9B01-D7DDBBD16C04}" srcOrd="0" destOrd="0" presId="urn:microsoft.com/office/officeart/2005/8/layout/vList2"/>
    <dgm:cxn modelId="{8CD4C898-919B-46F1-9B81-F6233D46322C}" srcId="{FA86ABA6-EDC3-4CA8-B008-89291009DEBB}" destId="{C1E966BF-469B-491D-A150-ED54FF1EC220}" srcOrd="2" destOrd="0" parTransId="{74460B7D-AD6B-4A51-A436-D533AADD2B63}" sibTransId="{8E47B105-A99E-4769-A1F9-A4743334F899}"/>
    <dgm:cxn modelId="{8B9C2D99-8C9A-4B9E-947A-67AEAF8D441C}" srcId="{BFB48B2F-4381-41EB-A6DB-738D1497D428}" destId="{FA86ABA6-EDC3-4CA8-B008-89291009DEBB}" srcOrd="0" destOrd="0" parTransId="{F7954D02-A2F7-49DC-B57F-3E43BAF1EA4C}" sibTransId="{3C63F5FE-BF16-4D1B-A62F-926E51BE6949}"/>
    <dgm:cxn modelId="{C99DF5A3-874D-4C61-82D4-4BD6B72EEA43}" type="presOf" srcId="{64C543F7-C9F3-46E8-9045-8B738D8C71FC}" destId="{E5302634-E64A-4964-9485-B99294B2B220}" srcOrd="0" destOrd="1" presId="urn:microsoft.com/office/officeart/2005/8/layout/vList2"/>
    <dgm:cxn modelId="{C1A23DC2-0B41-4007-AE4D-93F6C9657AA3}" type="presOf" srcId="{C1B206C3-6F2C-4A53-8F25-800C4BC3DFD9}" destId="{AFCD1290-8832-43DD-A67E-31ABC3EE7156}" srcOrd="0" destOrd="0" presId="urn:microsoft.com/office/officeart/2005/8/layout/vList2"/>
    <dgm:cxn modelId="{57186CC6-BA17-47A0-B346-AEDC3EC2A04F}" type="presOf" srcId="{52D2344F-C13B-41D1-B160-9945CAC380E1}" destId="{6F9BF2FE-D683-482B-BE5F-A19E5E690662}" srcOrd="0" destOrd="0" presId="urn:microsoft.com/office/officeart/2005/8/layout/vList2"/>
    <dgm:cxn modelId="{5B341ED3-ABB6-4210-AA38-ED88E389FECC}" srcId="{A8FFC55F-78B0-46F8-86D2-86C045436F51}" destId="{3D9AF4EA-7B16-4708-AF74-5F27AF4A73E9}" srcOrd="0" destOrd="0" parTransId="{AB289B92-37FF-4ACC-8F9A-117EA77F2C44}" sibTransId="{78F79449-95A9-4B79-8B48-644F3D1A7650}"/>
    <dgm:cxn modelId="{16B760D4-F4C0-46F3-AE5F-CE1CB13FB2D3}" srcId="{BFB48B2F-4381-41EB-A6DB-738D1497D428}" destId="{A8FFC55F-78B0-46F8-86D2-86C045436F51}" srcOrd="1" destOrd="0" parTransId="{78B91946-DF70-438B-A72D-32C172C64024}" sibTransId="{ACA3062A-9F79-4270-8CE8-5B4BBFF941D5}"/>
    <dgm:cxn modelId="{E1AD43D6-4DEB-4B2D-9841-32A946301E2A}" srcId="{FA86ABA6-EDC3-4CA8-B008-89291009DEBB}" destId="{379D3352-E8D0-4D90-ADC0-7197BEAC74F1}" srcOrd="0" destOrd="0" parTransId="{A5242A99-B5DB-4D48-8E2E-874125C5BB69}" sibTransId="{05F638CC-673A-4A20-8CEC-EBE2F8D7C159}"/>
    <dgm:cxn modelId="{ED1990DA-C603-4E31-B242-3AE745AD9464}" type="presOf" srcId="{3D9AF4EA-7B16-4708-AF74-5F27AF4A73E9}" destId="{3F31F1A7-6582-4860-87CA-F83A236C49DB}" srcOrd="0" destOrd="0" presId="urn:microsoft.com/office/officeart/2005/8/layout/vList2"/>
    <dgm:cxn modelId="{036899F5-8D71-435B-9288-4AE0ABCA5207}" type="presOf" srcId="{FA86ABA6-EDC3-4CA8-B008-89291009DEBB}" destId="{4820B4D7-A580-44FF-B391-7E89456E33DC}" srcOrd="0" destOrd="0" presId="urn:microsoft.com/office/officeart/2005/8/layout/vList2"/>
    <dgm:cxn modelId="{43F972F2-F40C-4F07-8F31-8CC4AF0A1ACD}" type="presParOf" srcId="{25D06EE8-87D8-40B7-9B01-D7DDBBD16C04}" destId="{4820B4D7-A580-44FF-B391-7E89456E33DC}" srcOrd="0" destOrd="0" presId="urn:microsoft.com/office/officeart/2005/8/layout/vList2"/>
    <dgm:cxn modelId="{3DF005CD-E81D-4DE2-A20F-9336D801EDCF}" type="presParOf" srcId="{25D06EE8-87D8-40B7-9B01-D7DDBBD16C04}" destId="{E5302634-E64A-4964-9485-B99294B2B220}" srcOrd="1" destOrd="0" presId="urn:microsoft.com/office/officeart/2005/8/layout/vList2"/>
    <dgm:cxn modelId="{58A364B9-CC0C-4AFE-9101-122CF10F76BC}" type="presParOf" srcId="{25D06EE8-87D8-40B7-9B01-D7DDBBD16C04}" destId="{34832ACB-FFEE-4B3F-A1E9-A40C143F7CCE}" srcOrd="2" destOrd="0" presId="urn:microsoft.com/office/officeart/2005/8/layout/vList2"/>
    <dgm:cxn modelId="{30E9C4A0-3A93-481C-BD80-3946E0F4AE9B}" type="presParOf" srcId="{25D06EE8-87D8-40B7-9B01-D7DDBBD16C04}" destId="{3F31F1A7-6582-4860-87CA-F83A236C49DB}" srcOrd="3" destOrd="0" presId="urn:microsoft.com/office/officeart/2005/8/layout/vList2"/>
    <dgm:cxn modelId="{A8F09B00-55D3-4A0D-81FA-1DAF9F0BF0D6}" type="presParOf" srcId="{25D06EE8-87D8-40B7-9B01-D7DDBBD16C04}" destId="{AFCD1290-8832-43DD-A67E-31ABC3EE7156}" srcOrd="4" destOrd="0" presId="urn:microsoft.com/office/officeart/2005/8/layout/vList2"/>
    <dgm:cxn modelId="{E9467386-9FF3-4FBA-BAA2-B1067267B0C9}" type="presParOf" srcId="{25D06EE8-87D8-40B7-9B01-D7DDBBD16C04}" destId="{6F9BF2FE-D683-482B-BE5F-A19E5E69066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0F12D-D1AB-4144-9E69-8035ABFF035D}">
      <dsp:nvSpPr>
        <dsp:cNvPr id="0" name=""/>
        <dsp:cNvSpPr/>
      </dsp:nvSpPr>
      <dsp:spPr>
        <a:xfrm>
          <a:off x="0" y="17783"/>
          <a:ext cx="7094642" cy="1482975"/>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it?</a:t>
          </a:r>
          <a:endParaRPr lang="zh-CN" sz="3900" kern="1200" dirty="0"/>
        </a:p>
      </dsp:txBody>
      <dsp:txXfrm>
        <a:off x="72393" y="90176"/>
        <a:ext cx="6949856" cy="1338189"/>
      </dsp:txXfrm>
    </dsp:sp>
    <dsp:sp modelId="{67386949-F679-463D-B14A-958A2CDFDC2A}">
      <dsp:nvSpPr>
        <dsp:cNvPr id="0" name=""/>
        <dsp:cNvSpPr/>
      </dsp:nvSpPr>
      <dsp:spPr>
        <a:xfrm>
          <a:off x="0" y="1613078"/>
          <a:ext cx="7094642" cy="1482975"/>
        </a:xfrm>
        <a:prstGeom prst="roundRect">
          <a:avLst/>
        </a:prstGeom>
        <a:solidFill>
          <a:schemeClr val="accent5">
            <a:hueOff val="2230328"/>
            <a:satOff val="-9870"/>
            <a:lumOff val="-990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The test for system with minimum granularity.</a:t>
          </a:r>
        </a:p>
      </dsp:txBody>
      <dsp:txXfrm>
        <a:off x="72393" y="1685471"/>
        <a:ext cx="6949856" cy="1338189"/>
      </dsp:txXfrm>
    </dsp:sp>
    <dsp:sp modelId="{8A27E211-6D4F-44C5-8697-852400057F53}">
      <dsp:nvSpPr>
        <dsp:cNvPr id="0" name=""/>
        <dsp:cNvSpPr/>
      </dsp:nvSpPr>
      <dsp:spPr>
        <a:xfrm>
          <a:off x="0" y="3208373"/>
          <a:ext cx="7094642" cy="1482975"/>
        </a:xfrm>
        <a:prstGeom prst="roundRect">
          <a:avLst/>
        </a:prstGeom>
        <a:solidFill>
          <a:schemeClr val="accent5">
            <a:hueOff val="4460656"/>
            <a:satOff val="-19740"/>
            <a:lumOff val="-1980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Strategy---white box</a:t>
          </a:r>
        </a:p>
      </dsp:txBody>
      <dsp:txXfrm>
        <a:off x="72393" y="3280766"/>
        <a:ext cx="6949856" cy="1338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0B4D7-A580-44FF-B391-7E89456E33DC}">
      <dsp:nvSpPr>
        <dsp:cNvPr id="0" name=""/>
        <dsp:cNvSpPr/>
      </dsp:nvSpPr>
      <dsp:spPr>
        <a:xfrm>
          <a:off x="0" y="75090"/>
          <a:ext cx="7012370" cy="702000"/>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Controller: </a:t>
          </a:r>
          <a:endParaRPr lang="en-US" sz="3000" kern="1200"/>
        </a:p>
      </dsp:txBody>
      <dsp:txXfrm>
        <a:off x="34269" y="109359"/>
        <a:ext cx="6943832" cy="633462"/>
      </dsp:txXfrm>
    </dsp:sp>
    <dsp:sp modelId="{E5302634-E64A-4964-9485-B99294B2B220}">
      <dsp:nvSpPr>
        <dsp:cNvPr id="0" name=""/>
        <dsp:cNvSpPr/>
      </dsp:nvSpPr>
      <dsp:spPr>
        <a:xfrm>
          <a:off x="0" y="777090"/>
          <a:ext cx="7012370" cy="145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64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kern="1200"/>
            <a:t>Model – Controller – User</a:t>
          </a:r>
          <a:endParaRPr lang="en-US" sz="2300" kern="1200"/>
        </a:p>
        <a:p>
          <a:pPr marL="228600" lvl="1" indent="-228600" algn="l" defTabSz="1022350">
            <a:lnSpc>
              <a:spcPct val="90000"/>
            </a:lnSpc>
            <a:spcBef>
              <a:spcPct val="0"/>
            </a:spcBef>
            <a:spcAft>
              <a:spcPct val="20000"/>
            </a:spcAft>
            <a:buChar char="•"/>
          </a:pPr>
          <a:r>
            <a:rPr lang="en-GB" sz="2300" kern="1200" dirty="0"/>
            <a:t>Monitor </a:t>
          </a:r>
          <a:r>
            <a:rPr lang="en-GB" sz="2300" kern="1200" dirty="0" err="1"/>
            <a:t>HttpRequest</a:t>
          </a:r>
          <a:r>
            <a:rPr lang="en-GB" sz="2300" kern="1200" dirty="0"/>
            <a:t>  </a:t>
          </a:r>
          <a:r>
            <a:rPr lang="en-GB" sz="2300" kern="1200" dirty="0">
              <a:sym typeface="Wingdings" panose="05000000000000000000" pitchFamily="2" charset="2"/>
            </a:rPr>
            <a:t></a:t>
          </a:r>
          <a:r>
            <a:rPr lang="en-GB" sz="2300" kern="1200" dirty="0"/>
            <a:t> @</a:t>
          </a:r>
          <a:r>
            <a:rPr lang="en-GB" sz="2300" kern="1200" dirty="0" err="1"/>
            <a:t>SpringBootTest</a:t>
          </a:r>
          <a:r>
            <a:rPr lang="en-GB" sz="2300" kern="1200" dirty="0"/>
            <a:t>, @</a:t>
          </a:r>
          <a:r>
            <a:rPr lang="en-GB" sz="2300" kern="1200" dirty="0" err="1"/>
            <a:t>AutoConfigureMockMvc</a:t>
          </a:r>
          <a:endParaRPr lang="en-US" sz="2300" kern="1200" dirty="0"/>
        </a:p>
        <a:p>
          <a:pPr marL="228600" lvl="1" indent="-228600" algn="l" defTabSz="1022350">
            <a:lnSpc>
              <a:spcPct val="90000"/>
            </a:lnSpc>
            <a:spcBef>
              <a:spcPct val="0"/>
            </a:spcBef>
            <a:spcAft>
              <a:spcPct val="20000"/>
            </a:spcAft>
            <a:buChar char="•"/>
          </a:pPr>
          <a:r>
            <a:rPr lang="en-GB" sz="2300" b="0" i="0" u="none" kern="1200" dirty="0"/>
            <a:t>Load classes </a:t>
          </a:r>
          <a:r>
            <a:rPr lang="en-GB" sz="2300" b="0" i="0" u="none" kern="1200" dirty="0">
              <a:sym typeface="Wingdings" panose="05000000000000000000" pitchFamily="2" charset="2"/>
            </a:rPr>
            <a:t> </a:t>
          </a:r>
          <a:r>
            <a:rPr lang="en-GB" sz="2300" b="0" i="0" u="none" kern="1200" dirty="0"/>
            <a:t>@</a:t>
          </a:r>
          <a:r>
            <a:rPr lang="en-GB" sz="2300" b="0" i="0" u="none" kern="1200" dirty="0" err="1"/>
            <a:t>Autowired</a:t>
          </a:r>
          <a:endParaRPr lang="en-US" sz="2300" kern="1200" dirty="0"/>
        </a:p>
      </dsp:txBody>
      <dsp:txXfrm>
        <a:off x="0" y="777090"/>
        <a:ext cx="7012370" cy="1459350"/>
      </dsp:txXfrm>
    </dsp:sp>
    <dsp:sp modelId="{34832ACB-FFEE-4B3F-A1E9-A40C143F7CCE}">
      <dsp:nvSpPr>
        <dsp:cNvPr id="0" name=""/>
        <dsp:cNvSpPr/>
      </dsp:nvSpPr>
      <dsp:spPr>
        <a:xfrm>
          <a:off x="0" y="2236440"/>
          <a:ext cx="7012370" cy="702000"/>
        </a:xfrm>
        <a:prstGeom prst="roundRect">
          <a:avLst/>
        </a:prstGeom>
        <a:solidFill>
          <a:schemeClr val="accent5">
            <a:hueOff val="2230328"/>
            <a:satOff val="-9870"/>
            <a:lumOff val="-990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DAO &amp; Service</a:t>
          </a:r>
          <a:endParaRPr lang="en-US" sz="3000" kern="1200"/>
        </a:p>
      </dsp:txBody>
      <dsp:txXfrm>
        <a:off x="34269" y="2270709"/>
        <a:ext cx="6943832" cy="633462"/>
      </dsp:txXfrm>
    </dsp:sp>
    <dsp:sp modelId="{3F31F1A7-6582-4860-87CA-F83A236C49DB}">
      <dsp:nvSpPr>
        <dsp:cNvPr id="0" name=""/>
        <dsp:cNvSpPr/>
      </dsp:nvSpPr>
      <dsp:spPr>
        <a:xfrm>
          <a:off x="0" y="2938440"/>
          <a:ext cx="701237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64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kern="1200"/>
            <a:t>@RunWith,</a:t>
          </a:r>
          <a:r>
            <a:rPr lang="zh-CN" sz="2300" kern="1200"/>
            <a:t> </a:t>
          </a:r>
          <a:r>
            <a:rPr lang="en-US" sz="2300" kern="1200"/>
            <a:t>@</a:t>
          </a:r>
          <a:r>
            <a:rPr lang="en-GB" sz="2300" kern="1200"/>
            <a:t>SpringBootTest</a:t>
          </a:r>
          <a:endParaRPr lang="en-US" sz="2300" kern="1200"/>
        </a:p>
      </dsp:txBody>
      <dsp:txXfrm>
        <a:off x="0" y="2938440"/>
        <a:ext cx="7012370" cy="496800"/>
      </dsp:txXfrm>
    </dsp:sp>
    <dsp:sp modelId="{AFCD1290-8832-43DD-A67E-31ABC3EE7156}">
      <dsp:nvSpPr>
        <dsp:cNvPr id="0" name=""/>
        <dsp:cNvSpPr/>
      </dsp:nvSpPr>
      <dsp:spPr>
        <a:xfrm>
          <a:off x="0" y="3435240"/>
          <a:ext cx="7012370" cy="702000"/>
        </a:xfrm>
        <a:prstGeom prst="roundRect">
          <a:avLst/>
        </a:prstGeom>
        <a:solidFill>
          <a:schemeClr val="accent5">
            <a:hueOff val="4460656"/>
            <a:satOff val="-19740"/>
            <a:lumOff val="-1980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Other components</a:t>
          </a:r>
          <a:endParaRPr lang="en-US" sz="3000" kern="1200"/>
        </a:p>
      </dsp:txBody>
      <dsp:txXfrm>
        <a:off x="34269" y="3469509"/>
        <a:ext cx="6943832" cy="633462"/>
      </dsp:txXfrm>
    </dsp:sp>
    <dsp:sp modelId="{6F9BF2FE-D683-482B-BE5F-A19E5E690662}">
      <dsp:nvSpPr>
        <dsp:cNvPr id="0" name=""/>
        <dsp:cNvSpPr/>
      </dsp:nvSpPr>
      <dsp:spPr>
        <a:xfrm>
          <a:off x="0" y="4137240"/>
          <a:ext cx="701237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64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b="1" kern="1200"/>
            <a:t>@</a:t>
          </a:r>
          <a:r>
            <a:rPr lang="en-GB" sz="2300" kern="1200"/>
            <a:t>JdbcTest</a:t>
          </a:r>
          <a:endParaRPr lang="en-US" sz="2300" kern="1200"/>
        </a:p>
      </dsp:txBody>
      <dsp:txXfrm>
        <a:off x="0" y="4137240"/>
        <a:ext cx="7012370" cy="496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ABE3276-C646-4C21-B471-B617D5D6D829}" type="datetimeFigureOut">
              <a:rPr lang="zh-CN" altLang="en-US" smtClean="0"/>
              <a:t>2020/5/14</a:t>
            </a:fld>
            <a:endParaRPr lang="zh-CN"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100637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BE3276-C646-4C21-B471-B617D5D6D829}" type="datetimeFigureOut">
              <a:rPr lang="zh-CN" altLang="en-US" smtClean="0"/>
              <a:t>2020/5/14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228549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ABE3276-C646-4C21-B471-B617D5D6D829}" type="datetimeFigureOut">
              <a:rPr lang="zh-CN" altLang="en-US" smtClean="0"/>
              <a:t>2020/5/14</a:t>
            </a:fld>
            <a:endParaRPr lang="zh-CN" altLang="en-US"/>
          </a:p>
        </p:txBody>
      </p:sp>
      <p:sp>
        <p:nvSpPr>
          <p:cNvPr id="5" name="Footer Placeholder 4"/>
          <p:cNvSpPr>
            <a:spLocks noGrp="1"/>
          </p:cNvSpPr>
          <p:nvPr>
            <p:ph type="ftr" sz="quarter" idx="11"/>
          </p:nvPr>
        </p:nvSpPr>
        <p:spPr>
          <a:xfrm>
            <a:off x="774923" y="5951811"/>
            <a:ext cx="7896279" cy="365125"/>
          </a:xfrm>
        </p:spPr>
        <p:txBody>
          <a:bodyPr/>
          <a:lstStyle/>
          <a:p>
            <a:endParaRPr lang="zh-CN"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2823568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64567" y="4299411"/>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95E27CD-200B-4514-AB0B-AD4229E5DA4B}" type="datetimeFigureOut">
              <a:rPr lang="zh-CN" altLang="en-US" smtClean="0"/>
              <a:t>2020/5/14</a:t>
            </a:fld>
            <a:endParaRPr lang="zh-CN"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1053987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5E27CD-200B-4514-AB0B-AD4229E5DA4B}" type="datetimeFigureOut">
              <a:rPr lang="zh-CN" altLang="en-US" smtClean="0"/>
              <a:t>2020/5/14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558300" y="5956137"/>
            <a:ext cx="1052508" cy="365125"/>
          </a:xfrm>
        </p:spPr>
        <p:txBody>
          <a:body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3031133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95E27CD-200B-4514-AB0B-AD4229E5DA4B}" type="datetimeFigureOut">
              <a:rPr lang="zh-CN" altLang="en-US" smtClean="0"/>
              <a:t>2020/5/14</a:t>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2805015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95E27CD-200B-4514-AB0B-AD4229E5DA4B}" type="datetimeFigureOut">
              <a:rPr lang="zh-CN" altLang="en-US" smtClean="0"/>
              <a:t>2020/5/14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1131980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95E27CD-200B-4514-AB0B-AD4229E5DA4B}" type="datetimeFigureOut">
              <a:rPr lang="zh-CN" altLang="en-US" smtClean="0"/>
              <a:t>2020/5/14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148706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5E27CD-200B-4514-AB0B-AD4229E5DA4B}" type="datetimeFigureOut">
              <a:rPr lang="zh-CN" altLang="en-US" smtClean="0"/>
              <a:t>2020/5/14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2020873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E27CD-200B-4514-AB0B-AD4229E5DA4B}" type="datetimeFigureOut">
              <a:rPr lang="zh-CN" altLang="en-US" smtClean="0"/>
              <a:t>2020/5/14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1699651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95E27CD-200B-4514-AB0B-AD4229E5DA4B}" type="datetimeFigureOut">
              <a:rPr lang="zh-CN" altLang="en-US" smtClean="0"/>
              <a:t>2020/5/14</a:t>
            </a:fld>
            <a:endParaRPr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138907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BE3276-C646-4C21-B471-B617D5D6D829}" type="datetimeFigureOut">
              <a:rPr lang="zh-CN" altLang="en-US" smtClean="0"/>
              <a:t>2020/5/14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558300" y="5956137"/>
            <a:ext cx="1052508" cy="365125"/>
          </a:xfrm>
        </p:spPr>
        <p:txBody>
          <a:body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1561114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95E27CD-200B-4514-AB0B-AD4229E5DA4B}" type="datetimeFigureOut">
              <a:rPr lang="zh-CN" altLang="en-US" smtClean="0"/>
              <a:t>2020/5/14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11052784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5E27CD-200B-4514-AB0B-AD4229E5DA4B}" type="datetimeFigureOut">
              <a:rPr lang="zh-CN" altLang="en-US" smtClean="0"/>
              <a:t>2020/5/14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1880651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95E27CD-200B-4514-AB0B-AD4229E5DA4B}" type="datetimeFigureOut">
              <a:rPr lang="zh-CN" altLang="en-US" smtClean="0"/>
              <a:t>2020/5/14</a:t>
            </a:fld>
            <a:endParaRPr lang="zh-CN" altLang="en-US"/>
          </a:p>
        </p:txBody>
      </p:sp>
      <p:sp>
        <p:nvSpPr>
          <p:cNvPr id="5" name="Footer Placeholder 4"/>
          <p:cNvSpPr>
            <a:spLocks noGrp="1"/>
          </p:cNvSpPr>
          <p:nvPr>
            <p:ph type="ftr" sz="quarter" idx="11"/>
          </p:nvPr>
        </p:nvSpPr>
        <p:spPr>
          <a:xfrm>
            <a:off x="774923" y="5951811"/>
            <a:ext cx="7896279" cy="365125"/>
          </a:xfrm>
        </p:spPr>
        <p:txBody>
          <a:bodyPr/>
          <a:lstStyle/>
          <a:p>
            <a:endParaRPr lang="zh-CN"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AAEDE95-E4AF-41F4-8698-F939EFC111F1}" type="slidenum">
              <a:rPr lang="zh-CN" altLang="en-US" smtClean="0"/>
              <a:t>‹#›</a:t>
            </a:fld>
            <a:endParaRPr lang="zh-CN" altLang="en-US"/>
          </a:p>
        </p:txBody>
      </p:sp>
    </p:spTree>
    <p:extLst>
      <p:ext uri="{BB962C8B-B14F-4D97-AF65-F5344CB8AC3E}">
        <p14:creationId xmlns:p14="http://schemas.microsoft.com/office/powerpoint/2010/main" val="268059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ABE3276-C646-4C21-B471-B617D5D6D829}" type="datetimeFigureOut">
              <a:rPr lang="zh-CN" altLang="en-US" smtClean="0"/>
              <a:t>2020/5/14</a:t>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402887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ABE3276-C646-4C21-B471-B617D5D6D829}" type="datetimeFigureOut">
              <a:rPr lang="zh-CN" altLang="en-US" smtClean="0"/>
              <a:t>2020/5/14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122728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ABE3276-C646-4C21-B471-B617D5D6D829}" type="datetimeFigureOut">
              <a:rPr lang="zh-CN" altLang="en-US" smtClean="0"/>
              <a:t>2020/5/14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175477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ABE3276-C646-4C21-B471-B617D5D6D829}" type="datetimeFigureOut">
              <a:rPr lang="zh-CN" altLang="en-US" smtClean="0"/>
              <a:t>2020/5/14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234582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E3276-C646-4C21-B471-B617D5D6D829}" type="datetimeFigureOut">
              <a:rPr lang="zh-CN" altLang="en-US" smtClean="0"/>
              <a:t>2020/5/14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47380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BE3276-C646-4C21-B471-B617D5D6D829}" type="datetimeFigureOut">
              <a:rPr lang="zh-CN" altLang="en-US" smtClean="0"/>
              <a:t>2020/5/14</a:t>
            </a:fld>
            <a:endParaRPr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116306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BE3276-C646-4C21-B471-B617D5D6D829}" type="datetimeFigureOut">
              <a:rPr lang="zh-CN" altLang="en-US" smtClean="0"/>
              <a:t>2020/5/14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B64B93-6D0C-4EBA-819C-00189CFB642B}" type="slidenum">
              <a:rPr lang="zh-CN" altLang="en-US" smtClean="0"/>
              <a:t>‹#›</a:t>
            </a:fld>
            <a:endParaRPr lang="zh-CN" altLang="en-US"/>
          </a:p>
        </p:txBody>
      </p:sp>
    </p:spTree>
    <p:extLst>
      <p:ext uri="{BB962C8B-B14F-4D97-AF65-F5344CB8AC3E}">
        <p14:creationId xmlns:p14="http://schemas.microsoft.com/office/powerpoint/2010/main" val="2837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ABE3276-C646-4C21-B471-B617D5D6D829}" type="datetimeFigureOut">
              <a:rPr lang="zh-CN" altLang="en-US" smtClean="0"/>
              <a:t>2020/5/14</a:t>
            </a:fld>
            <a:endParaRPr lang="zh-CN"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zh-CN"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EB64B93-6D0C-4EBA-819C-00189CFB642B}" type="slidenum">
              <a:rPr lang="zh-CN" altLang="en-US" smtClean="0"/>
              <a:t>‹#›</a:t>
            </a:fld>
            <a:endParaRPr lang="zh-CN"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5044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95E27CD-200B-4514-AB0B-AD4229E5DA4B}" type="datetimeFigureOut">
              <a:rPr lang="zh-CN" altLang="en-US" smtClean="0"/>
              <a:t>2020/5/14</a:t>
            </a:fld>
            <a:endParaRPr lang="zh-CN"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zh-CN"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AAEDE95-E4AF-41F4-8698-F939EFC111F1}" type="slidenum">
              <a:rPr lang="zh-CN" altLang="en-US" smtClean="0"/>
              <a:t>‹#›</a:t>
            </a:fld>
            <a:endParaRPr lang="zh-CN"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206055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04700-3DFA-4A8A-AFA4-602D60EABB13}"/>
              </a:ext>
            </a:extLst>
          </p:cNvPr>
          <p:cNvSpPr>
            <a:spLocks noGrp="1"/>
          </p:cNvSpPr>
          <p:nvPr>
            <p:ph type="ctrTitle"/>
          </p:nvPr>
        </p:nvSpPr>
        <p:spPr/>
        <p:txBody>
          <a:bodyPr>
            <a:normAutofit/>
          </a:bodyPr>
          <a:lstStyle/>
          <a:p>
            <a:r>
              <a:rPr lang="en-GB" altLang="zh-CN" sz="4800" dirty="0" err="1"/>
              <a:t>TEsT</a:t>
            </a:r>
            <a:endParaRPr lang="zh-CN" altLang="en-US" sz="4800" dirty="0"/>
          </a:p>
        </p:txBody>
      </p:sp>
      <p:sp>
        <p:nvSpPr>
          <p:cNvPr id="3" name="副标题 2">
            <a:extLst>
              <a:ext uri="{FF2B5EF4-FFF2-40B4-BE49-F238E27FC236}">
                <a16:creationId xmlns:a16="http://schemas.microsoft.com/office/drawing/2014/main" id="{621243C5-24A8-4C3C-AEB3-AFBEC857057F}"/>
              </a:ext>
            </a:extLst>
          </p:cNvPr>
          <p:cNvSpPr>
            <a:spLocks noGrp="1"/>
          </p:cNvSpPr>
          <p:nvPr>
            <p:ph type="subTitle" idx="1"/>
          </p:nvPr>
        </p:nvSpPr>
        <p:spPr>
          <a:xfrm>
            <a:off x="581194" y="2495445"/>
            <a:ext cx="10993546" cy="1123654"/>
          </a:xfrm>
        </p:spPr>
        <p:txBody>
          <a:bodyPr>
            <a:normAutofit/>
          </a:bodyPr>
          <a:lstStyle/>
          <a:p>
            <a:r>
              <a:rPr lang="en-GB" altLang="zh-CN" sz="1800" dirty="0"/>
              <a:t>Group 3</a:t>
            </a:r>
          </a:p>
          <a:p>
            <a:r>
              <a:rPr lang="en-GB" altLang="zh-CN" sz="1800" dirty="0"/>
              <a:t>Jianning </a:t>
            </a:r>
            <a:r>
              <a:rPr lang="en-GB" altLang="zh-CN" sz="1800" dirty="0" err="1"/>
              <a:t>kang</a:t>
            </a:r>
            <a:r>
              <a:rPr lang="en-GB" altLang="zh-CN" sz="1800" dirty="0"/>
              <a:t>, </a:t>
            </a:r>
            <a:r>
              <a:rPr lang="en-GB" altLang="zh-CN" sz="1800" dirty="0" err="1"/>
              <a:t>jiayi</a:t>
            </a:r>
            <a:r>
              <a:rPr lang="en-GB" altLang="zh-CN" sz="1800" dirty="0"/>
              <a:t> dong, Hongbin pan, </a:t>
            </a:r>
            <a:r>
              <a:rPr lang="en-GB" altLang="zh-CN" sz="1800" dirty="0" err="1"/>
              <a:t>qile</a:t>
            </a:r>
            <a:r>
              <a:rPr lang="en-GB" altLang="zh-CN" sz="1800" dirty="0"/>
              <a:t> </a:t>
            </a:r>
            <a:r>
              <a:rPr lang="en-GB" altLang="zh-CN" sz="1800" dirty="0" err="1"/>
              <a:t>guo</a:t>
            </a:r>
            <a:r>
              <a:rPr lang="en-GB" altLang="zh-CN" sz="1800" dirty="0"/>
              <a:t>, </a:t>
            </a:r>
            <a:r>
              <a:rPr lang="en-GB" altLang="zh-CN" sz="1800" dirty="0" err="1"/>
              <a:t>xiao</a:t>
            </a:r>
            <a:r>
              <a:rPr lang="en-GB" altLang="zh-CN" sz="1800" dirty="0"/>
              <a:t> </a:t>
            </a:r>
            <a:r>
              <a:rPr lang="en-GB" altLang="zh-CN" sz="1800" dirty="0" err="1"/>
              <a:t>zheng</a:t>
            </a:r>
            <a:endParaRPr lang="zh-CN" altLang="en-US" sz="1800" dirty="0"/>
          </a:p>
        </p:txBody>
      </p:sp>
    </p:spTree>
    <p:extLst>
      <p:ext uri="{BB962C8B-B14F-4D97-AF65-F5344CB8AC3E}">
        <p14:creationId xmlns:p14="http://schemas.microsoft.com/office/powerpoint/2010/main" val="183438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C48BB44C-46A9-473C-8308-E1CC11353737}"/>
              </a:ext>
            </a:extLst>
          </p:cNvPr>
          <p:cNvPicPr>
            <a:picLocks noGrp="1" noChangeAspect="1"/>
          </p:cNvPicPr>
          <p:nvPr>
            <p:ph idx="1"/>
          </p:nvPr>
        </p:nvPicPr>
        <p:blipFill>
          <a:blip r:embed="rId2"/>
          <a:stretch>
            <a:fillRect/>
          </a:stretch>
        </p:blipFill>
        <p:spPr>
          <a:xfrm>
            <a:off x="707065" y="1603169"/>
            <a:ext cx="7208018" cy="4072529"/>
          </a:xfrm>
          <a:prstGeom prst="rect">
            <a:avLst/>
          </a:prstGeom>
        </p:spPr>
      </p:pic>
      <p:sp>
        <p:nvSpPr>
          <p:cNvPr id="19" name="Rectangle 18">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A9426A9A-0085-4672-90DF-E3830ADC2A5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Process of testing</a:t>
            </a:r>
          </a:p>
        </p:txBody>
      </p:sp>
      <p:sp>
        <p:nvSpPr>
          <p:cNvPr id="21" name="Rectangle 20">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F7531"/>
          </a:solidFill>
          <a:ln>
            <a:noFill/>
          </a:ln>
          <a:effectLst/>
        </p:spPr>
        <p:style>
          <a:lnRef idx="1">
            <a:schemeClr val="accent1"/>
          </a:lnRef>
          <a:fillRef idx="3">
            <a:schemeClr val="accent1"/>
          </a:fillRef>
          <a:effectRef idx="2">
            <a:schemeClr val="accent1"/>
          </a:effectRef>
          <a:fontRef idx="minor">
            <a:schemeClr val="lt1"/>
          </a:fontRef>
        </p:style>
      </p:sp>
      <p:sp>
        <p:nvSpPr>
          <p:cNvPr id="5" name="矩形: 圆角 4">
            <a:extLst>
              <a:ext uri="{FF2B5EF4-FFF2-40B4-BE49-F238E27FC236}">
                <a16:creationId xmlns:a16="http://schemas.microsoft.com/office/drawing/2014/main" id="{13585995-11D1-4D97-852D-79E133F97F8F}"/>
              </a:ext>
            </a:extLst>
          </p:cNvPr>
          <p:cNvSpPr/>
          <p:nvPr/>
        </p:nvSpPr>
        <p:spPr>
          <a:xfrm>
            <a:off x="807522" y="1603169"/>
            <a:ext cx="6788093" cy="121128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663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DAD0987-2249-44A1-A00A-C57A1FB38A11}"/>
              </a:ext>
            </a:extLst>
          </p:cNvPr>
          <p:cNvSpPr>
            <a:spLocks noGrp="1"/>
          </p:cNvSpPr>
          <p:nvPr>
            <p:ph type="title"/>
          </p:nvPr>
        </p:nvSpPr>
        <p:spPr>
          <a:xfrm>
            <a:off x="8369643" y="1037967"/>
            <a:ext cx="3054091" cy="4709131"/>
          </a:xfrm>
        </p:spPr>
        <p:txBody>
          <a:bodyPr anchor="ctr">
            <a:normAutofit/>
          </a:bodyPr>
          <a:lstStyle/>
          <a:p>
            <a:r>
              <a:rPr lang="en-GB">
                <a:solidFill>
                  <a:srgbClr val="FFFEFF"/>
                </a:solidFill>
              </a:rPr>
              <a:t>Unit test</a:t>
            </a:r>
          </a:p>
        </p:txBody>
      </p:sp>
      <p:graphicFrame>
        <p:nvGraphicFramePr>
          <p:cNvPr id="6" name="内容占位符 2">
            <a:extLst>
              <a:ext uri="{FF2B5EF4-FFF2-40B4-BE49-F238E27FC236}">
                <a16:creationId xmlns:a16="http://schemas.microsoft.com/office/drawing/2014/main" id="{97F91DFD-BFE7-471C-8AFA-42BF4AB995B9}"/>
              </a:ext>
            </a:extLst>
          </p:cNvPr>
          <p:cNvGraphicFramePr/>
          <p:nvPr>
            <p:extLst>
              <p:ext uri="{D42A27DB-BD31-4B8C-83A1-F6EECF244321}">
                <p14:modId xmlns:p14="http://schemas.microsoft.com/office/powerpoint/2010/main" val="1331921967"/>
              </p:ext>
            </p:extLst>
          </p:nvPr>
        </p:nvGraphicFramePr>
        <p:xfrm>
          <a:off x="403761" y="1037967"/>
          <a:ext cx="7094642"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80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7F7D3F5-4971-4D6B-AE50-9BE612055889}"/>
              </a:ext>
            </a:extLst>
          </p:cNvPr>
          <p:cNvSpPr>
            <a:spLocks noGrp="1"/>
          </p:cNvSpPr>
          <p:nvPr>
            <p:ph type="title"/>
          </p:nvPr>
        </p:nvSpPr>
        <p:spPr>
          <a:xfrm>
            <a:off x="8369643" y="1037967"/>
            <a:ext cx="3054091" cy="4709131"/>
          </a:xfrm>
        </p:spPr>
        <p:txBody>
          <a:bodyPr anchor="ctr">
            <a:normAutofit/>
          </a:bodyPr>
          <a:lstStyle/>
          <a:p>
            <a:r>
              <a:rPr lang="en-GB">
                <a:solidFill>
                  <a:srgbClr val="FFFEFF"/>
                </a:solidFill>
              </a:rPr>
              <a:t>Unit test --- in spring </a:t>
            </a:r>
          </a:p>
        </p:txBody>
      </p:sp>
      <p:graphicFrame>
        <p:nvGraphicFramePr>
          <p:cNvPr id="5" name="内容占位符 2">
            <a:extLst>
              <a:ext uri="{FF2B5EF4-FFF2-40B4-BE49-F238E27FC236}">
                <a16:creationId xmlns:a16="http://schemas.microsoft.com/office/drawing/2014/main" id="{D94990D4-5AD4-4590-B1AA-6CF827C61144}"/>
              </a:ext>
            </a:extLst>
          </p:cNvPr>
          <p:cNvGraphicFramePr>
            <a:graphicFrameLocks noGrp="1"/>
          </p:cNvGraphicFramePr>
          <p:nvPr>
            <p:ph idx="1"/>
            <p:extLst>
              <p:ext uri="{D42A27DB-BD31-4B8C-83A1-F6EECF244321}">
                <p14:modId xmlns:p14="http://schemas.microsoft.com/office/powerpoint/2010/main" val="3870600476"/>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92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E0A88-5520-4FD5-A1E7-4C36165B7860}"/>
              </a:ext>
            </a:extLst>
          </p:cNvPr>
          <p:cNvSpPr>
            <a:spLocks noGrp="1"/>
          </p:cNvSpPr>
          <p:nvPr>
            <p:ph type="title"/>
          </p:nvPr>
        </p:nvSpPr>
        <p:spPr/>
        <p:txBody>
          <a:bodyPr/>
          <a:lstStyle/>
          <a:p>
            <a:r>
              <a:rPr lang="en-GB" altLang="zh-CN" dirty="0"/>
              <a:t>integration test</a:t>
            </a:r>
            <a:endParaRPr lang="zh-CN" altLang="en-US" dirty="0"/>
          </a:p>
        </p:txBody>
      </p:sp>
      <p:sp>
        <p:nvSpPr>
          <p:cNvPr id="3" name="内容占位符 2">
            <a:extLst>
              <a:ext uri="{FF2B5EF4-FFF2-40B4-BE49-F238E27FC236}">
                <a16:creationId xmlns:a16="http://schemas.microsoft.com/office/drawing/2014/main" id="{AEA763E9-3FE7-4ADE-B9A6-0BC35DC49E46}"/>
              </a:ext>
            </a:extLst>
          </p:cNvPr>
          <p:cNvSpPr>
            <a:spLocks noGrp="1"/>
          </p:cNvSpPr>
          <p:nvPr>
            <p:ph idx="1"/>
          </p:nvPr>
        </p:nvSpPr>
        <p:spPr>
          <a:xfrm>
            <a:off x="418497" y="2947386"/>
            <a:ext cx="11029615" cy="3756096"/>
          </a:xfrm>
        </p:spPr>
        <p:txBody>
          <a:bodyPr>
            <a:normAutofit fontScale="92500" lnSpcReduction="20000"/>
          </a:bodyPr>
          <a:lstStyle/>
          <a:p>
            <a:pPr marL="457200" indent="-457200">
              <a:buAutoNum type="arabicPeriod"/>
            </a:pPr>
            <a:r>
              <a:rPr lang="en-US" altLang="zh-CN" sz="2400" dirty="0"/>
              <a:t>Integration test is defined as a type of testing where software modules are integrated logically and tested as a group. The purpose is to expose defects in the interaction between these software modules when they are integrated. And some functions based on integration modules would be tested.</a:t>
            </a:r>
          </a:p>
          <a:p>
            <a:pPr marL="457200" indent="-457200">
              <a:buAutoNum type="arabicPeriod"/>
            </a:pPr>
            <a:r>
              <a:rPr lang="en-US" altLang="zh-CN" sz="2400" dirty="0"/>
              <a:t>It focuses mainly on the interfaces and flow of information between the modules.</a:t>
            </a:r>
            <a:r>
              <a:rPr lang="zh-CN" altLang="en-US" sz="2400" dirty="0"/>
              <a:t> </a:t>
            </a:r>
            <a:r>
              <a:rPr lang="en-GB" altLang="zh-CN" sz="2400" dirty="0"/>
              <a:t>The main </a:t>
            </a:r>
            <a:r>
              <a:rPr lang="en-US" altLang="zh-CN" sz="2400" dirty="0"/>
              <a:t>strategy is using white(observe all structure of program) and black(input data </a:t>
            </a:r>
            <a:r>
              <a:rPr lang="en-US" altLang="zh-CN" sz="2400"/>
              <a:t>and only observe </a:t>
            </a:r>
            <a:r>
              <a:rPr lang="en-US" altLang="zh-CN" sz="2400" dirty="0"/>
              <a:t>result) box method. </a:t>
            </a:r>
          </a:p>
          <a:p>
            <a:pPr marL="457200" indent="-457200">
              <a:buAutoNum type="arabicPeriod"/>
            </a:pPr>
            <a:r>
              <a:rPr lang="en-US" altLang="zh-CN" sz="2400" dirty="0"/>
              <a:t>Our method of integration test in spring is similar to unit testing. BUT this time, we don't need any mock service, just call API. We should inspect the nodes between modules, and seek the mistake that maybe happen in relation between interface(spring) with database(</a:t>
            </a:r>
            <a:r>
              <a:rPr lang="en-US" altLang="zh-CN" sz="2400" dirty="0" err="1"/>
              <a:t>sql</a:t>
            </a:r>
            <a:r>
              <a:rPr lang="en-US" altLang="zh-CN" sz="2400" dirty="0"/>
              <a:t> code).</a:t>
            </a:r>
          </a:p>
          <a:p>
            <a:pPr marL="0" indent="0">
              <a:buNone/>
            </a:pPr>
            <a:endParaRPr lang="en-US" altLang="zh-CN" sz="2400" dirty="0"/>
          </a:p>
          <a:p>
            <a:pPr marL="0" indent="0">
              <a:buNone/>
            </a:pPr>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419991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8D0D1-1E39-4C8B-99DE-B272F3B14FBA}"/>
              </a:ext>
            </a:extLst>
          </p:cNvPr>
          <p:cNvSpPr>
            <a:spLocks noGrp="1"/>
          </p:cNvSpPr>
          <p:nvPr>
            <p:ph type="title"/>
          </p:nvPr>
        </p:nvSpPr>
        <p:spPr>
          <a:xfrm>
            <a:off x="581192" y="702156"/>
            <a:ext cx="11029616" cy="1013800"/>
          </a:xfrm>
        </p:spPr>
        <p:txBody>
          <a:bodyPr>
            <a:normAutofit/>
          </a:bodyPr>
          <a:lstStyle/>
          <a:p>
            <a:r>
              <a:rPr lang="en-US" altLang="zh-CN" dirty="0"/>
              <a:t>system test</a:t>
            </a:r>
            <a:endParaRPr lang="zh-CN" altLang="en-US" dirty="0"/>
          </a:p>
        </p:txBody>
      </p:sp>
      <p:sp>
        <p:nvSpPr>
          <p:cNvPr id="71" name="Rectangle 70">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03D2ED"/>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4D8E06C2-FEAA-4BDE-AE1F-F1EE0BF9EF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2870596"/>
            <a:ext cx="4962525" cy="2630138"/>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F0789D1E-34B8-4455-A9AF-BE78D1259E3A}"/>
              </a:ext>
            </a:extLst>
          </p:cNvPr>
          <p:cNvSpPr>
            <a:spLocks noGrp="1"/>
          </p:cNvSpPr>
          <p:nvPr>
            <p:ph idx="1"/>
          </p:nvPr>
        </p:nvSpPr>
        <p:spPr>
          <a:xfrm>
            <a:off x="6335805" y="2180496"/>
            <a:ext cx="5275001" cy="4045683"/>
          </a:xfrm>
        </p:spPr>
        <p:txBody>
          <a:bodyPr>
            <a:normAutofit/>
          </a:bodyPr>
          <a:lstStyle/>
          <a:p>
            <a:pPr>
              <a:buClr>
                <a:srgbClr val="03D2ED"/>
              </a:buClr>
            </a:pPr>
            <a:r>
              <a:rPr lang="zh-CN" altLang="en-US" sz="2400" dirty="0"/>
              <a:t> </a:t>
            </a:r>
            <a:r>
              <a:rPr lang="en-US" altLang="zh-CN" sz="2400" dirty="0"/>
              <a:t>What is it?</a:t>
            </a:r>
          </a:p>
          <a:p>
            <a:pPr>
              <a:buClr>
                <a:srgbClr val="03D2ED"/>
              </a:buClr>
            </a:pPr>
            <a:r>
              <a:rPr lang="en-US" altLang="zh-CN" sz="2400" dirty="0"/>
              <a:t>The test for system with maximum granularity.</a:t>
            </a:r>
          </a:p>
          <a:p>
            <a:pPr>
              <a:buClr>
                <a:srgbClr val="03D2ED"/>
              </a:buClr>
            </a:pPr>
            <a:r>
              <a:rPr lang="en-US" altLang="zh-CN" sz="2400" dirty="0"/>
              <a:t>Strategy---black box</a:t>
            </a:r>
          </a:p>
          <a:p>
            <a:pPr>
              <a:buClr>
                <a:srgbClr val="03D2ED"/>
              </a:buClr>
            </a:pPr>
            <a:r>
              <a:rPr lang="en-US" altLang="zh-CN" sz="2400" dirty="0"/>
              <a:t>The complete simulation of the user’s environment.</a:t>
            </a:r>
          </a:p>
        </p:txBody>
      </p:sp>
    </p:spTree>
    <p:extLst>
      <p:ext uri="{BB962C8B-B14F-4D97-AF65-F5344CB8AC3E}">
        <p14:creationId xmlns:p14="http://schemas.microsoft.com/office/powerpoint/2010/main" val="3969285013"/>
      </p:ext>
    </p:extLst>
  </p:cSld>
  <p:clrMapOvr>
    <a:masterClrMapping/>
  </p:clrMapOvr>
</p:sld>
</file>

<file path=ppt/theme/theme1.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1_红利">
  <a:themeElements>
    <a:clrScheme name="红利">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otalTime>33</TotalTime>
  <Words>250</Words>
  <Application>Microsoft Office PowerPoint</Application>
  <PresentationFormat>宽屏</PresentationFormat>
  <Paragraphs>28</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6</vt:i4>
      </vt:variant>
    </vt:vector>
  </HeadingPairs>
  <TitlesOfParts>
    <vt:vector size="11" baseType="lpstr">
      <vt:lpstr>Gill Sans MT</vt:lpstr>
      <vt:lpstr>Wingdings</vt:lpstr>
      <vt:lpstr>Wingdings 2</vt:lpstr>
      <vt:lpstr>红利</vt:lpstr>
      <vt:lpstr>1_红利</vt:lpstr>
      <vt:lpstr>TEsT</vt:lpstr>
      <vt:lpstr>Process of testing</vt:lpstr>
      <vt:lpstr>Unit test</vt:lpstr>
      <vt:lpstr>Unit test --- in spring </vt:lpstr>
      <vt:lpstr>integration test</vt:lpstr>
      <vt:lpstr>system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Robin Lee</dc:creator>
  <cp:lastModifiedBy>Robin Lee</cp:lastModifiedBy>
  <cp:revision>9</cp:revision>
  <dcterms:created xsi:type="dcterms:W3CDTF">2020-05-13T17:12:16Z</dcterms:created>
  <dcterms:modified xsi:type="dcterms:W3CDTF">2020-05-13T17:45:28Z</dcterms:modified>
</cp:coreProperties>
</file>