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640275" y="519300"/>
            <a:ext cx="5017500" cy="28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comportamiento de los niveles de  azúcar con base en medidas anteriores 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Elaborado por: </a:t>
            </a:r>
            <a:br>
              <a:rPr lang="es"/>
            </a:br>
            <a:r>
              <a:rPr lang="es"/>
              <a:t>Juan Esteban Velásquez </a:t>
            </a:r>
            <a:br>
              <a:rPr lang="es"/>
            </a:br>
            <a:r>
              <a:rPr lang="es"/>
              <a:t>Edison González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 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300950"/>
            <a:ext cx="3571800" cy="3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En la actualidad 442 millones de personas sufren de diabetes, esto implica que 1 de cada 11 personas padece esta enfermedad. </a:t>
            </a:r>
            <a:r>
              <a:rPr lang="es" sz="1200">
                <a:solidFill>
                  <a:srgbClr val="000000"/>
                </a:solidFill>
              </a:rPr>
              <a:t>(Indica la OMS y una publicación de BBC - 06/04/2016)</a:t>
            </a:r>
            <a:endParaRPr sz="1200"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575" y="1301175"/>
            <a:ext cx="2987175" cy="32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705225"/>
            <a:ext cx="50967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Las personas que son insulinodependientes o tienen algún problema relacionado con el azúcar, realizan constantes medidas con dispositivos tales como los glucómetros.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625" y="1048175"/>
            <a:ext cx="2048449" cy="36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1200150" y="603025"/>
            <a:ext cx="73794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Estos instrumentos suelen ser incómodos debido a las constantes punciones o la acción a ejecutar tal vez en el momento y lugar inadecuado.</a:t>
            </a:r>
            <a:endParaRPr sz="2400"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487925"/>
            <a:ext cx="1666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303800" y="1597875"/>
            <a:ext cx="39987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Predecir los niveles de azúcar en pacientes con diabetes, a partir de la medidas previas de su glucosa.</a:t>
            </a:r>
            <a:endParaRPr sz="2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800" y="1597875"/>
            <a:ext cx="3335700" cy="23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 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990050"/>
            <a:ext cx="70305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Analizar los métodos utilizados en el estado del arte para la regresión de series de tiempo.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Determinar los procedimientos que se realizará sobre la señal para obtener los características que permitirán describir el problema.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>
                <a:solidFill>
                  <a:srgbClr val="000000"/>
                </a:solidFill>
              </a:rPr>
              <a:t>Comparar técnicas vistas en clase usando métricas de calidad de ajuste de la regresión.</a:t>
            </a:r>
            <a:endParaRPr sz="2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50" y="-1900"/>
            <a:ext cx="2973700" cy="2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