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96084-34C2-0118-B930-A5F5FD4E0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1917C1-93AF-2054-40A7-188431E8E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ED12B5-D0CC-896B-E53E-EBEE7B6C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FBE3C-DBEA-D00A-FD5F-C6CB02BB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FEFDFA-D2A7-6D79-930D-9C9A1ECF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95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24B2F-EAEA-B047-F6C9-D591319A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042559-1440-3B2E-FD67-32384F009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16165-759B-E8BE-3A70-DDB0209E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3F4A5D-3355-753A-B850-C88331A1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624C40-C9AE-00BE-52E2-D6540DCA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87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FCADE5-7954-3D13-AF7B-2638BC2F0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EE616B-13A0-C931-A6FA-86BB2C7A3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C5FFA0-264B-D3C5-4EA7-A8E2E7133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EE3B73-700E-0D30-AF6B-5581F825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AAF750-01DA-AE03-AD2B-042BA980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97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674F2-2C95-0EFA-DAD8-3C387EAFE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B6EE5E-14C6-D0B3-6414-55B07498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89305F-44EE-2DB5-C216-33ACBBEA0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594BE7-C3F0-2D23-C64D-003FAB77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53DE3D-B627-89DF-445B-44BDD769B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428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D9EB0-1BFA-86D9-2748-CF8A1E150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DE18ED-52DE-0A15-9B60-59CFBD1C7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071186-9CF0-8743-7A15-882EC370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D8D7F8-D2F7-E3B9-BCA8-A41CC540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4E0B12-9AE8-1B2B-509B-48F44C83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93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176E8-F20C-7082-927B-532763FB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D1DCD4-AB64-0A5C-93BF-7F86F6A4B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12228-9C2A-16C2-ED23-3B9BFF481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F204B8-A651-BC27-821D-462612F5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B2A959-3C57-9D24-2AB3-3C12A6AF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6D1CC4-EC03-CA29-9477-6F4758D6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83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83685-81D3-A428-35A3-E753FAF4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399068-D16C-E7A0-D21F-3F2946068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F582D3-F73B-B00A-FEE9-81BA5A3CF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FB9581-40CD-8BBF-331D-D67F3F3CE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95D068-9153-0240-39FE-01D6C28C4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C034576-054E-3717-4E64-19FE2266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16290B8-375E-E9F3-E9EE-86333A9B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1AE67A-8CD8-7437-F7E0-B902A55B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71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E6713-D698-F276-6914-B0878F31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DDF067-7905-DAD6-9F81-03092C1D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A270B10-BB6F-9BE8-5965-ABBFD2D5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D60473-3B87-2B10-9BBA-E05FC7AA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62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B78A23-CCFE-CEF2-2B43-7FC522F9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C832E3-79A5-DA45-226C-8DCE3BC8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1DB5FD-612D-1737-AD5D-C43BA3F5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85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7D21B-7300-95E3-AF42-A14F0BD5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B8884-5A77-0A4E-27A6-902A3FC6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6871F57-1CD6-D3D9-ED9F-132E82623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37B825-9739-FE52-8A2D-7521CFE9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5F123E-AB7A-13BD-4FE5-6C469879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976E8F-23B2-E729-D207-85CD2F48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13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DB9FB-B024-D723-5134-BCD41E9A4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6FA538-5183-9D2E-02C3-2F6A9939F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812E7E-C1F2-556C-8FB1-6C0C5FA54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9FE324-E2FA-7095-52C9-33155361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2362F0-A7EE-88D0-03DA-7F5877EF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0ADE95-2D68-F6CF-B536-DF59DE18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87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A045FE5-48C3-D4D9-BF89-B6BB0BE9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7C631B-280C-EE47-D8C7-1FEC9EA8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5A2B6-9404-B155-A374-99C197A09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EDC524-4C47-4E64-BE45-3E3424197BE8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0276C7-D2D5-629C-02F4-79DE0DA35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ED369-66FF-E8E0-71E6-B22E56339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4AC97B-42AA-454E-B20C-8C2F532C2B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3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29B6B6-6103-E56E-B0E3-6F12E24C5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23" y="290830"/>
            <a:ext cx="5903232" cy="330581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3D30583-0F65-7B54-D82F-54B87517010C}"/>
              </a:ext>
            </a:extLst>
          </p:cNvPr>
          <p:cNvSpPr txBox="1"/>
          <p:nvPr/>
        </p:nvSpPr>
        <p:spPr>
          <a:xfrm>
            <a:off x="447040" y="990908"/>
            <a:ext cx="84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Empresa</a:t>
            </a:r>
            <a:r>
              <a:rPr lang="pt-BR" dirty="0"/>
              <a:t>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6257E14-04FD-CCA5-1204-98D166A24BCB}"/>
              </a:ext>
            </a:extLst>
          </p:cNvPr>
          <p:cNvSpPr/>
          <p:nvPr/>
        </p:nvSpPr>
        <p:spPr>
          <a:xfrm>
            <a:off x="528320" y="1354852"/>
            <a:ext cx="4378960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8BF5846-9B6C-CEFC-DEFB-07E667977225}"/>
              </a:ext>
            </a:extLst>
          </p:cNvPr>
          <p:cNvSpPr/>
          <p:nvPr/>
        </p:nvSpPr>
        <p:spPr>
          <a:xfrm>
            <a:off x="528320" y="2049780"/>
            <a:ext cx="2133600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C5FB6A9-31DD-C6F1-1C0D-80E0AA9C68C1}"/>
              </a:ext>
            </a:extLst>
          </p:cNvPr>
          <p:cNvSpPr txBox="1"/>
          <p:nvPr/>
        </p:nvSpPr>
        <p:spPr>
          <a:xfrm>
            <a:off x="447040" y="1757987"/>
            <a:ext cx="1172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Local de Teste: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AAD2EBA-00D7-DA03-9F99-A3E939D507AE}"/>
              </a:ext>
            </a:extLst>
          </p:cNvPr>
          <p:cNvSpPr txBox="1"/>
          <p:nvPr/>
        </p:nvSpPr>
        <p:spPr>
          <a:xfrm>
            <a:off x="2895600" y="1714947"/>
            <a:ext cx="1727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Data e Hora - Chegada: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78EC305-DD5A-CF60-7265-FE46E300F373}"/>
              </a:ext>
            </a:extLst>
          </p:cNvPr>
          <p:cNvSpPr/>
          <p:nvPr/>
        </p:nvSpPr>
        <p:spPr>
          <a:xfrm>
            <a:off x="2895600" y="2034986"/>
            <a:ext cx="2011680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1B3FC63-87CF-E2BD-F630-E3758F23A03E}"/>
              </a:ext>
            </a:extLst>
          </p:cNvPr>
          <p:cNvSpPr/>
          <p:nvPr/>
        </p:nvSpPr>
        <p:spPr>
          <a:xfrm>
            <a:off x="528320" y="2810549"/>
            <a:ext cx="2133600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0EF9966-8297-D76C-09B3-C7B5AEEE2C5D}"/>
              </a:ext>
            </a:extLst>
          </p:cNvPr>
          <p:cNvSpPr txBox="1"/>
          <p:nvPr/>
        </p:nvSpPr>
        <p:spPr>
          <a:xfrm>
            <a:off x="447040" y="2479486"/>
            <a:ext cx="1104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Pessoa Local: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20C116A-B6BB-56C1-E029-2ADA9B7D03B8}"/>
              </a:ext>
            </a:extLst>
          </p:cNvPr>
          <p:cNvSpPr/>
          <p:nvPr/>
        </p:nvSpPr>
        <p:spPr>
          <a:xfrm>
            <a:off x="528320" y="3446104"/>
            <a:ext cx="2133600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B0ADE3-EF14-F0AA-75EC-F64E987C000B}"/>
              </a:ext>
            </a:extLst>
          </p:cNvPr>
          <p:cNvSpPr txBox="1"/>
          <p:nvPr/>
        </p:nvSpPr>
        <p:spPr>
          <a:xfrm>
            <a:off x="447040" y="3115041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da Sala: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E8520A4-3005-A1CF-6F9E-04F2A52F8087}"/>
              </a:ext>
            </a:extLst>
          </p:cNvPr>
          <p:cNvSpPr txBox="1"/>
          <p:nvPr/>
        </p:nvSpPr>
        <p:spPr>
          <a:xfrm>
            <a:off x="2895599" y="2485766"/>
            <a:ext cx="1727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Data e Hora - Chegada: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CB4877D-AF54-1483-68A1-ABDAF7CA7501}"/>
              </a:ext>
            </a:extLst>
          </p:cNvPr>
          <p:cNvSpPr/>
          <p:nvPr/>
        </p:nvSpPr>
        <p:spPr>
          <a:xfrm>
            <a:off x="2895599" y="2810549"/>
            <a:ext cx="2011680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549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1B9FD-F1E9-5722-82E7-C6F570E52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41B7D60B-D90E-ABBE-758E-25EE1EB59B7F}"/>
              </a:ext>
            </a:extLst>
          </p:cNvPr>
          <p:cNvSpPr txBox="1"/>
          <p:nvPr/>
        </p:nvSpPr>
        <p:spPr>
          <a:xfrm>
            <a:off x="1843967" y="531240"/>
            <a:ext cx="1346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Pesagem Final (g)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BA30F81-0928-2DD5-53A3-739973C5C70F}"/>
              </a:ext>
            </a:extLst>
          </p:cNvPr>
          <p:cNvSpPr txBox="1"/>
          <p:nvPr/>
        </p:nvSpPr>
        <p:spPr>
          <a:xfrm>
            <a:off x="447040" y="1055462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Peso Final #1: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965244B-58AD-B1D1-B2F2-8666A915783A}"/>
              </a:ext>
            </a:extLst>
          </p:cNvPr>
          <p:cNvSpPr/>
          <p:nvPr/>
        </p:nvSpPr>
        <p:spPr>
          <a:xfrm>
            <a:off x="560520" y="13399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AED00E-E427-E96A-D8F9-A63B85044279}"/>
              </a:ext>
            </a:extLst>
          </p:cNvPr>
          <p:cNvSpPr txBox="1"/>
          <p:nvPr/>
        </p:nvSpPr>
        <p:spPr>
          <a:xfrm>
            <a:off x="2196459" y="1055462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Peso Final #2: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2D184B4-548F-A34D-50BB-75FBFEEE78C5}"/>
              </a:ext>
            </a:extLst>
          </p:cNvPr>
          <p:cNvSpPr/>
          <p:nvPr/>
        </p:nvSpPr>
        <p:spPr>
          <a:xfrm>
            <a:off x="2309939" y="13399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81FB458-BE74-07F6-B07E-B0EBF4519D24}"/>
              </a:ext>
            </a:extLst>
          </p:cNvPr>
          <p:cNvSpPr txBox="1"/>
          <p:nvPr/>
        </p:nvSpPr>
        <p:spPr>
          <a:xfrm>
            <a:off x="3945878" y="1047985"/>
            <a:ext cx="1103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Peso Final #3: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460837A-010C-1CDC-2739-69DFCDA4B5AB}"/>
              </a:ext>
            </a:extLst>
          </p:cNvPr>
          <p:cNvSpPr/>
          <p:nvPr/>
        </p:nvSpPr>
        <p:spPr>
          <a:xfrm>
            <a:off x="4059358" y="1332461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194A43B-DDEC-29B4-59CA-6038DCEE8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33" y="531240"/>
            <a:ext cx="5898728" cy="289776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50A639D5-44C9-BBEE-355E-EDD79D12BDC5}"/>
              </a:ext>
            </a:extLst>
          </p:cNvPr>
          <p:cNvSpPr/>
          <p:nvPr/>
        </p:nvSpPr>
        <p:spPr>
          <a:xfrm>
            <a:off x="5975033" y="2286000"/>
            <a:ext cx="5898728" cy="1143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28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E5B5B-3A5B-0777-DE11-4F7CAC2C5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BE2E0CB6-2278-B88D-C5A1-F8E95F1BF30A}"/>
              </a:ext>
            </a:extLst>
          </p:cNvPr>
          <p:cNvSpPr txBox="1"/>
          <p:nvPr/>
        </p:nvSpPr>
        <p:spPr>
          <a:xfrm>
            <a:off x="1843967" y="531240"/>
            <a:ext cx="16892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Critérios de Aceitação 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EBD6242-0AFB-C233-360C-FA335A5F6792}"/>
              </a:ext>
            </a:extLst>
          </p:cNvPr>
          <p:cNvSpPr txBox="1"/>
          <p:nvPr/>
        </p:nvSpPr>
        <p:spPr>
          <a:xfrm>
            <a:off x="447040" y="1055462"/>
            <a:ext cx="1808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Variação de Peso &lt;= (%):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82A41F1D-0FF6-01E8-FCF7-C448CA362353}"/>
              </a:ext>
            </a:extLst>
          </p:cNvPr>
          <p:cNvSpPr/>
          <p:nvPr/>
        </p:nvSpPr>
        <p:spPr>
          <a:xfrm>
            <a:off x="560520" y="13399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7FB9F3-D410-12E6-1DD9-C50D0F29C402}"/>
              </a:ext>
            </a:extLst>
          </p:cNvPr>
          <p:cNvSpPr txBox="1"/>
          <p:nvPr/>
        </p:nvSpPr>
        <p:spPr>
          <a:xfrm>
            <a:off x="2196459" y="1055462"/>
            <a:ext cx="1808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Variação de Peso &lt;= (%):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6908E7D-6CB7-E7E3-AEA0-CEFDDD8AB416}"/>
              </a:ext>
            </a:extLst>
          </p:cNvPr>
          <p:cNvSpPr/>
          <p:nvPr/>
        </p:nvSpPr>
        <p:spPr>
          <a:xfrm>
            <a:off x="2309939" y="13399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5E25FB3-80D2-A49D-8426-83F29E82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34" y="531240"/>
            <a:ext cx="5898728" cy="20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7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CFDCD-42DC-288D-B9FD-397A462FE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5A9623-B5E2-48CE-FCBC-797FE3A41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084" y="548170"/>
            <a:ext cx="5901678" cy="522628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9D74D274-43E9-6564-29D3-3A81D4A350E0}"/>
              </a:ext>
            </a:extLst>
          </p:cNvPr>
          <p:cNvSpPr txBox="1"/>
          <p:nvPr/>
        </p:nvSpPr>
        <p:spPr>
          <a:xfrm>
            <a:off x="1843967" y="531240"/>
            <a:ext cx="1655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Prévia dos Resultados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9AF5080-D297-04BE-F957-0DC9B2BB7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71613"/>
              </p:ext>
            </p:extLst>
          </p:nvPr>
        </p:nvGraphicFramePr>
        <p:xfrm>
          <a:off x="43479" y="2617707"/>
          <a:ext cx="5222241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47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2244995217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RPB</a:t>
                      </a:r>
                      <a:r>
                        <a:rPr lang="pt-BR" sz="1200" dirty="0"/>
                        <a:t> Membrana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RPB</a:t>
                      </a:r>
                      <a:r>
                        <a:rPr lang="pt-BR" sz="1200" dirty="0"/>
                        <a:t> Membrana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/>
                        <a:t>RPB</a:t>
                      </a:r>
                      <a:r>
                        <a:rPr lang="pt-BR" sz="1200" dirty="0"/>
                        <a:t> Membrana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0,805455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0,942207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0,888889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616E9A0-464A-B92C-E5D4-4945CA572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204133"/>
              </p:ext>
            </p:extLst>
          </p:nvPr>
        </p:nvGraphicFramePr>
        <p:xfrm>
          <a:off x="43479" y="3429000"/>
          <a:ext cx="3481494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47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RPBG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PB ESTIMADO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0,87885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43,9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82A4B38-1EDD-7F71-8E78-61F3B51D5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16763"/>
              </p:ext>
            </p:extLst>
          </p:nvPr>
        </p:nvGraphicFramePr>
        <p:xfrm>
          <a:off x="60413" y="949187"/>
          <a:ext cx="5222240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244995217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975524067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Peso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Peso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Peso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Média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1,4%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02B55424-8B27-2B6A-6C6E-66B5BB004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67611"/>
              </p:ext>
            </p:extLst>
          </p:nvPr>
        </p:nvGraphicFramePr>
        <p:xfrm>
          <a:off x="60413" y="1743317"/>
          <a:ext cx="5222240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244995217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975524067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Fluxo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Fluxo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Fluxo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Média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3,0%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3,12%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502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462E9-CB98-0998-CDAC-ABFB3B4E8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667014-BB7F-C02B-653F-F37D999534CC}"/>
              </a:ext>
            </a:extLst>
          </p:cNvPr>
          <p:cNvSpPr txBox="1"/>
          <p:nvPr/>
        </p:nvSpPr>
        <p:spPr>
          <a:xfrm>
            <a:off x="1843967" y="531240"/>
            <a:ext cx="1655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Prévia dos Resultados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696DDC5-ED0B-7A57-B61D-994E3D9C0198}"/>
              </a:ext>
            </a:extLst>
          </p:cNvPr>
          <p:cNvGraphicFramePr>
            <a:graphicFrameLocks noGrp="1"/>
          </p:cNvGraphicFramePr>
          <p:nvPr/>
        </p:nvGraphicFramePr>
        <p:xfrm>
          <a:off x="43479" y="2617707"/>
          <a:ext cx="5222241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47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2244995217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RPB</a:t>
                      </a:r>
                      <a:r>
                        <a:rPr lang="pt-BR" sz="1200" dirty="0"/>
                        <a:t> Membrana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RPB</a:t>
                      </a:r>
                      <a:r>
                        <a:rPr lang="pt-BR" sz="1200" dirty="0"/>
                        <a:t> Membrana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/>
                        <a:t>RPB</a:t>
                      </a:r>
                      <a:r>
                        <a:rPr lang="pt-BR" sz="1200" dirty="0"/>
                        <a:t> Membrana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0,805455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0,942207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0,888889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E18663B-6549-3CB7-94AE-7A90395D1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75194"/>
              </p:ext>
            </p:extLst>
          </p:nvPr>
        </p:nvGraphicFramePr>
        <p:xfrm>
          <a:off x="43479" y="3429000"/>
          <a:ext cx="3481494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47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RPBG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PB ESTIMADO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0,87885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43,9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D22F09A-3630-B9EB-131E-1968484AF5D5}"/>
              </a:ext>
            </a:extLst>
          </p:cNvPr>
          <p:cNvGraphicFramePr>
            <a:graphicFrameLocks noGrp="1"/>
          </p:cNvGraphicFramePr>
          <p:nvPr/>
        </p:nvGraphicFramePr>
        <p:xfrm>
          <a:off x="60413" y="949187"/>
          <a:ext cx="5222240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244995217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975524067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Peso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Peso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Peso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Média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1,4%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BD476CFF-D813-64CA-8C47-8B396576F851}"/>
              </a:ext>
            </a:extLst>
          </p:cNvPr>
          <p:cNvGraphicFramePr>
            <a:graphicFrameLocks noGrp="1"/>
          </p:cNvGraphicFramePr>
          <p:nvPr/>
        </p:nvGraphicFramePr>
        <p:xfrm>
          <a:off x="60413" y="1743317"/>
          <a:ext cx="5222240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244995217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975524067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Fluxo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Fluxo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Fluxo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Média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3,0%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3,12%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C9244DF0-B832-85EF-9D7C-5826D1432D02}"/>
              </a:ext>
            </a:extLst>
          </p:cNvPr>
          <p:cNvSpPr txBox="1"/>
          <p:nvPr/>
        </p:nvSpPr>
        <p:spPr>
          <a:xfrm>
            <a:off x="3499100" y="179512"/>
            <a:ext cx="1956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REVISÃO 18/07/2025 – 1,0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FD0713-0B0F-5EFF-5D09-EFCE7C820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957" y="633259"/>
            <a:ext cx="5875805" cy="505610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D6DE241-041D-C4C2-5C91-20B8B9DDA871}"/>
              </a:ext>
            </a:extLst>
          </p:cNvPr>
          <p:cNvSpPr txBox="1"/>
          <p:nvPr/>
        </p:nvSpPr>
        <p:spPr>
          <a:xfrm>
            <a:off x="160910" y="5043031"/>
            <a:ext cx="5870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análise para essa mensagem é:</a:t>
            </a:r>
          </a:p>
          <a:p>
            <a:r>
              <a:rPr lang="pt-BR" dirty="0"/>
              <a:t>Se PB do Dispositivo &gt;= PB Estimado </a:t>
            </a:r>
            <a:r>
              <a:rPr lang="pt-BR" dirty="0">
                <a:solidFill>
                  <a:srgbClr val="FF0000"/>
                </a:solidFill>
              </a:rPr>
              <a:t>(Slide 9) </a:t>
            </a:r>
            <a:r>
              <a:rPr lang="pt-BR" dirty="0"/>
              <a:t>APROVADO</a:t>
            </a:r>
          </a:p>
          <a:p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A7A778F-C0B1-1E45-0B60-225EEEC18E2B}"/>
              </a:ext>
            </a:extLst>
          </p:cNvPr>
          <p:cNvSpPr/>
          <p:nvPr/>
        </p:nvSpPr>
        <p:spPr>
          <a:xfrm>
            <a:off x="6096000" y="2617707"/>
            <a:ext cx="5583810" cy="96447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363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B760-BA01-77F6-6EDE-333135973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76343F9D-DA4A-29BC-DC09-3670F5089081}"/>
              </a:ext>
            </a:extLst>
          </p:cNvPr>
          <p:cNvSpPr txBox="1"/>
          <p:nvPr/>
        </p:nvSpPr>
        <p:spPr>
          <a:xfrm>
            <a:off x="1843967" y="531240"/>
            <a:ext cx="1655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Prévia dos Resultados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E042EB9-66ED-87CE-B1D9-9905D0668DD5}"/>
              </a:ext>
            </a:extLst>
          </p:cNvPr>
          <p:cNvGraphicFramePr>
            <a:graphicFrameLocks noGrp="1"/>
          </p:cNvGraphicFramePr>
          <p:nvPr/>
        </p:nvGraphicFramePr>
        <p:xfrm>
          <a:off x="43479" y="2617707"/>
          <a:ext cx="5222241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47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2244995217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RPB</a:t>
                      </a:r>
                      <a:r>
                        <a:rPr lang="pt-BR" sz="1200" dirty="0"/>
                        <a:t> Membrana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RPB</a:t>
                      </a:r>
                      <a:r>
                        <a:rPr lang="pt-BR" sz="1200" dirty="0"/>
                        <a:t> Membrana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 err="1"/>
                        <a:t>RPB</a:t>
                      </a:r>
                      <a:r>
                        <a:rPr lang="pt-BR" sz="1200" dirty="0"/>
                        <a:t> Membrana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0,805455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0,942207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0,888889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4015275-56A3-E81B-D1CB-14A57578F6B4}"/>
              </a:ext>
            </a:extLst>
          </p:cNvPr>
          <p:cNvGraphicFramePr>
            <a:graphicFrameLocks noGrp="1"/>
          </p:cNvGraphicFramePr>
          <p:nvPr/>
        </p:nvGraphicFramePr>
        <p:xfrm>
          <a:off x="43479" y="3429000"/>
          <a:ext cx="3481494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747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740747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/>
                        <a:t>RPBG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PB ESTIMADO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0,87885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43,9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68DCAE59-8C70-8580-76E3-D07FE9FB6EFA}"/>
              </a:ext>
            </a:extLst>
          </p:cNvPr>
          <p:cNvGraphicFramePr>
            <a:graphicFrameLocks noGrp="1"/>
          </p:cNvGraphicFramePr>
          <p:nvPr/>
        </p:nvGraphicFramePr>
        <p:xfrm>
          <a:off x="60413" y="949187"/>
          <a:ext cx="5222240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244995217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975524067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Peso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Peso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Peso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Média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1,4%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F85A1A67-1826-350D-0B22-E8D41A1821AF}"/>
              </a:ext>
            </a:extLst>
          </p:cNvPr>
          <p:cNvGraphicFramePr>
            <a:graphicFrameLocks noGrp="1"/>
          </p:cNvGraphicFramePr>
          <p:nvPr/>
        </p:nvGraphicFramePr>
        <p:xfrm>
          <a:off x="60413" y="1743317"/>
          <a:ext cx="5222240" cy="724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3752555084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099394995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2244995217"/>
                    </a:ext>
                  </a:extLst>
                </a:gridCol>
                <a:gridCol w="1305560">
                  <a:extLst>
                    <a:ext uri="{9D8B030D-6E8A-4147-A177-3AD203B41FA5}">
                      <a16:colId xmlns:a16="http://schemas.microsoft.com/office/drawing/2014/main" val="1975524067"/>
                    </a:ext>
                  </a:extLst>
                </a:gridCol>
              </a:tblGrid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Fluxo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Fluxo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Fluxo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Média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604328"/>
                  </a:ext>
                </a:extLst>
              </a:tr>
              <a:tr h="362466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4,6%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3,0%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1,8%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3,12%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184632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22672127-23EF-717F-725A-5FC41593FD89}"/>
              </a:ext>
            </a:extLst>
          </p:cNvPr>
          <p:cNvSpPr txBox="1"/>
          <p:nvPr/>
        </p:nvSpPr>
        <p:spPr>
          <a:xfrm>
            <a:off x="3499100" y="179512"/>
            <a:ext cx="1854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REVISÃO 18/07/2025 1,1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817C4FC-5CEF-C462-F993-F3775D29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242" y="583534"/>
            <a:ext cx="5882848" cy="5518209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76E5311-885A-DFAC-F567-5970AC712095}"/>
              </a:ext>
            </a:extLst>
          </p:cNvPr>
          <p:cNvSpPr txBox="1"/>
          <p:nvPr/>
        </p:nvSpPr>
        <p:spPr>
          <a:xfrm>
            <a:off x="11451978" y="219125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094B22A-4214-C5B4-0E6D-BFC2C04DF726}"/>
              </a:ext>
            </a:extLst>
          </p:cNvPr>
          <p:cNvSpPr txBox="1"/>
          <p:nvPr/>
        </p:nvSpPr>
        <p:spPr>
          <a:xfrm>
            <a:off x="11451978" y="334263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84D71D0-09E9-BB75-7183-29CB0DB2B655}"/>
              </a:ext>
            </a:extLst>
          </p:cNvPr>
          <p:cNvSpPr txBox="1"/>
          <p:nvPr/>
        </p:nvSpPr>
        <p:spPr>
          <a:xfrm>
            <a:off x="10679818" y="415393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Ok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8862FD5-2B10-10EB-A469-C9BE26644F07}"/>
              </a:ext>
            </a:extLst>
          </p:cNvPr>
          <p:cNvSpPr txBox="1"/>
          <p:nvPr/>
        </p:nvSpPr>
        <p:spPr>
          <a:xfrm>
            <a:off x="9028836" y="490453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Ok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0829845C-163B-6BF6-9E0C-69B5FEFE8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8" y="4389752"/>
            <a:ext cx="4755150" cy="2120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218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99D36-1BC0-97A7-29FF-CA2D357F9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2B8BD805-C771-A0D0-15A3-9E8EE7FCCC0C}"/>
              </a:ext>
            </a:extLst>
          </p:cNvPr>
          <p:cNvSpPr txBox="1"/>
          <p:nvPr/>
        </p:nvSpPr>
        <p:spPr>
          <a:xfrm>
            <a:off x="1843967" y="531240"/>
            <a:ext cx="1655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Prévia dos Resultados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F70956D-C22D-4F64-99D5-0E540077D682}"/>
              </a:ext>
            </a:extLst>
          </p:cNvPr>
          <p:cNvSpPr txBox="1"/>
          <p:nvPr/>
        </p:nvSpPr>
        <p:spPr>
          <a:xfrm>
            <a:off x="841630" y="5394759"/>
            <a:ext cx="10658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Acredito que seja alguma falha </a:t>
            </a:r>
            <a:r>
              <a:rPr lang="pt-BR" dirty="0" err="1"/>
              <a:t>pq</a:t>
            </a:r>
            <a:r>
              <a:rPr lang="pt-BR" dirty="0"/>
              <a:t> antes não tinha essa mensagem, apesare de estarem preenchidos esta</a:t>
            </a:r>
          </a:p>
          <a:p>
            <a:r>
              <a:rPr lang="pt-BR" dirty="0"/>
              <a:t>Acusando que existem campos pendentes de preenchimento, que é importante ser informado de fato.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B7A76A-48F7-7FBF-9A70-0F4D5DC4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142" y="906335"/>
            <a:ext cx="6924675" cy="40386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3F6BF02-07C4-B6AA-229D-559467ECC829}"/>
              </a:ext>
            </a:extLst>
          </p:cNvPr>
          <p:cNvSpPr/>
          <p:nvPr/>
        </p:nvSpPr>
        <p:spPr>
          <a:xfrm>
            <a:off x="4696142" y="3180080"/>
            <a:ext cx="3066098" cy="1087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4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0677F-4FD2-E2E0-0838-E762D0760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789FB58-50EC-40C3-2D47-762BEA524FE9}"/>
              </a:ext>
            </a:extLst>
          </p:cNvPr>
          <p:cNvSpPr txBox="1"/>
          <p:nvPr/>
        </p:nvSpPr>
        <p:spPr>
          <a:xfrm>
            <a:off x="447040" y="990908"/>
            <a:ext cx="119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Linha do Filtro</a:t>
            </a:r>
            <a:r>
              <a:rPr lang="pt-BR" dirty="0"/>
              <a:t>: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B12D283-EBEE-7AE1-868C-346193F769B3}"/>
              </a:ext>
            </a:extLst>
          </p:cNvPr>
          <p:cNvSpPr/>
          <p:nvPr/>
        </p:nvSpPr>
        <p:spPr>
          <a:xfrm>
            <a:off x="528320" y="1354852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77D5A8A-15D5-BC62-4E19-577E80E39AA4}"/>
              </a:ext>
            </a:extLst>
          </p:cNvPr>
          <p:cNvSpPr/>
          <p:nvPr/>
        </p:nvSpPr>
        <p:spPr>
          <a:xfrm>
            <a:off x="528320" y="204978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23A296-4D3A-FCDF-CDF8-1C27D4D057E1}"/>
              </a:ext>
            </a:extLst>
          </p:cNvPr>
          <p:cNvSpPr txBox="1"/>
          <p:nvPr/>
        </p:nvSpPr>
        <p:spPr>
          <a:xfrm>
            <a:off x="447040" y="1757987"/>
            <a:ext cx="1988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Nº Catálogo da Membrana: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CCCBFB-2397-E733-8F73-13308DE50725}"/>
              </a:ext>
            </a:extLst>
          </p:cNvPr>
          <p:cNvSpPr txBox="1"/>
          <p:nvPr/>
        </p:nvSpPr>
        <p:spPr>
          <a:xfrm>
            <a:off x="2442618" y="1757986"/>
            <a:ext cx="529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Poro: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EBA28F0-5636-F6CB-971C-25705F75DFB8}"/>
              </a:ext>
            </a:extLst>
          </p:cNvPr>
          <p:cNvSpPr/>
          <p:nvPr/>
        </p:nvSpPr>
        <p:spPr>
          <a:xfrm>
            <a:off x="2509520" y="2034986"/>
            <a:ext cx="1635938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56D139E-8CE3-BFBE-3FA0-5888C2F2815A}"/>
              </a:ext>
            </a:extLst>
          </p:cNvPr>
          <p:cNvSpPr/>
          <p:nvPr/>
        </p:nvSpPr>
        <p:spPr>
          <a:xfrm>
            <a:off x="528320" y="2810549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42981E-47B9-3CB5-6D8F-72CAFE17BAEB}"/>
              </a:ext>
            </a:extLst>
          </p:cNvPr>
          <p:cNvSpPr txBox="1"/>
          <p:nvPr/>
        </p:nvSpPr>
        <p:spPr>
          <a:xfrm>
            <a:off x="447040" y="2479486"/>
            <a:ext cx="2080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Temperatura de Filtração ºC: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FB241EC-3920-5C77-8BBC-21149C8D5DFB}"/>
              </a:ext>
            </a:extLst>
          </p:cNvPr>
          <p:cNvSpPr/>
          <p:nvPr/>
        </p:nvSpPr>
        <p:spPr>
          <a:xfrm>
            <a:off x="528320" y="3446104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F7BA60E-38D6-926B-CB70-27841150CB46}"/>
              </a:ext>
            </a:extLst>
          </p:cNvPr>
          <p:cNvSpPr txBox="1"/>
          <p:nvPr/>
        </p:nvSpPr>
        <p:spPr>
          <a:xfrm>
            <a:off x="447040" y="3115041"/>
            <a:ext cx="13827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Tara da Balança g: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CAD1B06-4805-3785-4E64-0BA8E8ECAAA3}"/>
              </a:ext>
            </a:extLst>
          </p:cNvPr>
          <p:cNvSpPr txBox="1"/>
          <p:nvPr/>
        </p:nvSpPr>
        <p:spPr>
          <a:xfrm>
            <a:off x="2456874" y="2476720"/>
            <a:ext cx="16524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Tempo de Contato (h):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02B366A-60C4-08BD-8EA3-FEE187600918}"/>
              </a:ext>
            </a:extLst>
          </p:cNvPr>
          <p:cNvSpPr/>
          <p:nvPr/>
        </p:nvSpPr>
        <p:spPr>
          <a:xfrm>
            <a:off x="2509519" y="2810549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56498E-4B2E-3266-2B1E-5A663261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23" y="493128"/>
            <a:ext cx="5903232" cy="397271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F13C38D-CAEF-97F2-A26F-0B8C26F50250}"/>
              </a:ext>
            </a:extLst>
          </p:cNvPr>
          <p:cNvSpPr/>
          <p:nvPr/>
        </p:nvSpPr>
        <p:spPr>
          <a:xfrm>
            <a:off x="2509519" y="134282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F00153-51D5-B69B-1B9D-076A3AEA2CC9}"/>
              </a:ext>
            </a:extLst>
          </p:cNvPr>
          <p:cNvSpPr txBox="1"/>
          <p:nvPr/>
        </p:nvSpPr>
        <p:spPr>
          <a:xfrm>
            <a:off x="2442618" y="985520"/>
            <a:ext cx="1536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Fabricante do Filtro</a:t>
            </a:r>
            <a:r>
              <a:rPr lang="pt-BR" dirty="0"/>
              <a:t>: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38C30C0-5B87-6675-B7CD-17BC8AFC128B}"/>
              </a:ext>
            </a:extLst>
          </p:cNvPr>
          <p:cNvSpPr/>
          <p:nvPr/>
        </p:nvSpPr>
        <p:spPr>
          <a:xfrm>
            <a:off x="2509519" y="3446104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3AFD67D-0078-64DB-CF8D-7EFF5B0C9BBC}"/>
              </a:ext>
            </a:extLst>
          </p:cNvPr>
          <p:cNvSpPr txBox="1"/>
          <p:nvPr/>
        </p:nvSpPr>
        <p:spPr>
          <a:xfrm>
            <a:off x="2442618" y="3148529"/>
            <a:ext cx="1665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Temperatura Local ºC: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FB4A40D-7174-3251-13C4-313DADF438B0}"/>
              </a:ext>
            </a:extLst>
          </p:cNvPr>
          <p:cNvSpPr/>
          <p:nvPr/>
        </p:nvSpPr>
        <p:spPr>
          <a:xfrm>
            <a:off x="4302944" y="2810549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05DA84-4B32-3604-DA9B-9621D5A81DAC}"/>
              </a:ext>
            </a:extLst>
          </p:cNvPr>
          <p:cNvSpPr txBox="1"/>
          <p:nvPr/>
        </p:nvSpPr>
        <p:spPr>
          <a:xfrm>
            <a:off x="4210108" y="2476719"/>
            <a:ext cx="1542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Armazenagem local: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17BA6C-8B01-FC85-70EE-5317FB5C1C32}"/>
              </a:ext>
            </a:extLst>
          </p:cNvPr>
          <p:cNvSpPr/>
          <p:nvPr/>
        </p:nvSpPr>
        <p:spPr>
          <a:xfrm>
            <a:off x="4302943" y="3446104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FAAF3EB-49E5-7DE4-8009-F5122037CE4D}"/>
              </a:ext>
            </a:extLst>
          </p:cNvPr>
          <p:cNvSpPr txBox="1"/>
          <p:nvPr/>
        </p:nvSpPr>
        <p:spPr>
          <a:xfrm>
            <a:off x="4201237" y="3133623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Umidade %: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B4B1C2E-87D0-6CA1-57C7-73B50BE15ACE}"/>
              </a:ext>
            </a:extLst>
          </p:cNvPr>
          <p:cNvSpPr/>
          <p:nvPr/>
        </p:nvSpPr>
        <p:spPr>
          <a:xfrm>
            <a:off x="528320" y="4130751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3DA2332-7BB8-0E46-540D-61E7D9274F27}"/>
              </a:ext>
            </a:extLst>
          </p:cNvPr>
          <p:cNvSpPr txBox="1"/>
          <p:nvPr/>
        </p:nvSpPr>
        <p:spPr>
          <a:xfrm>
            <a:off x="447040" y="3799688"/>
            <a:ext cx="755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Produto: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C5C997B-0AA5-8364-6FA6-0DB885B1CA47}"/>
              </a:ext>
            </a:extLst>
          </p:cNvPr>
          <p:cNvSpPr/>
          <p:nvPr/>
        </p:nvSpPr>
        <p:spPr>
          <a:xfrm>
            <a:off x="2484553" y="4128087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5ADEFEF-67E6-DBAB-6971-E66D221EBE1F}"/>
              </a:ext>
            </a:extLst>
          </p:cNvPr>
          <p:cNvSpPr txBox="1"/>
          <p:nvPr/>
        </p:nvSpPr>
        <p:spPr>
          <a:xfrm>
            <a:off x="2403273" y="3797024"/>
            <a:ext cx="1313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 err="1">
                <a:solidFill>
                  <a:srgbClr val="FF0000"/>
                </a:solidFill>
              </a:rPr>
              <a:t>Lot</a:t>
            </a:r>
            <a:r>
              <a:rPr lang="pt-BR" sz="1200" b="1" dirty="0">
                <a:solidFill>
                  <a:srgbClr val="FF0000"/>
                </a:solidFill>
              </a:rPr>
              <a:t>. Do Produto</a:t>
            </a:r>
            <a:r>
              <a:rPr lang="pt-BR" sz="1200" dirty="0"/>
              <a:t>: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7ED78854-7739-D73E-C990-47852C5A5EE2}"/>
              </a:ext>
            </a:extLst>
          </p:cNvPr>
          <p:cNvSpPr/>
          <p:nvPr/>
        </p:nvSpPr>
        <p:spPr>
          <a:xfrm>
            <a:off x="4292897" y="41215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6077D1F-0563-385B-A78C-8D7728C434F7}"/>
              </a:ext>
            </a:extLst>
          </p:cNvPr>
          <p:cNvSpPr txBox="1"/>
          <p:nvPr/>
        </p:nvSpPr>
        <p:spPr>
          <a:xfrm>
            <a:off x="4211617" y="3790527"/>
            <a:ext cx="735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Volume:</a:t>
            </a:r>
          </a:p>
        </p:txBody>
      </p:sp>
    </p:spTree>
    <p:extLst>
      <p:ext uri="{BB962C8B-B14F-4D97-AF65-F5344CB8AC3E}">
        <p14:creationId xmlns:p14="http://schemas.microsoft.com/office/powerpoint/2010/main" val="4907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3C539-F09C-0ABF-4C00-23D51CFA6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>
            <a:extLst>
              <a:ext uri="{FF2B5EF4-FFF2-40B4-BE49-F238E27FC236}">
                <a16:creationId xmlns:a16="http://schemas.microsoft.com/office/drawing/2014/main" id="{BF043F34-ACC0-8DB4-8655-0A303DAF640A}"/>
              </a:ext>
            </a:extLst>
          </p:cNvPr>
          <p:cNvSpPr/>
          <p:nvPr/>
        </p:nvSpPr>
        <p:spPr>
          <a:xfrm>
            <a:off x="390525" y="82695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98C6002-6F1F-7A75-BF40-D385EE05E798}"/>
              </a:ext>
            </a:extLst>
          </p:cNvPr>
          <p:cNvSpPr txBox="1"/>
          <p:nvPr/>
        </p:nvSpPr>
        <p:spPr>
          <a:xfrm>
            <a:off x="309245" y="495895"/>
            <a:ext cx="674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Lote #1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5914BDC-CC75-0551-F606-9D09F00D9C5A}"/>
              </a:ext>
            </a:extLst>
          </p:cNvPr>
          <p:cNvSpPr/>
          <p:nvPr/>
        </p:nvSpPr>
        <p:spPr>
          <a:xfrm>
            <a:off x="390525" y="14625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98AEE4-1447-C4B9-C681-B9796D715BB3}"/>
              </a:ext>
            </a:extLst>
          </p:cNvPr>
          <p:cNvSpPr txBox="1"/>
          <p:nvPr/>
        </p:nvSpPr>
        <p:spPr>
          <a:xfrm>
            <a:off x="309245" y="1131450"/>
            <a:ext cx="1762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Catálogo do Dispositivo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D740DC1-2A81-18E4-C0CD-BB9BAFF5D4FC}"/>
              </a:ext>
            </a:extLst>
          </p:cNvPr>
          <p:cNvSpPr txBox="1"/>
          <p:nvPr/>
        </p:nvSpPr>
        <p:spPr>
          <a:xfrm>
            <a:off x="2319079" y="493129"/>
            <a:ext cx="718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Lote #2: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367FEC1-7FE6-9092-DF31-2EA9B317035B}"/>
              </a:ext>
            </a:extLst>
          </p:cNvPr>
          <p:cNvSpPr/>
          <p:nvPr/>
        </p:nvSpPr>
        <p:spPr>
          <a:xfrm>
            <a:off x="2371724" y="82695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E652810-93F0-84EF-B718-BA8392279752}"/>
              </a:ext>
            </a:extLst>
          </p:cNvPr>
          <p:cNvSpPr/>
          <p:nvPr/>
        </p:nvSpPr>
        <p:spPr>
          <a:xfrm>
            <a:off x="2371724" y="14625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9687328-7EDF-A395-8A33-B120D9A46DF5}"/>
              </a:ext>
            </a:extLst>
          </p:cNvPr>
          <p:cNvSpPr txBox="1"/>
          <p:nvPr/>
        </p:nvSpPr>
        <p:spPr>
          <a:xfrm>
            <a:off x="2304823" y="1164938"/>
            <a:ext cx="1497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Lote do Dispositivo: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759B19E-F8BE-2214-F3B1-B03EAF9D72B0}"/>
              </a:ext>
            </a:extLst>
          </p:cNvPr>
          <p:cNvSpPr/>
          <p:nvPr/>
        </p:nvSpPr>
        <p:spPr>
          <a:xfrm>
            <a:off x="4165149" y="82695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479F3A1-7061-4163-2C66-75854C5FDFB6}"/>
              </a:ext>
            </a:extLst>
          </p:cNvPr>
          <p:cNvSpPr txBox="1"/>
          <p:nvPr/>
        </p:nvSpPr>
        <p:spPr>
          <a:xfrm>
            <a:off x="4072313" y="493128"/>
            <a:ext cx="718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Lote #3: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59D7C62-2D06-6DE8-49D0-6FF507090CC3}"/>
              </a:ext>
            </a:extLst>
          </p:cNvPr>
          <p:cNvSpPr/>
          <p:nvPr/>
        </p:nvSpPr>
        <p:spPr>
          <a:xfrm>
            <a:off x="4165148" y="14625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BBAF957-3D7C-EA67-A134-1E3500E5539F}"/>
              </a:ext>
            </a:extLst>
          </p:cNvPr>
          <p:cNvSpPr txBox="1"/>
          <p:nvPr/>
        </p:nvSpPr>
        <p:spPr>
          <a:xfrm>
            <a:off x="4063442" y="1150032"/>
            <a:ext cx="13790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Serial Dispositivo: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B88A301-441D-9AA5-F937-36801CF1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23" y="493128"/>
            <a:ext cx="5903232" cy="200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2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6FCB9-F9E4-2E4A-05DF-6096E95C8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aixaDeTexto 18">
            <a:extLst>
              <a:ext uri="{FF2B5EF4-FFF2-40B4-BE49-F238E27FC236}">
                <a16:creationId xmlns:a16="http://schemas.microsoft.com/office/drawing/2014/main" id="{9BC24C45-938A-BC30-0D8D-F7679A3FD49E}"/>
              </a:ext>
            </a:extLst>
          </p:cNvPr>
          <p:cNvSpPr txBox="1"/>
          <p:nvPr/>
        </p:nvSpPr>
        <p:spPr>
          <a:xfrm rot="16200000">
            <a:off x="210554" y="1282076"/>
            <a:ext cx="1469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Pesagem Inicial (g):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CB65F60-0AC5-FC51-017A-980ABB499374}"/>
              </a:ext>
            </a:extLst>
          </p:cNvPr>
          <p:cNvSpPr txBox="1"/>
          <p:nvPr/>
        </p:nvSpPr>
        <p:spPr>
          <a:xfrm>
            <a:off x="1176714" y="481306"/>
            <a:ext cx="1302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Membrana #1 PI: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5025CEF-D916-3494-7CFE-3089CEC3D853}"/>
              </a:ext>
            </a:extLst>
          </p:cNvPr>
          <p:cNvSpPr/>
          <p:nvPr/>
        </p:nvSpPr>
        <p:spPr>
          <a:xfrm>
            <a:off x="1229359" y="8151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1470B81-5EA9-1498-36AC-7DFEE5AAD14F}"/>
              </a:ext>
            </a:extLst>
          </p:cNvPr>
          <p:cNvSpPr/>
          <p:nvPr/>
        </p:nvSpPr>
        <p:spPr>
          <a:xfrm>
            <a:off x="1229359" y="14506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322D659-9165-7099-EBCC-B9BB89B6CCBD}"/>
              </a:ext>
            </a:extLst>
          </p:cNvPr>
          <p:cNvSpPr txBox="1"/>
          <p:nvPr/>
        </p:nvSpPr>
        <p:spPr>
          <a:xfrm>
            <a:off x="1162458" y="1153115"/>
            <a:ext cx="1302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Membrana #2 PI: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1FA7CC3-8E92-CA9A-389C-24D1291A26A2}"/>
              </a:ext>
            </a:extLst>
          </p:cNvPr>
          <p:cNvSpPr/>
          <p:nvPr/>
        </p:nvSpPr>
        <p:spPr>
          <a:xfrm>
            <a:off x="4302944" y="8151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5B23A83-8DE6-4629-8E95-126617780209}"/>
              </a:ext>
            </a:extLst>
          </p:cNvPr>
          <p:cNvSpPr txBox="1"/>
          <p:nvPr/>
        </p:nvSpPr>
        <p:spPr>
          <a:xfrm>
            <a:off x="4210108" y="481305"/>
            <a:ext cx="1294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Membrana #1 FI: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BD05816-2709-68CD-BC4C-7A974F7739B8}"/>
              </a:ext>
            </a:extLst>
          </p:cNvPr>
          <p:cNvSpPr/>
          <p:nvPr/>
        </p:nvSpPr>
        <p:spPr>
          <a:xfrm>
            <a:off x="4302943" y="14506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EEC6CBB-BC5E-22A1-2078-4450150B6506}"/>
              </a:ext>
            </a:extLst>
          </p:cNvPr>
          <p:cNvSpPr txBox="1"/>
          <p:nvPr/>
        </p:nvSpPr>
        <p:spPr>
          <a:xfrm>
            <a:off x="4201237" y="1138209"/>
            <a:ext cx="1294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Membrana #1 FI: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C9924F3-7CBB-058C-0FC2-2A37A7233A67}"/>
              </a:ext>
            </a:extLst>
          </p:cNvPr>
          <p:cNvSpPr/>
          <p:nvPr/>
        </p:nvSpPr>
        <p:spPr>
          <a:xfrm>
            <a:off x="1204393" y="213267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D2F3859-7654-7311-BFFC-5F169ADAB599}"/>
              </a:ext>
            </a:extLst>
          </p:cNvPr>
          <p:cNvSpPr txBox="1"/>
          <p:nvPr/>
        </p:nvSpPr>
        <p:spPr>
          <a:xfrm>
            <a:off x="1194233" y="1801610"/>
            <a:ext cx="1302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Membrana #3 PI: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3068E29-99E2-7839-6F97-220116378F84}"/>
              </a:ext>
            </a:extLst>
          </p:cNvPr>
          <p:cNvSpPr/>
          <p:nvPr/>
        </p:nvSpPr>
        <p:spPr>
          <a:xfrm>
            <a:off x="4292897" y="2126176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773D2F3-3FE4-EB0B-3581-C24E62DE3C8F}"/>
              </a:ext>
            </a:extLst>
          </p:cNvPr>
          <p:cNvSpPr txBox="1"/>
          <p:nvPr/>
        </p:nvSpPr>
        <p:spPr>
          <a:xfrm>
            <a:off x="4211617" y="1795113"/>
            <a:ext cx="1294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Membrana #1 FI: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43C65B-1296-AFE9-C015-3314BECF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23" y="481305"/>
            <a:ext cx="5903232" cy="2910735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C1B57C9D-E3FE-FB6C-6DF9-882AED513008}"/>
              </a:ext>
            </a:extLst>
          </p:cNvPr>
          <p:cNvSpPr txBox="1"/>
          <p:nvPr/>
        </p:nvSpPr>
        <p:spPr>
          <a:xfrm rot="16200000">
            <a:off x="3176310" y="1259421"/>
            <a:ext cx="1438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Fluxo Inicial (mim):</a:t>
            </a:r>
          </a:p>
        </p:txBody>
      </p:sp>
    </p:spTree>
    <p:extLst>
      <p:ext uri="{BB962C8B-B14F-4D97-AF65-F5344CB8AC3E}">
        <p14:creationId xmlns:p14="http://schemas.microsoft.com/office/powerpoint/2010/main" val="233589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DD763-7248-6D62-1793-CAC4AA7E4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9B4E83F-F1AF-7A09-F125-5FEFA2073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23" y="481305"/>
            <a:ext cx="5906808" cy="440563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34277F5-F959-B37D-0611-2A514D705236}"/>
              </a:ext>
            </a:extLst>
          </p:cNvPr>
          <p:cNvSpPr txBox="1"/>
          <p:nvPr/>
        </p:nvSpPr>
        <p:spPr>
          <a:xfrm>
            <a:off x="447040" y="484072"/>
            <a:ext cx="2170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PB Padrão Fluido Padrão (</a:t>
            </a:r>
            <a:r>
              <a:rPr lang="pt-BR" sz="1200" dirty="0" err="1"/>
              <a:t>psi</a:t>
            </a:r>
            <a:r>
              <a:rPr lang="pt-BR" sz="1200" dirty="0"/>
              <a:t>):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E6FB343-CE7A-313D-9F31-437FC15E27D9}"/>
              </a:ext>
            </a:extLst>
          </p:cNvPr>
          <p:cNvSpPr txBox="1"/>
          <p:nvPr/>
        </p:nvSpPr>
        <p:spPr>
          <a:xfrm>
            <a:off x="2456874" y="481306"/>
            <a:ext cx="1878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Pad. Resultado #1: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00E4BBE-0C93-0884-CE8D-55A1103C9E21}"/>
              </a:ext>
            </a:extLst>
          </p:cNvPr>
          <p:cNvSpPr/>
          <p:nvPr/>
        </p:nvSpPr>
        <p:spPr>
          <a:xfrm>
            <a:off x="2509519" y="8151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ECBC653A-98F2-B0FF-FA86-C9DF3D611318}"/>
              </a:ext>
            </a:extLst>
          </p:cNvPr>
          <p:cNvSpPr/>
          <p:nvPr/>
        </p:nvSpPr>
        <p:spPr>
          <a:xfrm>
            <a:off x="2509519" y="14506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6AAE1FE-4E4C-EDE9-E2BE-7FBA51B862F2}"/>
              </a:ext>
            </a:extLst>
          </p:cNvPr>
          <p:cNvSpPr txBox="1"/>
          <p:nvPr/>
        </p:nvSpPr>
        <p:spPr>
          <a:xfrm>
            <a:off x="2442618" y="1153115"/>
            <a:ext cx="1878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Pad. Resultado #2: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4625355-CF25-7C71-16E3-50C79D34BDCB}"/>
              </a:ext>
            </a:extLst>
          </p:cNvPr>
          <p:cNvSpPr/>
          <p:nvPr/>
        </p:nvSpPr>
        <p:spPr>
          <a:xfrm>
            <a:off x="4302944" y="8151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55E5424-7BEE-770B-718F-83ED5A89BAF1}"/>
              </a:ext>
            </a:extLst>
          </p:cNvPr>
          <p:cNvSpPr txBox="1"/>
          <p:nvPr/>
        </p:nvSpPr>
        <p:spPr>
          <a:xfrm>
            <a:off x="4210108" y="481305"/>
            <a:ext cx="147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Padrão ID #1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400E062-836E-3A5C-C3D6-29479377EB20}"/>
              </a:ext>
            </a:extLst>
          </p:cNvPr>
          <p:cNvSpPr/>
          <p:nvPr/>
        </p:nvSpPr>
        <p:spPr>
          <a:xfrm>
            <a:off x="4302943" y="14506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A0889AC1-28CE-2151-71D8-84C88B59D913}"/>
              </a:ext>
            </a:extLst>
          </p:cNvPr>
          <p:cNvSpPr txBox="1"/>
          <p:nvPr/>
        </p:nvSpPr>
        <p:spPr>
          <a:xfrm>
            <a:off x="4201237" y="1138209"/>
            <a:ext cx="147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Padrão ID #2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14B99ABD-0F7E-AF96-9BA8-DFD41FB4D31D}"/>
              </a:ext>
            </a:extLst>
          </p:cNvPr>
          <p:cNvSpPr/>
          <p:nvPr/>
        </p:nvSpPr>
        <p:spPr>
          <a:xfrm>
            <a:off x="2484553" y="213267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983C2DD-E073-59BF-E93A-0A16885A9594}"/>
              </a:ext>
            </a:extLst>
          </p:cNvPr>
          <p:cNvSpPr txBox="1"/>
          <p:nvPr/>
        </p:nvSpPr>
        <p:spPr>
          <a:xfrm>
            <a:off x="2403273" y="1801610"/>
            <a:ext cx="1878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Pad. Resultado #3: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3A3ACA8-6546-64C0-8F0F-2FAA97452B61}"/>
              </a:ext>
            </a:extLst>
          </p:cNvPr>
          <p:cNvSpPr/>
          <p:nvPr/>
        </p:nvSpPr>
        <p:spPr>
          <a:xfrm>
            <a:off x="4292897" y="2126176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FA2EECA-EBB5-B890-3D24-9C21B7D7A111}"/>
              </a:ext>
            </a:extLst>
          </p:cNvPr>
          <p:cNvSpPr txBox="1"/>
          <p:nvPr/>
        </p:nvSpPr>
        <p:spPr>
          <a:xfrm>
            <a:off x="4211617" y="1795113"/>
            <a:ext cx="147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Padrão ID #3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BA99CB2-CC2F-FD14-3E2A-10260A27F6E1}"/>
              </a:ext>
            </a:extLst>
          </p:cNvPr>
          <p:cNvSpPr txBox="1"/>
          <p:nvPr/>
        </p:nvSpPr>
        <p:spPr>
          <a:xfrm>
            <a:off x="447040" y="3413760"/>
            <a:ext cx="29304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Tempo de Contato com o Produto (Inicial)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D3BCC3E3-1901-B802-1801-DE580965E89F}"/>
              </a:ext>
            </a:extLst>
          </p:cNvPr>
          <p:cNvSpPr/>
          <p:nvPr/>
        </p:nvSpPr>
        <p:spPr>
          <a:xfrm>
            <a:off x="528320" y="41545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E60349E-3731-42E1-6C46-2B77CD5BA7BE}"/>
              </a:ext>
            </a:extLst>
          </p:cNvPr>
          <p:cNvSpPr txBox="1"/>
          <p:nvPr/>
        </p:nvSpPr>
        <p:spPr>
          <a:xfrm>
            <a:off x="447040" y="3823450"/>
            <a:ext cx="544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Data: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169D7145-7D99-280A-B491-A2D2014DD5FE}"/>
              </a:ext>
            </a:extLst>
          </p:cNvPr>
          <p:cNvSpPr/>
          <p:nvPr/>
        </p:nvSpPr>
        <p:spPr>
          <a:xfrm>
            <a:off x="2296226" y="41545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F26E8B17-6FE6-CC5F-D3E7-5F9D0991E85B}"/>
              </a:ext>
            </a:extLst>
          </p:cNvPr>
          <p:cNvSpPr txBox="1"/>
          <p:nvPr/>
        </p:nvSpPr>
        <p:spPr>
          <a:xfrm>
            <a:off x="2214946" y="3823450"/>
            <a:ext cx="550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Hora:</a:t>
            </a:r>
          </a:p>
        </p:txBody>
      </p:sp>
    </p:spTree>
    <p:extLst>
      <p:ext uri="{BB962C8B-B14F-4D97-AF65-F5344CB8AC3E}">
        <p14:creationId xmlns:p14="http://schemas.microsoft.com/office/powerpoint/2010/main" val="405503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3087C-E89A-D952-CD45-7999A328F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603B717-E92A-4849-69B0-A6EB80EE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489" y="476225"/>
            <a:ext cx="5844022" cy="5483774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F7877B9D-E2ED-ADFD-75CD-9F82142A1A3F}"/>
              </a:ext>
            </a:extLst>
          </p:cNvPr>
          <p:cNvSpPr txBox="1"/>
          <p:nvPr/>
        </p:nvSpPr>
        <p:spPr>
          <a:xfrm>
            <a:off x="447040" y="3938472"/>
            <a:ext cx="1472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PB Referencial </a:t>
            </a:r>
            <a:r>
              <a:rPr lang="pt-BR" sz="1200" dirty="0" err="1">
                <a:solidFill>
                  <a:srgbClr val="FF0000"/>
                </a:solidFill>
              </a:rPr>
              <a:t>psi</a:t>
            </a:r>
            <a:r>
              <a:rPr lang="pt-BR" sz="1200" dirty="0">
                <a:solidFill>
                  <a:srgbClr val="FF0000"/>
                </a:solidFill>
              </a:rPr>
              <a:t>):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7677ABD-C9D5-E037-D61E-AE34CFBF2DD8}"/>
              </a:ext>
            </a:extLst>
          </p:cNvPr>
          <p:cNvSpPr txBox="1"/>
          <p:nvPr/>
        </p:nvSpPr>
        <p:spPr>
          <a:xfrm>
            <a:off x="2456874" y="3935706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PB-P #1: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B99AE527-605B-6505-E7F5-287C05298ADE}"/>
              </a:ext>
            </a:extLst>
          </p:cNvPr>
          <p:cNvSpPr/>
          <p:nvPr/>
        </p:nvSpPr>
        <p:spPr>
          <a:xfrm>
            <a:off x="2509519" y="42695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A1D0163-F436-767E-06F5-0A6D8A0970B1}"/>
              </a:ext>
            </a:extLst>
          </p:cNvPr>
          <p:cNvSpPr/>
          <p:nvPr/>
        </p:nvSpPr>
        <p:spPr>
          <a:xfrm>
            <a:off x="2509519" y="49050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7947371-23A4-3E45-55AA-A0091B5D56D7}"/>
              </a:ext>
            </a:extLst>
          </p:cNvPr>
          <p:cNvSpPr txBox="1"/>
          <p:nvPr/>
        </p:nvSpPr>
        <p:spPr>
          <a:xfrm>
            <a:off x="2442618" y="4607515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PB-P #2: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1CED65CC-A7D2-7EDB-02AC-9DAE1907B8F1}"/>
              </a:ext>
            </a:extLst>
          </p:cNvPr>
          <p:cNvSpPr/>
          <p:nvPr/>
        </p:nvSpPr>
        <p:spPr>
          <a:xfrm>
            <a:off x="4302944" y="42695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0AC7362-9AC5-D455-5A40-9E9414E774EF}"/>
              </a:ext>
            </a:extLst>
          </p:cNvPr>
          <p:cNvSpPr txBox="1"/>
          <p:nvPr/>
        </p:nvSpPr>
        <p:spPr>
          <a:xfrm>
            <a:off x="4210108" y="3935705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#1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6FF6D2A-E408-6A6A-32C1-316A49AD3ED4}"/>
              </a:ext>
            </a:extLst>
          </p:cNvPr>
          <p:cNvSpPr/>
          <p:nvPr/>
        </p:nvSpPr>
        <p:spPr>
          <a:xfrm>
            <a:off x="4302943" y="49050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484E848-E87F-9276-A37F-6D48B938DF39}"/>
              </a:ext>
            </a:extLst>
          </p:cNvPr>
          <p:cNvSpPr txBox="1"/>
          <p:nvPr/>
        </p:nvSpPr>
        <p:spPr>
          <a:xfrm>
            <a:off x="4201237" y="4592609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#2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AD3F619B-2991-4270-613D-C1C50F66642D}"/>
              </a:ext>
            </a:extLst>
          </p:cNvPr>
          <p:cNvSpPr/>
          <p:nvPr/>
        </p:nvSpPr>
        <p:spPr>
          <a:xfrm>
            <a:off x="2484553" y="558707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872AB9-E13B-DD2E-47B9-3941451CCA6C}"/>
              </a:ext>
            </a:extLst>
          </p:cNvPr>
          <p:cNvSpPr txBox="1"/>
          <p:nvPr/>
        </p:nvSpPr>
        <p:spPr>
          <a:xfrm>
            <a:off x="2403273" y="5256010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PB-P #3: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062CC2B2-4F90-7FC1-D187-3FC990DBE7F9}"/>
              </a:ext>
            </a:extLst>
          </p:cNvPr>
          <p:cNvSpPr/>
          <p:nvPr/>
        </p:nvSpPr>
        <p:spPr>
          <a:xfrm>
            <a:off x="4292897" y="5580576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F844224-D6D1-AE60-A895-1C3671410EEB}"/>
              </a:ext>
            </a:extLst>
          </p:cNvPr>
          <p:cNvSpPr txBox="1"/>
          <p:nvPr/>
        </p:nvSpPr>
        <p:spPr>
          <a:xfrm>
            <a:off x="4211617" y="5249513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7DFD71-AD47-32CD-9480-612983D1D0AF}"/>
              </a:ext>
            </a:extLst>
          </p:cNvPr>
          <p:cNvSpPr txBox="1"/>
          <p:nvPr/>
        </p:nvSpPr>
        <p:spPr>
          <a:xfrm>
            <a:off x="447040" y="1985969"/>
            <a:ext cx="2851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Tempo de Contato com o Produto (Final)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1735E2C-DCA5-8B10-34ED-B4AAC3832E05}"/>
              </a:ext>
            </a:extLst>
          </p:cNvPr>
          <p:cNvSpPr/>
          <p:nvPr/>
        </p:nvSpPr>
        <p:spPr>
          <a:xfrm>
            <a:off x="528320" y="26447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DB7599-AB9C-B283-D506-5733CD741ABB}"/>
              </a:ext>
            </a:extLst>
          </p:cNvPr>
          <p:cNvSpPr txBox="1"/>
          <p:nvPr/>
        </p:nvSpPr>
        <p:spPr>
          <a:xfrm>
            <a:off x="447040" y="2313675"/>
            <a:ext cx="544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Data: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E99143D-3978-C7AB-37F2-61FAC3303A1C}"/>
              </a:ext>
            </a:extLst>
          </p:cNvPr>
          <p:cNvSpPr/>
          <p:nvPr/>
        </p:nvSpPr>
        <p:spPr>
          <a:xfrm>
            <a:off x="2296226" y="26447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0BA608F-D25F-846C-2B59-B9BA1AB49781}"/>
              </a:ext>
            </a:extLst>
          </p:cNvPr>
          <p:cNvSpPr txBox="1"/>
          <p:nvPr/>
        </p:nvSpPr>
        <p:spPr>
          <a:xfrm>
            <a:off x="2214946" y="2313675"/>
            <a:ext cx="550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Hora: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DA4D9EA-8318-37DD-13DF-27A47499C925}"/>
              </a:ext>
            </a:extLst>
          </p:cNvPr>
          <p:cNvSpPr/>
          <p:nvPr/>
        </p:nvSpPr>
        <p:spPr>
          <a:xfrm>
            <a:off x="4064132" y="26332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964693-43A1-1CFB-4074-5D471CF8978D}"/>
              </a:ext>
            </a:extLst>
          </p:cNvPr>
          <p:cNvSpPr txBox="1"/>
          <p:nvPr/>
        </p:nvSpPr>
        <p:spPr>
          <a:xfrm>
            <a:off x="4006147" y="2304784"/>
            <a:ext cx="1175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Total de Horas: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FD925F-4BC3-A1A3-3792-3DC7008F55F3}"/>
              </a:ext>
            </a:extLst>
          </p:cNvPr>
          <p:cNvSpPr/>
          <p:nvPr/>
        </p:nvSpPr>
        <p:spPr>
          <a:xfrm>
            <a:off x="528320" y="476225"/>
            <a:ext cx="5171751" cy="746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/>
              <a:t>ATENÇÃO!</a:t>
            </a:r>
          </a:p>
          <a:p>
            <a:r>
              <a:rPr lang="pt-BR" sz="1200" dirty="0"/>
              <a:t>Realizar a análise visual.</a:t>
            </a:r>
          </a:p>
          <a:p>
            <a:r>
              <a:rPr lang="pt-BR" sz="1200" dirty="0"/>
              <a:t>Registrar com fotográfico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197D58D-E518-5D73-8A0D-D1934CC65D38}"/>
              </a:ext>
            </a:extLst>
          </p:cNvPr>
          <p:cNvSpPr/>
          <p:nvPr/>
        </p:nvSpPr>
        <p:spPr>
          <a:xfrm>
            <a:off x="528319" y="4269535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D54D183-ED15-5E49-D399-FCEA6A5A752C}"/>
              </a:ext>
            </a:extLst>
          </p:cNvPr>
          <p:cNvCxnSpPr>
            <a:cxnSpLocks/>
          </p:cNvCxnSpPr>
          <p:nvPr/>
        </p:nvCxnSpPr>
        <p:spPr>
          <a:xfrm flipH="1" flipV="1">
            <a:off x="1598310" y="4523567"/>
            <a:ext cx="325364" cy="264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33ADDEA-5671-C5BD-82F7-36524D572D3F}"/>
              </a:ext>
            </a:extLst>
          </p:cNvPr>
          <p:cNvSpPr txBox="1"/>
          <p:nvPr/>
        </p:nvSpPr>
        <p:spPr>
          <a:xfrm>
            <a:off x="1575435" y="3525628"/>
            <a:ext cx="2321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Teste de Integridade - PRODUTO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3F14A3-675E-9300-8AFE-C959D86DA5A2}"/>
              </a:ext>
            </a:extLst>
          </p:cNvPr>
          <p:cNvSpPr txBox="1"/>
          <p:nvPr/>
        </p:nvSpPr>
        <p:spPr>
          <a:xfrm>
            <a:off x="447039" y="4788288"/>
            <a:ext cx="18730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Esse campo será editável</a:t>
            </a:r>
          </a:p>
        </p:txBody>
      </p:sp>
    </p:spTree>
    <p:extLst>
      <p:ext uri="{BB962C8B-B14F-4D97-AF65-F5344CB8AC3E}">
        <p14:creationId xmlns:p14="http://schemas.microsoft.com/office/powerpoint/2010/main" val="335934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02151-25C1-2DF0-9241-FDF5E2BE6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D86E28-107C-4D16-F1C5-E89111445216}"/>
              </a:ext>
            </a:extLst>
          </p:cNvPr>
          <p:cNvSpPr txBox="1"/>
          <p:nvPr/>
        </p:nvSpPr>
        <p:spPr>
          <a:xfrm>
            <a:off x="447040" y="484072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Fluxo Final (min)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9C60402-0489-F3EA-FB2D-C8F554DAACA7}"/>
              </a:ext>
            </a:extLst>
          </p:cNvPr>
          <p:cNvSpPr txBox="1"/>
          <p:nvPr/>
        </p:nvSpPr>
        <p:spPr>
          <a:xfrm>
            <a:off x="447040" y="857514"/>
            <a:ext cx="118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Tempo Final #1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2A829E43-636D-B842-6689-5299F315B4B4}"/>
              </a:ext>
            </a:extLst>
          </p:cNvPr>
          <p:cNvSpPr/>
          <p:nvPr/>
        </p:nvSpPr>
        <p:spPr>
          <a:xfrm>
            <a:off x="560520" y="11419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386E61-7FBF-9CEC-4CDE-C6BA98355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32" y="514736"/>
            <a:ext cx="5906808" cy="28507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3B31400-CFB9-4C93-F28A-40920232AACA}"/>
              </a:ext>
            </a:extLst>
          </p:cNvPr>
          <p:cNvSpPr txBox="1"/>
          <p:nvPr/>
        </p:nvSpPr>
        <p:spPr>
          <a:xfrm>
            <a:off x="2196459" y="857514"/>
            <a:ext cx="118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Tempo Final #2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C40C170-9223-F0E9-527D-E12746663274}"/>
              </a:ext>
            </a:extLst>
          </p:cNvPr>
          <p:cNvSpPr/>
          <p:nvPr/>
        </p:nvSpPr>
        <p:spPr>
          <a:xfrm>
            <a:off x="2309939" y="11419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943D1C-4EC8-683B-D5C9-42D7A7F83D40}"/>
              </a:ext>
            </a:extLst>
          </p:cNvPr>
          <p:cNvSpPr txBox="1"/>
          <p:nvPr/>
        </p:nvSpPr>
        <p:spPr>
          <a:xfrm>
            <a:off x="3945878" y="850037"/>
            <a:ext cx="11815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Tempo Final #3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A27B432-E8D1-BEFC-D989-3C5F69A4C0A1}"/>
              </a:ext>
            </a:extLst>
          </p:cNvPr>
          <p:cNvSpPr/>
          <p:nvPr/>
        </p:nvSpPr>
        <p:spPr>
          <a:xfrm>
            <a:off x="4059358" y="11345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63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A3E9D-43CF-46B0-8600-E4BD98198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50AE97C-5ACB-3491-8724-7CB168BBA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32" y="514736"/>
            <a:ext cx="5906551" cy="387064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05B63B-2B8A-B1BA-6389-50891D3AEACF}"/>
              </a:ext>
            </a:extLst>
          </p:cNvPr>
          <p:cNvSpPr txBox="1"/>
          <p:nvPr/>
        </p:nvSpPr>
        <p:spPr>
          <a:xfrm>
            <a:off x="1843967" y="1755692"/>
            <a:ext cx="2567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Teste de Integridade – Fluido Padrão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EAE1F9B-C12F-A3F5-4990-258ED0A4F528}"/>
              </a:ext>
            </a:extLst>
          </p:cNvPr>
          <p:cNvSpPr txBox="1"/>
          <p:nvPr/>
        </p:nvSpPr>
        <p:spPr>
          <a:xfrm>
            <a:off x="447040" y="2279914"/>
            <a:ext cx="119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PB Referencial: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6F1AC2A5-B795-8D2C-12BF-A38C4C04E33B}"/>
              </a:ext>
            </a:extLst>
          </p:cNvPr>
          <p:cNvSpPr/>
          <p:nvPr/>
        </p:nvSpPr>
        <p:spPr>
          <a:xfrm>
            <a:off x="560520" y="25643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4485FE1-3722-69DA-B24D-8D95D47DDCB1}"/>
              </a:ext>
            </a:extLst>
          </p:cNvPr>
          <p:cNvSpPr txBox="1"/>
          <p:nvPr/>
        </p:nvSpPr>
        <p:spPr>
          <a:xfrm>
            <a:off x="2196459" y="2279914"/>
            <a:ext cx="106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Resultado #1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3C872B5-3846-4E99-5F1C-39F54376C8A7}"/>
              </a:ext>
            </a:extLst>
          </p:cNvPr>
          <p:cNvSpPr/>
          <p:nvPr/>
        </p:nvSpPr>
        <p:spPr>
          <a:xfrm>
            <a:off x="2309939" y="2564390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9DE1B7-13D1-3762-6CC5-8A74C3128630}"/>
              </a:ext>
            </a:extLst>
          </p:cNvPr>
          <p:cNvSpPr txBox="1"/>
          <p:nvPr/>
        </p:nvSpPr>
        <p:spPr>
          <a:xfrm>
            <a:off x="3945878" y="227243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4EDB704-C223-489B-5B0A-71BDF3B67265}"/>
              </a:ext>
            </a:extLst>
          </p:cNvPr>
          <p:cNvSpPr/>
          <p:nvPr/>
        </p:nvSpPr>
        <p:spPr>
          <a:xfrm>
            <a:off x="4059358" y="255691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F0EBA0-ACED-5D28-6835-29C338FFA6A8}"/>
              </a:ext>
            </a:extLst>
          </p:cNvPr>
          <p:cNvSpPr txBox="1"/>
          <p:nvPr/>
        </p:nvSpPr>
        <p:spPr>
          <a:xfrm>
            <a:off x="2196459" y="2807267"/>
            <a:ext cx="106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Resultado #2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233E82B-9B20-C1D5-587E-D1DD002D4698}"/>
              </a:ext>
            </a:extLst>
          </p:cNvPr>
          <p:cNvSpPr/>
          <p:nvPr/>
        </p:nvSpPr>
        <p:spPr>
          <a:xfrm>
            <a:off x="2309939" y="3091743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FF07A0-8FD8-7B40-405F-38029E1026A7}"/>
              </a:ext>
            </a:extLst>
          </p:cNvPr>
          <p:cNvSpPr txBox="1"/>
          <p:nvPr/>
        </p:nvSpPr>
        <p:spPr>
          <a:xfrm>
            <a:off x="3945878" y="2799790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#2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B2D9396-A1C8-F477-7435-4B5B8D864BE6}"/>
              </a:ext>
            </a:extLst>
          </p:cNvPr>
          <p:cNvSpPr/>
          <p:nvPr/>
        </p:nvSpPr>
        <p:spPr>
          <a:xfrm>
            <a:off x="4059358" y="3084266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B66B62-9570-9858-D830-E21F65803159}"/>
              </a:ext>
            </a:extLst>
          </p:cNvPr>
          <p:cNvSpPr txBox="1"/>
          <p:nvPr/>
        </p:nvSpPr>
        <p:spPr>
          <a:xfrm>
            <a:off x="2196459" y="3327143"/>
            <a:ext cx="106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Resultado #3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F2CA045-07D3-C0FF-6CF2-99B8420B8A2E}"/>
              </a:ext>
            </a:extLst>
          </p:cNvPr>
          <p:cNvSpPr/>
          <p:nvPr/>
        </p:nvSpPr>
        <p:spPr>
          <a:xfrm>
            <a:off x="2309939" y="3611619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F0508D4-E138-E10A-8033-DC58320830C4}"/>
              </a:ext>
            </a:extLst>
          </p:cNvPr>
          <p:cNvSpPr txBox="1"/>
          <p:nvPr/>
        </p:nvSpPr>
        <p:spPr>
          <a:xfrm>
            <a:off x="3945878" y="3319666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#3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CD2FFE2-9701-E413-CB26-1051631A5BC4}"/>
              </a:ext>
            </a:extLst>
          </p:cNvPr>
          <p:cNvSpPr/>
          <p:nvPr/>
        </p:nvSpPr>
        <p:spPr>
          <a:xfrm>
            <a:off x="4059358" y="3604142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328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9F819-589E-62B7-D085-DAA1941DB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275CEE7C-BA8B-345A-C2BB-B2910639E516}"/>
              </a:ext>
            </a:extLst>
          </p:cNvPr>
          <p:cNvSpPr txBox="1"/>
          <p:nvPr/>
        </p:nvSpPr>
        <p:spPr>
          <a:xfrm>
            <a:off x="1843967" y="531240"/>
            <a:ext cx="2510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Teste de Integridade - DISPOSITIVO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98F90CB-D3AC-DB79-0ABA-B8EA06F70A56}"/>
              </a:ext>
            </a:extLst>
          </p:cNvPr>
          <p:cNvSpPr txBox="1"/>
          <p:nvPr/>
        </p:nvSpPr>
        <p:spPr>
          <a:xfrm>
            <a:off x="447040" y="1055462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PB Calculado: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124935A-54C7-9D29-6B8E-61A270C9273E}"/>
              </a:ext>
            </a:extLst>
          </p:cNvPr>
          <p:cNvSpPr/>
          <p:nvPr/>
        </p:nvSpPr>
        <p:spPr>
          <a:xfrm>
            <a:off x="560520" y="1339938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D205DC8-D9E6-F286-1794-9FF28F45BF48}"/>
              </a:ext>
            </a:extLst>
          </p:cNvPr>
          <p:cNvSpPr txBox="1"/>
          <p:nvPr/>
        </p:nvSpPr>
        <p:spPr>
          <a:xfrm>
            <a:off x="2214613" y="1503443"/>
            <a:ext cx="106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Resultado #1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F2F968-F8C9-F338-D106-DDFBB2AC6F41}"/>
              </a:ext>
            </a:extLst>
          </p:cNvPr>
          <p:cNvSpPr/>
          <p:nvPr/>
        </p:nvSpPr>
        <p:spPr>
          <a:xfrm>
            <a:off x="2309939" y="1789101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3D5B59-B798-6FD0-355A-5B44442BEF19}"/>
              </a:ext>
            </a:extLst>
          </p:cNvPr>
          <p:cNvSpPr txBox="1"/>
          <p:nvPr/>
        </p:nvSpPr>
        <p:spPr>
          <a:xfrm>
            <a:off x="3945878" y="149714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446696D-91F2-B092-15F2-63A25BF0E9A0}"/>
              </a:ext>
            </a:extLst>
          </p:cNvPr>
          <p:cNvSpPr/>
          <p:nvPr/>
        </p:nvSpPr>
        <p:spPr>
          <a:xfrm>
            <a:off x="4059358" y="1781624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2EF4D1-B10A-DE32-22CC-C53AE8507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034" y="531240"/>
            <a:ext cx="5898728" cy="2539617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A7FBA6FC-9D81-C330-742D-E5BA3E8F7A56}"/>
              </a:ext>
            </a:extLst>
          </p:cNvPr>
          <p:cNvSpPr/>
          <p:nvPr/>
        </p:nvSpPr>
        <p:spPr>
          <a:xfrm>
            <a:off x="2309939" y="2863181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AFF583D-85C2-1341-6030-5C71B2178603}"/>
              </a:ext>
            </a:extLst>
          </p:cNvPr>
          <p:cNvSpPr txBox="1"/>
          <p:nvPr/>
        </p:nvSpPr>
        <p:spPr>
          <a:xfrm>
            <a:off x="3945878" y="257122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ID #1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50A5A93-355F-EF20-CE53-090BD1575228}"/>
              </a:ext>
            </a:extLst>
          </p:cNvPr>
          <p:cNvSpPr/>
          <p:nvPr/>
        </p:nvSpPr>
        <p:spPr>
          <a:xfrm>
            <a:off x="4059358" y="2855704"/>
            <a:ext cx="1635939" cy="2504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40F1C33-7E43-267A-6149-DF6C2352FE6B}"/>
              </a:ext>
            </a:extLst>
          </p:cNvPr>
          <p:cNvSpPr txBox="1"/>
          <p:nvPr/>
        </p:nvSpPr>
        <p:spPr>
          <a:xfrm>
            <a:off x="2247703" y="2571227"/>
            <a:ext cx="1060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Resultado #1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2E5B8E2-76DC-D9BD-F6D9-745E5D449942}"/>
              </a:ext>
            </a:extLst>
          </p:cNvPr>
          <p:cNvSpPr txBox="1"/>
          <p:nvPr/>
        </p:nvSpPr>
        <p:spPr>
          <a:xfrm>
            <a:off x="3511945" y="1190265"/>
            <a:ext cx="140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- PRODUTO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0F0C622-B191-E925-C5AD-51FA0562CE4E}"/>
              </a:ext>
            </a:extLst>
          </p:cNvPr>
          <p:cNvSpPr txBox="1"/>
          <p:nvPr/>
        </p:nvSpPr>
        <p:spPr>
          <a:xfrm>
            <a:off x="3511945" y="2361366"/>
            <a:ext cx="1287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Fluido - PADRÃO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F15EA4-950E-961D-707D-A89A6DDCC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3" y="4472380"/>
            <a:ext cx="4543425" cy="1495425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E545D305-5680-2E00-CED0-B90DA1D4F989}"/>
              </a:ext>
            </a:extLst>
          </p:cNvPr>
          <p:cNvSpPr/>
          <p:nvPr/>
        </p:nvSpPr>
        <p:spPr>
          <a:xfrm>
            <a:off x="1575875" y="5590095"/>
            <a:ext cx="950509" cy="3582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7C754F1-AD2D-7866-F70B-D43CCA517087}"/>
              </a:ext>
            </a:extLst>
          </p:cNvPr>
          <p:cNvCxnSpPr/>
          <p:nvPr/>
        </p:nvCxnSpPr>
        <p:spPr>
          <a:xfrm flipH="1" flipV="1">
            <a:off x="1253765" y="1590366"/>
            <a:ext cx="1056174" cy="39997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m 2">
            <a:extLst>
              <a:ext uri="{FF2B5EF4-FFF2-40B4-BE49-F238E27FC236}">
                <a16:creationId xmlns:a16="http://schemas.microsoft.com/office/drawing/2014/main" id="{238C5D10-BC7C-7331-55A4-5E89ED07A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034" y="3326385"/>
            <a:ext cx="5844417" cy="2454655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18637B30-B955-DEA1-EE14-73427F3FFC7E}"/>
              </a:ext>
            </a:extLst>
          </p:cNvPr>
          <p:cNvSpPr/>
          <p:nvPr/>
        </p:nvSpPr>
        <p:spPr>
          <a:xfrm>
            <a:off x="8779315" y="3893375"/>
            <a:ext cx="2549085" cy="3582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83A0440-4DE1-1C24-F130-C2BF80232F3E}"/>
              </a:ext>
            </a:extLst>
          </p:cNvPr>
          <p:cNvCxnSpPr>
            <a:cxnSpLocks/>
          </p:cNvCxnSpPr>
          <p:nvPr/>
        </p:nvCxnSpPr>
        <p:spPr>
          <a:xfrm>
            <a:off x="7603596" y="4152568"/>
            <a:ext cx="585364" cy="509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68381AA-DF85-1E07-71F3-F2764D325D8F}"/>
              </a:ext>
            </a:extLst>
          </p:cNvPr>
          <p:cNvSpPr txBox="1"/>
          <p:nvPr/>
        </p:nvSpPr>
        <p:spPr>
          <a:xfrm>
            <a:off x="6462601" y="6036568"/>
            <a:ext cx="4869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avalição é para se o 49.1 for maior que o 43,9 </a:t>
            </a:r>
          </a:p>
          <a:p>
            <a:r>
              <a:rPr lang="pt-BR" dirty="0"/>
              <a:t>Valor adequado para analise. </a:t>
            </a:r>
          </a:p>
        </p:txBody>
      </p:sp>
    </p:spTree>
    <p:extLst>
      <p:ext uri="{BB962C8B-B14F-4D97-AF65-F5344CB8AC3E}">
        <p14:creationId xmlns:p14="http://schemas.microsoft.com/office/powerpoint/2010/main" val="20275919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594</Words>
  <Application>Microsoft Office PowerPoint</Application>
  <PresentationFormat>Widescreen</PresentationFormat>
  <Paragraphs>180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Leandro Sa</dc:creator>
  <cp:lastModifiedBy>Leandro Sa</cp:lastModifiedBy>
  <cp:revision>6</cp:revision>
  <dcterms:created xsi:type="dcterms:W3CDTF">2025-07-16T10:41:15Z</dcterms:created>
  <dcterms:modified xsi:type="dcterms:W3CDTF">2025-07-19T01:23:54Z</dcterms:modified>
</cp:coreProperties>
</file>