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2430</Words>
  <Application>Microsoft Office PowerPoint</Application>
  <PresentationFormat>On-screen Show (16:9)</PresentationFormat>
  <Paragraphs>291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Alfa Slab One</vt:lpstr>
      <vt:lpstr>Proxima Nova</vt:lpstr>
      <vt:lpstr>Arial</vt:lpstr>
      <vt:lpstr>Gameday</vt:lpstr>
      <vt:lpstr>Bảo mật Java Spring Boot</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379</cp:revision>
  <dcterms:modified xsi:type="dcterms:W3CDTF">2023-04-03T05:01:29Z</dcterms:modified>
</cp:coreProperties>
</file>