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Lst>
  <p:sldSz cx="9144000" cy="5143500" type="screen16x9"/>
  <p:notesSz cx="6858000" cy="9144000"/>
  <p:embeddedFontLst>
    <p:embeddedFont>
      <p:font typeface="Alfa Slab One" panose="020B0604020202020204" charset="0"/>
      <p:regular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Java Collection Framework</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trúc phân cấp của Collection Framework và ý nghĩa của các kiểu Collection</a:t>
            </a:r>
          </a:p>
          <a:p>
            <a:pPr marL="457200" lvl="0" indent="-342900" algn="just" rtl="0">
              <a:spcBef>
                <a:spcPts val="0"/>
              </a:spcBef>
              <a:spcAft>
                <a:spcPts val="0"/>
              </a:spcAft>
              <a:buSzPts val="1800"/>
              <a:buChar char="●"/>
            </a:pPr>
            <a:r>
              <a:rPr lang="vi-VN" b="1"/>
              <a:t>Biết</a:t>
            </a:r>
            <a:r>
              <a:rPr lang="vi-VN"/>
              <a:t> cách thao tác trên các kiểu Collection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r>
              <a:rPr lang="en-US"/>
              <a:t> public static void main(String args[]){</a:t>
            </a:r>
          </a:p>
          <a:p>
            <a:r>
              <a:rPr lang="en-US"/>
              <a:t>  </a:t>
            </a:r>
          </a:p>
          <a:p>
            <a:r>
              <a:rPr lang="en-US"/>
              <a:t> HashSet&amp;amp;amp;lt;String&amp;amp;amp;gt; al=new HashSet(); // creating hashSet</a:t>
            </a:r>
          </a:p>
          <a:p>
            <a:r>
              <a:rPr lang="en-US"/>
              <a:t> al.add("Rachit");                 // adding elements</a:t>
            </a:r>
          </a:p>
          <a:p>
            <a:r>
              <a:rPr lang="en-US"/>
              <a:t> al.add("Amit");</a:t>
            </a:r>
          </a:p>
          <a:p>
            <a:r>
              <a:rPr lang="en-US"/>
              <a:t> al.add("jack");</a:t>
            </a:r>
          </a:p>
          <a:p>
            <a:r>
              <a:rPr lang="en-US"/>
              <a:t> Iterator&amp;amp;amp;lt;String&amp;amp;amp;gt; itr=al.iterator();</a:t>
            </a:r>
          </a:p>
          <a:p>
            <a:r>
              <a:rPr lang="en-US"/>
              <a:t> while(itr.hasNext()){</a:t>
            </a:r>
          </a:p>
          <a:p>
            <a:r>
              <a:rPr lang="en-US"/>
              <a:t> System.out.println(itr.next());</a:t>
            </a:r>
          </a:p>
          <a:p>
            <a:r>
              <a:rPr lang="en-US"/>
              <a:t> }</a:t>
            </a:r>
          </a:p>
          <a:p>
            <a:r>
              <a:rPr lang="en-US"/>
              <a:t> }</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3108543"/>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en-US"/>
              <a:t>TreeSet&amp;amp;amp;lt;String&amp;amp;amp;gt; al=new TreeSet&amp;amp;amp;lt;String&amp;amp;amp;gt;();  // creating treeSet</a:t>
            </a:r>
          </a:p>
          <a:p>
            <a:r>
              <a:rPr lang="en-US"/>
              <a:t>al.add("John");                            // adding elements</a:t>
            </a:r>
          </a:p>
          <a:p>
            <a:r>
              <a:rPr lang="en-US"/>
              <a:t>al.add("Sam");</a:t>
            </a:r>
          </a:p>
          <a:p>
            <a:r>
              <a:rPr lang="en-US"/>
              <a:t>al.add("Rick");</a:t>
            </a:r>
          </a:p>
          <a:p>
            <a:r>
              <a:rPr lang="en-US"/>
              <a:t>Iterator&amp;amp;amp;lt;String&amp;amp;amp;gt;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2427</Words>
  <Application>Microsoft Office PowerPoint</Application>
  <PresentationFormat>On-screen Show (16:9)</PresentationFormat>
  <Paragraphs>291</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Proxima Nova</vt:lpstr>
      <vt:lpstr>Alfa Slab One</vt:lpstr>
      <vt:lpstr>Arial</vt:lpstr>
      <vt:lpstr>Gameday</vt:lpstr>
      <vt:lpstr>Java Collection Framework</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376</cp:revision>
  <dcterms:modified xsi:type="dcterms:W3CDTF">2023-04-03T04:53:21Z</dcterms:modified>
</cp:coreProperties>
</file>