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9.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10.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1.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12.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3.xml" ContentType="application/vnd.openxmlformats-officedocument.presentationml.notesSlide+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16.xml" ContentType="application/vnd.openxmlformats-officedocument.presentationml.notesSlide+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17.xml" ContentType="application/vnd.openxmlformats-officedocument.presentationml.notesSlide+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notesSlides/notesSlide18.xml" ContentType="application/vnd.openxmlformats-officedocument.presentationml.notesSlide+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notesSlides/notesSlide21.xml" ContentType="application/vnd.openxmlformats-officedocument.presentationml.notesSlide+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notesSlides/notesSlide22.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23.xml" ContentType="application/vnd.openxmlformats-officedocument.presentationml.notesSlide+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24.xml" ContentType="application/vnd.openxmlformats-officedocument.presentationml.notesSlide+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notesSlides/notesSlide27.xml" ContentType="application/vnd.openxmlformats-officedocument.presentationml.notesSlide+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notesSlides/notesSlide28.xml" ContentType="application/vnd.openxmlformats-officedocument.presentationml.notesSlide+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notesSlides/notesSlide31.xml" ContentType="application/vnd.openxmlformats-officedocument.presentationml.notesSlide+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94"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8" r:id="rId18"/>
    <p:sldId id="309" r:id="rId19"/>
    <p:sldId id="307" r:id="rId20"/>
    <p:sldId id="311" r:id="rId21"/>
    <p:sldId id="312" r:id="rId22"/>
    <p:sldId id="315" r:id="rId23"/>
    <p:sldId id="313" r:id="rId24"/>
    <p:sldId id="314" r:id="rId25"/>
    <p:sldId id="316" r:id="rId26"/>
    <p:sldId id="317" r:id="rId27"/>
    <p:sldId id="319" r:id="rId28"/>
    <p:sldId id="318" r:id="rId29"/>
    <p:sldId id="320" r:id="rId30"/>
    <p:sldId id="321" r:id="rId31"/>
    <p:sldId id="322" r:id="rId32"/>
  </p:sldIdLst>
  <p:sldSz cx="9144000" cy="5143500" type="screen16x9"/>
  <p:notesSz cx="6858000" cy="9144000"/>
  <p:embeddedFontLst>
    <p:embeddedFont>
      <p:font typeface="Alfa Slab One" panose="020B0604020202020204" charset="0"/>
      <p:regular r:id="rId34"/>
    </p:embeddedFont>
    <p:embeddedFont>
      <p:font typeface="Proxima Nova"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83" autoAdjust="0"/>
  </p:normalViewPr>
  <p:slideViewPr>
    <p:cSldViewPr snapToGrid="0">
      <p:cViewPr varScale="1">
        <p:scale>
          <a:sx n="76" d="100"/>
          <a:sy n="76" d="100"/>
        </p:scale>
        <p:origin x="10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7.549"/>
    </inkml:context>
    <inkml:brush xml:id="br0">
      <inkml:brushProperty name="width" value="0.025" units="cm"/>
      <inkml:brushProperty name="height" value="0.025" units="cm"/>
      <inkml:brushProperty name="color" value="#E71224"/>
    </inkml:brush>
  </inkml:definitions>
  <inkml:trace contextRef="#ctx0" brushRef="#br0">0 0 24575,'32'2'0,"0"2"0,-1 1 0,1 1 0,-1 1 0,45 19 0,-70-25 0,-1 1 0,1 0 0,-1 0 0,0 1 0,0 0 0,0 0 0,0 0 0,-1 0 0,1 1 0,-1 0 0,0-1 0,0 2 0,0-1 0,0 0 0,-1 1 0,0 0 0,0 0 0,0 0 0,0 0 0,-1 0 0,0 0 0,0 1 0,-1-1 0,1 1 0,-1 0 0,0-1 0,-1 1 0,1 5 0,-2 214 213,-4-110-1791,5-92-5248</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8.205"/>
    </inkml:context>
    <inkml:brush xml:id="br0">
      <inkml:brushProperty name="width" value="0.025" units="cm"/>
      <inkml:brushProperty name="height" value="0.025" units="cm"/>
      <inkml:brushProperty name="color" value="#E71224"/>
    </inkml:brush>
  </inkml:definitions>
  <inkml:trace contextRef="#ctx0" brushRef="#br0">0 115 24575,'8'0'0,"18"-8"0,13-3 0,16 1 0,6 2 0,1-1 0,1 0 0,-5 2 0,-9 3 0,-9 1 0,-3 2 0,-9-4 0,0 0 0,3-4 0,4-4 0,-4 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1.130"/>
    </inkml:context>
    <inkml:brush xml:id="br0">
      <inkml:brushProperty name="width" value="0.025" units="cm"/>
      <inkml:brushProperty name="height" value="0.025" units="cm"/>
      <inkml:brushProperty name="color" value="#E71224"/>
    </inkml:brush>
  </inkml:definitions>
  <inkml:trace contextRef="#ctx0" brushRef="#br0">262 51 24575,'-5'-5'0,"-1"0"0,-1 0 0,1 1 0,-1 0 0,1 0 0,-1 1 0,0-1 0,-1 2 0,1-1 0,0 1 0,-1 0 0,-10-1 0,0 1 0,0 0 0,-1 2 0,1 0 0,-20 3 0,36-3 0,-1 1 0,1-1 0,-1 1 0,1-1 0,0 1 0,-1 0 0,1 0 0,0 0 0,0 1 0,0-1 0,0 0 0,0 1 0,0 0 0,0-1 0,0 1 0,1 0 0,-1 0 0,0 0 0,1 0 0,0 0 0,-1 0 0,1 0 0,0 1 0,0-1 0,0 0 0,1 1 0,-1-1 0,1 0 0,-1 1 0,1-1 0,-1 4 0,1 1 0,0 0 0,0-1 0,0 1 0,1 0 0,0 0 0,0-1 0,0 1 0,1 0 0,0-1 0,5 11 0,11 14 0,1 0 0,41 52 0,25 7 0,-55-59 0,-25-26 0,0-1 0,0 1 0,0-1 0,-1 2 0,0-1 0,0 0 0,-1 1 0,1-1 0,-1 1 0,0 0 0,2 7 0,-5-12 0,0 1 0,0 0 0,0-1 0,0 1 0,0-1 0,0 1 0,-1 0 0,1-1 0,0 1 0,-1-1 0,0 1 0,1-1 0,-1 1 0,0-1 0,0 1 0,1-1 0,-1 0 0,0 1 0,0-1 0,-1 0 0,1 0 0,0 0 0,0 0 0,-1 0 0,1 0 0,0 0 0,-1 0 0,1-1 0,-3 2 0,-4 2 0,1-1 0,-1-1 0,0 1 0,-12 2 0,9-3 0,-1 0 0,1-1 0,-1 0 0,1-1 0,-16-1 0,24 0 0,0 1 0,0-1 0,0 1 0,0-1 0,0 0 0,0 0 0,0 0 0,0 0 0,0-1 0,1 1 0,-1-1 0,1 0 0,-1 0 0,1 0 0,0 0 0,-1 0 0,1 0 0,0 0 0,0-1 0,1 1 0,-1-1 0,0 0 0,1 1 0,0-1 0,-2-3 0,1-4 0,-1 0 0,1 0 0,1-1 0,0 1 0,1 0 0,0-1 0,0 1 0,1 0 0,0 0 0,1-1 0,0 1 0,1 0 0,0 0 0,0 1 0,1-1 0,10-17 0,16-24 0,45-106 0,-66 138-1365,-1 4-5461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3.869"/>
    </inkml:context>
    <inkml:brush xml:id="br0">
      <inkml:brushProperty name="width" value="0.025" units="cm"/>
      <inkml:brushProperty name="height" value="0.025" units="cm"/>
      <inkml:brushProperty name="color" value="#E71224"/>
    </inkml:brush>
  </inkml:definitions>
  <inkml:trace contextRef="#ctx0" brushRef="#br0">715 47 24575,'-7'-1'0,"0"0"0,0-1 0,0 1 0,-12-6 0,-1 1 0,-13-4 0,18 5 0,-1 1 0,0 1 0,-29-4 0,-132 8 0,174-1 0,1 0 0,0 1 0,-1-1 0,1 1 0,0-1 0,-1 1 0,1 0 0,0 0 0,0 0 0,0 0 0,-1 0 0,1 1 0,1-1 0,-1 0 0,0 1 0,0 0 0,0-1 0,1 1 0,-1 0 0,1 0 0,-2 2 0,2-2 0,1-1 0,0 0 0,-1 0 0,1 0 0,0 0 0,0 0 0,-1 0 0,1 0 0,0 1 0,0-1 0,0 0 0,0 0 0,1 0 0,-1 0 0,0 0 0,0 1 0,1-1 0,0 1 0,0 0 0,0-1 0,0 1 0,0 0 0,1 0 0,-1-1 0,0 1 0,1-1 0,0 0 0,-1 1 0,1-1 0,0 0 0,0 0 0,1 1 0,8 3 0,-1-1 0,1 0 0,-1-1 0,1 0 0,0-1 0,0 0 0,16 1 0,85-4 0,-70-1 0,-10-3 0,-28 4 0,1-1 0,0 1 0,0 1 0,0-1 0,0 1 0,7 0 0,-11 0 0,0 1 0,0-1 0,0 1 0,0-1 0,0 1 0,0 0 0,0-1 0,0 1 0,-1 0 0,1 0 0,0-1 0,0 1 0,-1 0 0,1 0 0,0 0 0,-1 0 0,1 0 0,-1 0 0,1 0 0,-1 0 0,0 0 0,1 0 0,-1 1 0,0-1 0,0 2 0,3 33 0,-3-30 0,1 7 0,-1 1 0,-1-1 0,0 0 0,-1 0 0,-4 19 0,4-28 0,1 1 0,-1-1 0,0 0 0,0 0 0,-1 0 0,1 0 0,-1-1 0,0 1 0,0-1 0,0 1 0,0-1 0,0 0 0,-1 0 0,1 0 0,-1-1 0,0 1 0,0-1 0,0 0 0,-7 3 0,0-2 0,1 0 0,-1 0 0,0-1 0,0-1 0,-16 1 0,-59-4 0,35 0 0,16-1-151,1-1-1,-1-1 0,1-2 0,0-2 1,1-1-1,0-1 0,0-2 1,-37-20-1,33 13-6674</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5.670"/>
    </inkml:context>
    <inkml:brush xml:id="br0">
      <inkml:brushProperty name="width" value="0.025" units="cm"/>
      <inkml:brushProperty name="height" value="0.025" units="cm"/>
      <inkml:brushProperty name="color" value="#E71224"/>
    </inkml:brush>
  </inkml:definitions>
  <inkml:trace contextRef="#ctx0" brushRef="#br0">0 1 24575,'0'4'0,"0"9"0,0 7 0,0 7 0,0 7 0,0 3 0,0-2 0,0 1 0,0 2 0,0 0 0,0-4 0,0-7-8191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47.612"/>
    </inkml:context>
    <inkml:brush xml:id="br0">
      <inkml:brushProperty name="width" value="0.025" units="cm"/>
      <inkml:brushProperty name="height" value="0.025" units="cm"/>
      <inkml:brushProperty name="color" value="#E71224"/>
    </inkml:brush>
  </inkml:definitions>
  <inkml:trace contextRef="#ctx0" brushRef="#br0">53 98 24575,'-1'0'0,"0"0"0,0 1 0,0-1 0,0 1 0,0-1 0,0 1 0,0-1 0,0 1 0,0 0 0,1 0 0,-1-1 0,0 1 0,0 0 0,1 0 0,-1 0 0,0 0 0,1 0 0,-1 0 0,1 0 0,-1 0 0,1 0 0,0 0 0,-1 0 0,1 0 0,0 0 0,0 0 0,-1 2 0,-3 36 0,4-35 0,-1 4 0,1 0 0,0 0 0,0 0 0,1 0 0,0 0 0,0 0 0,1-1 0,0 1 0,1 0 0,0-1 0,0 1 0,0-1 0,5 8 0,-2-6 0,-1 1 0,1 0 0,1-1 0,0 0 0,10 9 0,-13-14 0,1-1 0,-1 0 0,1 0 0,0 0 0,0 0 0,0-1 0,0 0 0,1 0 0,-1 0 0,0 0 0,1-1 0,7 1 0,25 1 0,0-1 0,0-1 0,51-7 0,-86 5 0,1 0 0,-1 1 0,0-1 0,0 0 0,0-1 0,0 1 0,0 0 0,0-1 0,-1 0 0,1 0 0,0 1 0,-1-2 0,1 1 0,-1 0 0,0 0 0,0-1 0,0 1 0,0-1 0,0 0 0,0 0 0,-1 1 0,1-1 0,-1 0 0,0 0 0,0 0 0,0-1 0,1-5 0,1-8 0,-1 0 0,0-1 0,-2-33 0,0 38 0,0 7 0,-1 1 0,1-1 0,-1 1 0,0-1 0,0 1 0,0-1 0,-1 1 0,0 0 0,0 0 0,-5-10 0,2 9 0,0 0 0,0 0 0,0 0 0,-1 1 0,0-1 0,0 1 0,-7-4 0,0-1 0,0 1 0,-1 1 0,1 0 0,-1 1 0,-1 0 0,1 1 0,-1 1 0,0 0 0,-1 2 0,1-1 0,-1 2 0,-16-2 0,-7 3 0,-48 5 0,85-4 17,0 0-1,0 0 0,0 1 0,-1-1 1,1 1-1,0 0 0,1 0 0,-1-1 1,0 1-1,0 0 0,0 1 0,0-1 1,1 0-1,-1 0 0,0 1 0,1-1 1,0 1-1,-1-1 0,1 1 0,-2 2 1,2-1-188,-1 1 0,0 0 1,1 0-1,0 0 0,0 0 1,0 0-1,0 0 0,1 1 1,-1 3-1,1 12-6655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1.352"/>
    </inkml:context>
    <inkml:brush xml:id="br0">
      <inkml:brushProperty name="width" value="0.025" units="cm"/>
      <inkml:brushProperty name="height" value="0.025" units="cm"/>
      <inkml:brushProperty name="color" value="#E71224"/>
    </inkml:brush>
  </inkml:definitions>
  <inkml:trace contextRef="#ctx0" brushRef="#br0">0 325 24575,'1'-5'0,"0"-1"0,0 1 0,1 0 0,0-1 0,0 1 0,0 0 0,0 0 0,1 0 0,0 1 0,3-6 0,6-10 0,14-24 0,-13 22 0,13-29 0,-23 42 0,1 0 0,-1 0 0,-1 0 0,0-1 0,0 1 0,0-19 0,2-6 0,-4 34 0,0-1 0,0 1 0,1-1 0,-1 1 0,0 0 0,0-1 0,0 1 0,0-1 0,1 1 0,-1-1 0,0 1 0,0-1 0,1 1 0,-1 0 0,0-1 0,1 1 0,-1 0 0,0-1 0,1 1 0,-1 0 0,1-1 0,0 1 0,-1 0 0,1 1 0,0-1 0,-1 0 0,1 1 0,0-1 0,-1 1 0,1-1 0,-1 1 0,1-1 0,-1 1 0,1 0 0,-1-1 0,1 1 0,-1 0 0,0-1 0,1 1 0,-1 0 0,0-1 0,1 1 0,-1 1 0,4 11 0,0-1 0,0 1 0,-2-1 0,3 27 0,-1 57 0,-4-65 0,-1 117-1365,1-128-5461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3.373"/>
    </inkml:context>
    <inkml:brush xml:id="br0">
      <inkml:brushProperty name="width" value="0.025" units="cm"/>
      <inkml:brushProperty name="height" value="0.025" units="cm"/>
      <inkml:brushProperty name="color" value="#E71224"/>
    </inkml:brush>
  </inkml:definitions>
  <inkml:trace contextRef="#ctx0" brushRef="#br0">1 205 24575,'0'-2'0,"0"-1"0,0 1 0,1 0 0,-1 0 0,1 0 0,0 0 0,0 0 0,0 1 0,0-1 0,0 0 0,0 0 0,0 0 0,3-2 0,23-22 0,-5 5 0,-12 7 0,-1 0 0,0-1 0,0 0 0,-2 0 0,8-21 0,-6 19 0,-9 17 0,0 0 0,0 0 0,0 0 0,0 0 0,0 0 0,1 0 0,-1-1 0,0 1 0,0 0 0,0 0 0,0 0 0,0 0 0,0 0 0,0 0 0,0 0 0,1 0 0,-1 0 0,0 0 0,0 0 0,0 0 0,0 0 0,0-1 0,1 1 0,-1 0 0,0 0 0,0 0 0,0 0 0,0 0 0,0 0 0,0 0 0,1 0 0,-1 1 0,0-1 0,0 0 0,0 0 0,0 0 0,0 0 0,1 0 0,-1 0 0,0 0 0,0 0 0,0 0 0,0 0 0,0 0 0,0 0 0,0 1 0,0-1 0,1 0 0,-1 0 0,0 0 0,1 4 0,0-1 0,0 1 0,-1 0 0,1-1 0,-1 1 0,0 6 0,-1 130 0,2 54 0,0-191 8,-1-1 1,1 1-1,-1-1 0,1 1 0,0-1 0,0 0 0,0 1 1,0-1-1,1 0 0,-1 0 0,1 1 0,-1-1 1,1 0-1,0-1 0,0 1 0,-1 0 0,1 0 0,1-1 1,-1 1-1,3 1 0,16 14-1545,-12-6-5289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7.397"/>
    </inkml:context>
    <inkml:brush xml:id="br0">
      <inkml:brushProperty name="width" value="0.025" units="cm"/>
      <inkml:brushProperty name="height" value="0.025" units="cm"/>
      <inkml:brushProperty name="color" value="#E71224"/>
    </inkml:brush>
  </inkml:definitions>
  <inkml:trace contextRef="#ctx0" brushRef="#br0">0 0 24575,'0'4'0,"0"5"0,0 5 0,0 5 0,0 2 0,0 2 0,0 1 0,0 0 0,0 1 0,0-1 0,0 0 0,0 0 0,0-1 0,0 0 0,0-3-8191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59.713"/>
    </inkml:context>
    <inkml:brush xml:id="br0">
      <inkml:brushProperty name="width" value="0.025" units="cm"/>
      <inkml:brushProperty name="height" value="0.025" units="cm"/>
      <inkml:brushProperty name="color" value="#E71224"/>
    </inkml:brush>
  </inkml:definitions>
  <inkml:trace contextRef="#ctx0" brushRef="#br0">26 1 24575,'2'0'0,"0"0"0,0 0 0,0 1 0,-1-1 0,1 0 0,0 1 0,0 0 0,-1-1 0,1 1 0,0 0 0,-1 0 0,1 0 0,0 0 0,-1 0 0,1 0 0,-1 0 0,0 1 0,1-1 0,-1 0 0,0 1 0,0-1 0,0 1 0,1 1 0,2 6 0,0-1 0,-1 1 0,5 15 0,2 7 0,-5-21 0,-1 0 0,0 1 0,0 0 0,2 17 0,-5-25 0,-1 0 0,0 0 0,0 0 0,0 0 0,0 1 0,0-1 0,-1 0 0,1 0 0,-1 0 0,0 0 0,0 0 0,0 0 0,-1 0 0,1 0 0,-1-1 0,1 1 0,-1 0 0,0-1 0,0 1 0,-4 3 0,-14 12 0,15-14 0,0 0 0,0 0 0,0 1 0,1 0 0,-1 0 0,1 0 0,1 1 0,-5 7 0,-20 51 0,28-63 0,0-1 0,-1 1 0,1-1 0,0 1 0,0-1 0,0 1 0,-1 0 0,1-1 0,0 1 0,0 0 0,0-1 0,0 1 0,0 0 0,0-1 0,1 1 0,-1-1 0,0 1 0,0 0 0,0-1 0,0 1 0,1-1 0,-1 1 0,0 0 0,1-1 0,-1 1 0,1 0 0,0 0 0,0 0 0,1-1 0,-1 1 0,0 0 0,0 0 0,1-1 0,-1 1 0,1 0 0,-1-1 0,1 0 0,1 1 0,7 0 0,0 0 0,19 0 0,-21-2 0,269-2-1365,-254 3-5461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16.190"/>
    </inkml:context>
    <inkml:brush xml:id="br0">
      <inkml:brushProperty name="width" value="0.025" units="cm"/>
      <inkml:brushProperty name="height" value="0.025" units="cm"/>
      <inkml:brushProperty name="color" value="#E71224"/>
    </inkml:brush>
  </inkml:definitions>
  <inkml:trace contextRef="#ctx0" brushRef="#br0">0 321 24575,'13'-13'0,"-4"3"0,1 1 0,0 0 0,0 0 0,14-8 0,-17 12 0,1-1 0,-1 0 0,0 0 0,0-1 0,0 0 0,-1 0 0,0-1 0,8-15 0,-7 12 0,-1-1 0,0 0 0,-1-1 0,0 1 0,4-25 0,-5 9 0,-4 22 0,1 0 0,0 0 0,0 0 0,0 0 0,1 0 0,3-8 0,-5 14 0,0 0 0,0 0 0,0 0 0,0 0 0,0-1 0,0 1 0,0 0 0,0 0 0,0 0 0,0 0 0,0 0 0,0 0 0,0-1 0,0 1 0,0 0 0,0 0 0,0 0 0,0 0 0,1 0 0,-1 0 0,0 0 0,0 0 0,0 0 0,0-1 0,0 1 0,0 0 0,0 0 0,1 0 0,-1 0 0,0 0 0,0 0 0,0 0 0,0 0 0,0 0 0,0 0 0,1 0 0,-1 0 0,0 0 0,0 0 0,0 0 0,0 0 0,0 0 0,1 0 0,-1 0 0,0 0 0,0 0 0,0 0 0,3 8 0,0 14 0,1 289 167,-6-168-1699,2-123-5294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1.409"/>
    </inkml:context>
    <inkml:brush xml:id="br0">
      <inkml:brushProperty name="width" value="0.025" units="cm"/>
      <inkml:brushProperty name="height" value="0.025" units="cm"/>
      <inkml:brushProperty name="color" value="#E71224"/>
    </inkml:brush>
  </inkml:definitions>
  <inkml:trace contextRef="#ctx0" brushRef="#br0">1 1 24575,'0'4'0,"0"5"0,0 5 0,0 4 0,0 3 0,4-2 0,1 0 0,0 0 0,-1 1 0,-1 2 0,-1-4-8191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18.840"/>
    </inkml:context>
    <inkml:brush xml:id="br0">
      <inkml:brushProperty name="width" value="0.025" units="cm"/>
      <inkml:brushProperty name="height" value="0.025" units="cm"/>
      <inkml:brushProperty name="color" value="#E71224"/>
    </inkml:brush>
  </inkml:definitions>
  <inkml:trace contextRef="#ctx0" brushRef="#br0">176 121 24575,'0'-5'0,"1"1"0,-1-1 0,1 1 0,0 0 0,1-1 0,-1 1 0,1 0 0,-1 0 0,1 0 0,1 0 0,-1 0 0,0 0 0,1 0 0,0 1 0,0 0 0,0-1 0,0 1 0,1 0 0,-1 0 0,1 1 0,-1-1 0,7-2 0,-1 0 0,1 0 0,-1 1 0,1 1 0,0-1 0,0 1 0,0 1 0,0 0 0,18-1 0,6 2 0,50 4 0,-79-2 0,0 1 0,-1 0 0,1-1 0,0 2 0,-1-1 0,1 0 0,-1 1 0,0 0 0,0 0 0,0 0 0,6 6 0,11 8 0,-11-10 0,6 4 0,0 1 0,0 0 0,-2 1 0,20 21 0,-31-31 0,-1 0 0,1 0 0,-1 0 0,0 1 0,0-1 0,0 0 0,0 1 0,-1 0 0,1-1 0,-1 1 0,0 0 0,0 0 0,0-1 0,-1 1 0,1 0 0,-1 0 0,0 0 0,0 0 0,-1 0 0,1 0 0,-1 0 0,1 0 0,-1-1 0,-1 1 0,1 0 0,0 0 0,-1-1 0,0 1 0,-2 3 0,1-3 0,1-1 0,-2 1 0,1 0 0,0-1 0,-1 0 0,0 1 0,1-1 0,-1-1 0,-1 1 0,1-1 0,0 1 0,0-1 0,-7 2 0,-6 1 0,0-1 0,-26 3 0,29-5 0,1 0 0,0 0 0,0 2 0,1-1 0,-16 8 0,-87 54 0,-38 19 0,146-81 0,0 0 0,0 0 0,0 1 0,1-1 0,-1 2 0,1-1 0,0 1 0,0 0 0,1 0 0,0 0 0,0 1 0,0 0 0,-7 12 0,-14 20 0,21-31 0,0 0 0,0 1 0,0 0 0,1 0 0,0 0 0,0 0 0,-4 16 0,8-23 0,-1-1 0,1 1 0,0 0 0,0 0 0,0 0 0,0 0 0,0 0 0,0 0 0,0 0 0,0 0 0,1-1 0,-1 1 0,0 0 0,0 0 0,1 0 0,-1 0 0,0 0 0,1-1 0,-1 1 0,1 0 0,-1 0 0,1-1 0,0 1 0,-1 0 0,1-1 0,0 1 0,-1-1 0,1 1 0,0-1 0,0 1 0,-1-1 0,1 1 0,0-1 0,0 0 0,0 1 0,0-1 0,4 1 0,0 0 0,1-1 0,-1 1 0,0-1 0,7-1 0,179-25 0,-125 14 0,85-4 0,-141 17 0,0 0 0,0 0 0,0 1 0,0 0 0,0 1 0,-1 0 0,1 1 0,8 4 0,-10-4 0,0 0 0,1-1 0,-1 0 0,1 0 0,-1-1 0,1 0 0,0-1 0,0 0 0,0 0 0,13-1 0,-18-1 16,0 0-1,0-1 1,0 1-1,0-1 1,-1 0-1,1 1 1,0-2-1,-1 1 1,0 0-1,1-1 1,-1 1-1,0-1 1,0 0-1,0 0 1,-1 0-1,1-1 1,-1 1 0,0 0-1,0-1 1,0 0-1,3-6 1,-1-2-301,1-1 1,-1 0-1,-1 1 1,0-1-1,1-20 1,-3 9-6542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2.171"/>
    </inkml:context>
    <inkml:brush xml:id="br0">
      <inkml:brushProperty name="width" value="0.025" units="cm"/>
      <inkml:brushProperty name="height" value="0.025" units="cm"/>
      <inkml:brushProperty name="color" value="#E71224"/>
    </inkml:brush>
  </inkml:definitions>
  <inkml:trace contextRef="#ctx0" brushRef="#br0">149 3 24575,'34'-1'0,"-20"0"0,0 0 0,0 2 0,0-1 0,26 6 0,-37-5 0,0 0 0,0 0 0,0 0 0,0 0 0,0 0 0,0 1 0,0 0 0,-1-1 0,1 1 0,-1 0 0,1 0 0,-1 1 0,0-1 0,1 0 0,-1 1 0,0-1 0,-1 1 0,1 0 0,0 0 0,-1 0 0,0-1 0,1 1 0,-1 1 0,0-1 0,-1 0 0,2 4 0,-1-2 0,-1 0 0,1 0 0,-1-1 0,0 1 0,0 0 0,0 0 0,-1 0 0,1 0 0,-1 0 0,0-1 0,-1 1 0,1 0 0,-3 5 0,0-4 0,0 0 0,-1 0 0,1 0 0,-1 0 0,-1-1 0,1 0 0,0 0 0,-8 5 0,10-8 0,-9 7 0,1 0 0,-14 16 0,23-23 0,0 1 0,0-1 0,-1 1 0,2 0 0,-1 0 0,0 0 0,1 0 0,-1 1 0,1-1 0,0 0 0,0 0 0,0 1 0,1-1 0,-1 1 0,0 4 0,2-6 0,-1-1 0,0 1 0,0-1 0,1 0 0,-1 1 0,1-1 0,-1 0 0,1 1 0,-1-1 0,1 0 0,0 0 0,0 0 0,0 0 0,0 1 0,-1-1 0,1 0 0,1 0 0,-1-1 0,0 1 0,0 0 0,0 0 0,0 0 0,1-1 0,-1 1 0,0-1 0,3 1 0,4 2 0,-1-1 0,1-1 0,14 2 0,-3 0 0,-17-3 0,5 1 0,0 0 0,-1 0 0,0 1 0,1 0 0,-1 0 0,0 0 0,0 1 0,0 0 0,0 0 0,-1 0 0,1 1 0,9 8 0,0 2 0,-1 1 0,0 1 0,-1 0 0,-1 1 0,17 31 0,-25-42 0,-1 0 0,0 0 0,-1 0 0,0 1 0,0-1 0,0 1 0,0 0 0,-1 0 0,0-1 0,-1 1 0,0 0 0,0 0 0,0 0 0,-1 0 0,0-1 0,0 1 0,-1 0 0,1-1 0,-2 1 0,1-1 0,-4 8 0,2-9 0,1 0 0,-1 1 0,0-1 0,-1-1 0,1 1 0,-1-1 0,0 0 0,0 0 0,-1 0 0,1-1 0,-1 1 0,0-1 0,1-1 0,-1 1 0,0-1 0,-1 0 0,1 0 0,-12 1 0,-9 0 0,1-1 0,-1-2 0,-34-2 0,20 0 0,35 2 0,-1-1 0,1 1 0,0-1 0,0-1 0,0 1 0,-1-1 0,1 0 0,1 0 0,-1-1 0,0 1 0,-6-5 0,4 1 0,0-1 0,0 0 0,1 0 0,0-1 0,-12-16 0,-27-37-1365,35 48-5461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5.329"/>
    </inkml:context>
    <inkml:brush xml:id="br0">
      <inkml:brushProperty name="width" value="0.025" units="cm"/>
      <inkml:brushProperty name="height" value="0.025" units="cm"/>
      <inkml:brushProperty name="color" value="#E71224"/>
    </inkml:brush>
  </inkml:definitions>
  <inkml:trace contextRef="#ctx0" brushRef="#br0">47 0 24575,'-1'21'0,"-1"-1"0,-1 1 0,-1-1 0,-10 28 0,9-31 0,0 0 0,1 0 0,0 1 0,2-1 0,0 1 0,1 29 0,1-45 0,1 0 0,-1 1 0,1-1 0,0 0 0,0 0 0,-1 0 0,1 0 0,0 0 0,1 0 0,-1-1 0,0 1 0,1 0 0,-1-1 0,0 1 0,1 0 0,0-1 0,-1 0 0,1 1 0,0-1 0,0 0 0,0 0 0,0 0 0,0 0 0,0 0 0,0-1 0,0 1 0,4 0 0,7 1 0,-1 0 0,1 0 0,21-2 0,-20 1 0,254 13 0,-169-9-1365,-80-5-5461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6.111"/>
    </inkml:context>
    <inkml:brush xml:id="br0">
      <inkml:brushProperty name="width" value="0.025" units="cm"/>
      <inkml:brushProperty name="height" value="0.025" units="cm"/>
      <inkml:brushProperty name="color" value="#E71224"/>
    </inkml:brush>
  </inkml:definitions>
  <inkml:trace contextRef="#ctx0" brushRef="#br0">1 0 24575,'0'4'0,"0"9"0,0 7 0,0 7 0,0 12 0,0 10 0,0 5 0,0 2 0,0 2 0,0 0 0,0 2 0,0-6 0,0-3 0,0-7 0,0-7 0,0-6 0,0-8-8191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29.431"/>
    </inkml:context>
    <inkml:brush xml:id="br0">
      <inkml:brushProperty name="width" value="0.025" units="cm"/>
      <inkml:brushProperty name="height" value="0.025" units="cm"/>
      <inkml:brushProperty name="color" value="#E71224"/>
    </inkml:brush>
  </inkml:definitions>
  <inkml:trace contextRef="#ctx0" brushRef="#br0">38 0 24575,'0'8'0,"-1"1"0,0-1 0,-5 15 0,0 4 0,6-24 0,0 0 0,1 0 0,-1 0 0,0 0 0,1 0 0,0 0 0,0 0 0,0 0 0,0 0 0,0 0 0,1 0 0,-1-1 0,4 6 0,8 18 0,-12-22 0,1 1 0,-1-1 0,1 0 0,0 0 0,0 0 0,0 0 0,0-1 0,1 1 0,-1-1 0,5 5 0,-4-5 0,0-1 0,0 0 0,0-1 0,0 1 0,1 0 0,-1-1 0,0 0 0,1 0 0,-1 0 0,1 0 0,-1 0 0,1-1 0,5 1 0,34-1 0,-30 0 0,-1 0 0,1 0 0,25 5 0,-35-4 0,1 0 0,0 0 0,-1 1 0,0-1 0,1 1 0,-1 0 0,0 0 0,0 0 0,0 0 0,0 0 0,0 1 0,0-1 0,-1 1 0,1 0 0,-1-1 0,1 1 0,-1 1 0,2 3 0,2 7 0,0 0 0,0 0 0,-2 1 0,0 0 0,0 0 0,-1 1 0,-1-1 0,-1 0 0,0 1 0,-1-1 0,-3 24 0,3-37 0,-1 1 0,0-1 0,1 0 0,-1 1 0,0-1 0,0 0 0,0 0 0,-1 1 0,1-1 0,0 0 0,-1 0 0,1 0 0,-1-1 0,0 1 0,0 0 0,0-1 0,0 1 0,0-1 0,0 1 0,0-1 0,0 0 0,0 0 0,-1 0 0,1 0 0,0 0 0,-1-1 0,1 1 0,-5 0 0,-8 1 0,0-1 0,1 0 0,-26-2 0,24 1 0,-4 0-195,0-1 0,0 0 0,0-1 0,0-1 0,0-1 0,-32-12 0,36 8-6631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0.259"/>
    </inkml:context>
    <inkml:brush xml:id="br0">
      <inkml:brushProperty name="width" value="0.025" units="cm"/>
      <inkml:brushProperty name="height" value="0.025" units="cm"/>
      <inkml:brushProperty name="color" value="#E71224"/>
    </inkml:brush>
  </inkml:definitions>
  <inkml:trace contextRef="#ctx0" brushRef="#br0">0 1 24575,'5'0'0,"4"0"0,5 0 0,9 0 0,3 0 0,2 0 0,0 0 0,-1 0 0,-5 4 0,-2 1 0,-1 0 0,-3-1-8191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0:33.668"/>
    </inkml:context>
    <inkml:brush xml:id="br0">
      <inkml:brushProperty name="width" value="0.025" units="cm"/>
      <inkml:brushProperty name="height" value="0.025" units="cm"/>
      <inkml:brushProperty name="color" value="#E71224"/>
    </inkml:brush>
  </inkml:definitions>
  <inkml:trace contextRef="#ctx0" brushRef="#br0">309 4 24575,'-45'-2'0,"28"1"0,0 1 0,0 0 0,-1 1 0,-29 5 0,41-3 0,-1 0 0,1 0 0,0 0 0,0 1 0,0-1 0,0 1 0,1 1 0,0-1 0,0 1 0,0 0 0,0 0 0,1 1 0,0-1 0,-4 7 0,-1 3 0,0 0 0,2 1 0,-1-1 0,-6 26 0,9-22 0,1 1 0,1 0 0,0 0 0,1 29 0,8 81 0,-5-122 0,1 0 0,-1-1 0,1 1 0,0 0 0,1-1 0,0 0 0,0 1 0,1-1 0,0 0 0,0-1 0,1 1 0,-1-1 0,1 0 0,1 0 0,-1 0 0,8 5 0,-1-2 0,-1-1 0,1 0 0,1 0 0,-1-1 0,1-1 0,0 0 0,1-1 0,15 4 0,-4-5 0,0-1 0,0-1 0,1-1 0,-1-1 0,34-4 0,-53 3 0,-1 0 0,1 0 0,-1-1 0,1 1 0,-1-1 0,0 0 0,0-1 0,0 1 0,0-1 0,0 0 0,-1 0 0,1-1 0,-1 1 0,0-1 0,0 0 0,0 0 0,-1 0 0,4-6 0,-2 3 0,0-1 0,-1 0 0,0 0 0,0 0 0,-1 0 0,0 0 0,-1-1 0,0 0 0,0 1 0,1-17 0,-3 21 0,0 1 0,0-1 0,-1 1 0,1-1 0,-1 0 0,0 1 0,0 0 0,0-1 0,0 1 0,-1-1 0,1 1 0,-1 0 0,0 0 0,-3-4 0,1 2 0,-1 0 0,0 0 0,0 1 0,0-1 0,0 1 0,-1 0 0,-6-3 0,-4-2 0,-1 2 0,1 0 0,-2 1 0,-31-7 0,25 9 0,1 1 0,-1 1 0,1 1 0,-1 2 0,-27 2 0,47-2 0,0 0 0,0 0 0,0 0 0,0 0 0,0 1 0,0 0 0,1-1 0,-1 1 0,0 1 0,1-1 0,-1 0 0,1 1 0,0 0 0,0 0 0,0 0 0,-4 5 0,4-3 0,-1 1 0,1-1 0,0 1 0,0-1 0,1 1 0,0 0 0,0 0 0,0 0 0,1 0 0,-1 8 0,-5 32-1365,2-29-5461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20.071"/>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07:38.752"/>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09.642"/>
    </inkml:context>
    <inkml:brush xml:id="br0">
      <inkml:brushProperty name="width" value="0.025" units="cm"/>
      <inkml:brushProperty name="height" value="0.025" units="cm"/>
      <inkml:brushProperty name="color" value="#E71224"/>
    </inkml:brush>
  </inkml:definitions>
  <inkml:trace contextRef="#ctx0" brushRef="#br0">0 1 24575,'0'0'-8191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2.855"/>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3.656"/>
    </inkml:context>
    <inkml:brush xml:id="br0">
      <inkml:brushProperty name="width" value="0.025" units="cm"/>
      <inkml:brushProperty name="height" value="0.025" units="cm"/>
      <inkml:brushProperty name="color" value="#E71224"/>
    </inkml:brush>
  </inkml:definitions>
  <inkml:trace contextRef="#ctx0" brushRef="#br0">1 0 24575,'4'0'0,"1"0"-8191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064"/>
    </inkml:context>
    <inkml:brush xml:id="br0">
      <inkml:brushProperty name="width" value="0.025" units="cm"/>
      <inkml:brushProperty name="height" value="0.025" units="cm"/>
      <inkml:brushProperty name="color" value="#E71224"/>
    </inkml:brush>
  </inkml:definitions>
  <inkml:trace contextRef="#ctx0" brushRef="#br0">1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443"/>
    </inkml:context>
    <inkml:brush xml:id="br0">
      <inkml:brushProperty name="width" value="0.025" units="cm"/>
      <inkml:brushProperty name="height" value="0.025" units="cm"/>
      <inkml:brushProperty name="color" value="#E71224"/>
    </inkml:brush>
  </inkml:definitions>
  <inkml:trace contextRef="#ctx0" brushRef="#br0">1 0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4.789"/>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5.136"/>
    </inkml:context>
    <inkml:brush xml:id="br0">
      <inkml:brushProperty name="width" value="0.025" units="cm"/>
      <inkml:brushProperty name="height" value="0.025" units="cm"/>
      <inkml:brushProperty name="color" value="#E71224"/>
    </inkml:brush>
  </inkml:definitions>
  <inkml:trace contextRef="#ctx0" brushRef="#br0">0 0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3T15:11:19.677"/>
    </inkml:context>
    <inkml:brush xml:id="br0">
      <inkml:brushProperty name="width" value="0.025" units="cm"/>
      <inkml:brushProperty name="height" value="0.025" units="cm"/>
      <inkml:brushProperty name="color" value="#E71224"/>
    </inkml:brush>
  </inkml:definitions>
  <inkml:trace contextRef="#ctx0" brushRef="#br0">1 0 24575,'4'0'0,"5"0"0,2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08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36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050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65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140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37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673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933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968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00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2197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312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299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8253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534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23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002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5637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19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244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787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82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538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78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658efc261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658efc261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35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92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146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8" name="Google Shape;28;p5"/>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customXml" Target="../ink/ink38.xml"/><Relationship Id="rId3" Type="http://schemas.openxmlformats.org/officeDocument/2006/relationships/hyperlink" Target="https://youtu.be/4EY1qbV2zaQ" TargetMode="External"/><Relationship Id="rId7" Type="http://schemas.openxmlformats.org/officeDocument/2006/relationships/customXml" Target="../ink/ink33.xml"/><Relationship Id="rId12" Type="http://schemas.openxmlformats.org/officeDocument/2006/relationships/customXml" Target="../ink/ink37.xml"/><Relationship Id="rId2" Type="http://schemas.openxmlformats.org/officeDocument/2006/relationships/notesSlide" Target="../notesSlides/notesSlide10.xml"/><Relationship Id="rId16" Type="http://schemas.openxmlformats.org/officeDocument/2006/relationships/customXml" Target="../ink/ink40.xml"/><Relationship Id="rId1" Type="http://schemas.openxmlformats.org/officeDocument/2006/relationships/slideLayout" Target="../slideLayouts/slideLayout3.xml"/><Relationship Id="rId6" Type="http://schemas.openxmlformats.org/officeDocument/2006/relationships/customXml" Target="../ink/ink32.xml"/><Relationship Id="rId11" Type="http://schemas.openxmlformats.org/officeDocument/2006/relationships/customXml" Target="../ink/ink36.xml"/><Relationship Id="rId5" Type="http://schemas.openxmlformats.org/officeDocument/2006/relationships/image" Target="../media/image3.png"/><Relationship Id="rId15" Type="http://schemas.openxmlformats.org/officeDocument/2006/relationships/image" Target="../media/image24.png"/><Relationship Id="rId10" Type="http://schemas.openxmlformats.org/officeDocument/2006/relationships/customXml" Target="../ink/ink35.xml"/><Relationship Id="rId4" Type="http://schemas.openxmlformats.org/officeDocument/2006/relationships/customXml" Target="../ink/ink31.xml"/><Relationship Id="rId9" Type="http://schemas.openxmlformats.org/officeDocument/2006/relationships/image" Target="../media/image25.png"/><Relationship Id="rId14" Type="http://schemas.openxmlformats.org/officeDocument/2006/relationships/customXml" Target="../ink/ink39.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49.xml"/><Relationship Id="rId3" Type="http://schemas.openxmlformats.org/officeDocument/2006/relationships/customXml" Target="../ink/ink41.xml"/><Relationship Id="rId7" Type="http://schemas.openxmlformats.org/officeDocument/2006/relationships/customXml" Target="../ink/ink44.xml"/><Relationship Id="rId12" Type="http://schemas.openxmlformats.org/officeDocument/2006/relationships/customXml" Target="../ink/ink48.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ustomXml" Target="../ink/ink43.xml"/><Relationship Id="rId11" Type="http://schemas.openxmlformats.org/officeDocument/2006/relationships/customXml" Target="../ink/ink47.xml"/><Relationship Id="rId5" Type="http://schemas.openxmlformats.org/officeDocument/2006/relationships/customXml" Target="../ink/ink42.xml"/><Relationship Id="rId15" Type="http://schemas.openxmlformats.org/officeDocument/2006/relationships/customXml" Target="../ink/ink50.xml"/><Relationship Id="rId10" Type="http://schemas.openxmlformats.org/officeDocument/2006/relationships/customXml" Target="../ink/ink46.xml"/><Relationship Id="rId4" Type="http://schemas.openxmlformats.org/officeDocument/2006/relationships/image" Target="../media/image3.png"/><Relationship Id="rId9" Type="http://schemas.openxmlformats.org/officeDocument/2006/relationships/customXml" Target="../ink/ink45.xml"/><Relationship Id="rId1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59.xml"/><Relationship Id="rId3" Type="http://schemas.openxmlformats.org/officeDocument/2006/relationships/customXml" Target="../ink/ink51.xml"/><Relationship Id="rId7" Type="http://schemas.openxmlformats.org/officeDocument/2006/relationships/customXml" Target="../ink/ink54.xml"/><Relationship Id="rId12" Type="http://schemas.openxmlformats.org/officeDocument/2006/relationships/customXml" Target="../ink/ink58.xml"/><Relationship Id="rId2" Type="http://schemas.openxmlformats.org/officeDocument/2006/relationships/notesSlide" Target="../notesSlides/notesSlide12.xml"/><Relationship Id="rId16"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customXml" Target="../ink/ink53.xml"/><Relationship Id="rId11" Type="http://schemas.openxmlformats.org/officeDocument/2006/relationships/customXml" Target="../ink/ink57.xml"/><Relationship Id="rId5" Type="http://schemas.openxmlformats.org/officeDocument/2006/relationships/customXml" Target="../ink/ink52.xml"/><Relationship Id="rId15" Type="http://schemas.openxmlformats.org/officeDocument/2006/relationships/customXml" Target="../ink/ink60.xml"/><Relationship Id="rId10" Type="http://schemas.openxmlformats.org/officeDocument/2006/relationships/customXml" Target="../ink/ink56.xml"/><Relationship Id="rId4" Type="http://schemas.openxmlformats.org/officeDocument/2006/relationships/image" Target="../media/image3.png"/><Relationship Id="rId9" Type="http://schemas.openxmlformats.org/officeDocument/2006/relationships/customXml" Target="../ink/ink55.xml"/><Relationship Id="rId1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69.xml"/><Relationship Id="rId3" Type="http://schemas.openxmlformats.org/officeDocument/2006/relationships/customXml" Target="../ink/ink61.xml"/><Relationship Id="rId7" Type="http://schemas.openxmlformats.org/officeDocument/2006/relationships/customXml" Target="../ink/ink64.xml"/><Relationship Id="rId12" Type="http://schemas.openxmlformats.org/officeDocument/2006/relationships/customXml" Target="../ink/ink68.xml"/><Relationship Id="rId2" Type="http://schemas.openxmlformats.org/officeDocument/2006/relationships/notesSlide" Target="../notesSlides/notesSlide13.xml"/><Relationship Id="rId16"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customXml" Target="../ink/ink63.xml"/><Relationship Id="rId11" Type="http://schemas.openxmlformats.org/officeDocument/2006/relationships/customXml" Target="../ink/ink67.xml"/><Relationship Id="rId5" Type="http://schemas.openxmlformats.org/officeDocument/2006/relationships/customXml" Target="../ink/ink62.xml"/><Relationship Id="rId15" Type="http://schemas.openxmlformats.org/officeDocument/2006/relationships/customXml" Target="../ink/ink70.xml"/><Relationship Id="rId10" Type="http://schemas.openxmlformats.org/officeDocument/2006/relationships/customXml" Target="../ink/ink66.xml"/><Relationship Id="rId4" Type="http://schemas.openxmlformats.org/officeDocument/2006/relationships/image" Target="../media/image3.png"/><Relationship Id="rId9" Type="http://schemas.openxmlformats.org/officeDocument/2006/relationships/customXml" Target="../ink/ink65.xml"/><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79.xml"/><Relationship Id="rId3" Type="http://schemas.openxmlformats.org/officeDocument/2006/relationships/customXml" Target="../ink/ink71.xml"/><Relationship Id="rId7" Type="http://schemas.openxmlformats.org/officeDocument/2006/relationships/customXml" Target="../ink/ink74.xml"/><Relationship Id="rId12" Type="http://schemas.openxmlformats.org/officeDocument/2006/relationships/customXml" Target="../ink/ink78.xml"/><Relationship Id="rId2" Type="http://schemas.openxmlformats.org/officeDocument/2006/relationships/notesSlide" Target="../notesSlides/notesSlide15.xml"/><Relationship Id="rId16"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customXml" Target="../ink/ink73.xml"/><Relationship Id="rId11" Type="http://schemas.openxmlformats.org/officeDocument/2006/relationships/customXml" Target="../ink/ink77.xml"/><Relationship Id="rId5" Type="http://schemas.openxmlformats.org/officeDocument/2006/relationships/customXml" Target="../ink/ink72.xml"/><Relationship Id="rId15" Type="http://schemas.openxmlformats.org/officeDocument/2006/relationships/customXml" Target="../ink/ink80.xml"/><Relationship Id="rId10" Type="http://schemas.openxmlformats.org/officeDocument/2006/relationships/customXml" Target="../ink/ink76.xml"/><Relationship Id="rId4" Type="http://schemas.openxmlformats.org/officeDocument/2006/relationships/image" Target="../media/image3.png"/><Relationship Id="rId9" Type="http://schemas.openxmlformats.org/officeDocument/2006/relationships/customXml" Target="../ink/ink75.xml"/><Relationship Id="rId1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89.xml"/><Relationship Id="rId3" Type="http://schemas.openxmlformats.org/officeDocument/2006/relationships/customXml" Target="../ink/ink81.xml"/><Relationship Id="rId7" Type="http://schemas.openxmlformats.org/officeDocument/2006/relationships/customXml" Target="../ink/ink84.xml"/><Relationship Id="rId12" Type="http://schemas.openxmlformats.org/officeDocument/2006/relationships/customXml" Target="../ink/ink88.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customXml" Target="../ink/ink83.xml"/><Relationship Id="rId11" Type="http://schemas.openxmlformats.org/officeDocument/2006/relationships/customXml" Target="../ink/ink87.xml"/><Relationship Id="rId5" Type="http://schemas.openxmlformats.org/officeDocument/2006/relationships/customXml" Target="../ink/ink82.xml"/><Relationship Id="rId15" Type="http://schemas.openxmlformats.org/officeDocument/2006/relationships/customXml" Target="../ink/ink90.xml"/><Relationship Id="rId10" Type="http://schemas.openxmlformats.org/officeDocument/2006/relationships/customXml" Target="../ink/ink86.xml"/><Relationship Id="rId4" Type="http://schemas.openxmlformats.org/officeDocument/2006/relationships/image" Target="../media/image3.png"/><Relationship Id="rId9" Type="http://schemas.openxmlformats.org/officeDocument/2006/relationships/customXml" Target="../ink/ink85.xml"/><Relationship Id="rId1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99.xml"/><Relationship Id="rId3" Type="http://schemas.openxmlformats.org/officeDocument/2006/relationships/customXml" Target="../ink/ink91.xml"/><Relationship Id="rId7" Type="http://schemas.openxmlformats.org/officeDocument/2006/relationships/customXml" Target="../ink/ink94.xml"/><Relationship Id="rId12" Type="http://schemas.openxmlformats.org/officeDocument/2006/relationships/customXml" Target="../ink/ink98.xml"/><Relationship Id="rId2" Type="http://schemas.openxmlformats.org/officeDocument/2006/relationships/notesSlide" Target="../notesSlides/notesSlide17.xml"/><Relationship Id="rId16"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customXml" Target="../ink/ink93.xml"/><Relationship Id="rId11" Type="http://schemas.openxmlformats.org/officeDocument/2006/relationships/customXml" Target="../ink/ink97.xml"/><Relationship Id="rId5" Type="http://schemas.openxmlformats.org/officeDocument/2006/relationships/customXml" Target="../ink/ink92.xml"/><Relationship Id="rId15" Type="http://schemas.openxmlformats.org/officeDocument/2006/relationships/customXml" Target="../ink/ink100.xml"/><Relationship Id="rId10" Type="http://schemas.openxmlformats.org/officeDocument/2006/relationships/customXml" Target="../ink/ink96.xml"/><Relationship Id="rId4" Type="http://schemas.openxmlformats.org/officeDocument/2006/relationships/image" Target="../media/image3.png"/><Relationship Id="rId9" Type="http://schemas.openxmlformats.org/officeDocument/2006/relationships/customXml" Target="../ink/ink95.xml"/><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09.xml"/><Relationship Id="rId3" Type="http://schemas.openxmlformats.org/officeDocument/2006/relationships/customXml" Target="../ink/ink101.xml"/><Relationship Id="rId7" Type="http://schemas.openxmlformats.org/officeDocument/2006/relationships/customXml" Target="../ink/ink104.xml"/><Relationship Id="rId12" Type="http://schemas.openxmlformats.org/officeDocument/2006/relationships/customXml" Target="../ink/ink108.xml"/><Relationship Id="rId2" Type="http://schemas.openxmlformats.org/officeDocument/2006/relationships/notesSlide" Target="../notesSlides/notesSlide18.xml"/><Relationship Id="rId16"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customXml" Target="../ink/ink103.xml"/><Relationship Id="rId11" Type="http://schemas.openxmlformats.org/officeDocument/2006/relationships/customXml" Target="../ink/ink107.xml"/><Relationship Id="rId5" Type="http://schemas.openxmlformats.org/officeDocument/2006/relationships/customXml" Target="../ink/ink102.xml"/><Relationship Id="rId15" Type="http://schemas.openxmlformats.org/officeDocument/2006/relationships/customXml" Target="../ink/ink110.xml"/><Relationship Id="rId10" Type="http://schemas.openxmlformats.org/officeDocument/2006/relationships/customXml" Target="../ink/ink106.xml"/><Relationship Id="rId4" Type="http://schemas.openxmlformats.org/officeDocument/2006/relationships/image" Target="../media/image3.png"/><Relationship Id="rId9" Type="http://schemas.openxmlformats.org/officeDocument/2006/relationships/customXml" Target="../ink/ink105.xml"/><Relationship Id="rId1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19.xml"/><Relationship Id="rId3" Type="http://schemas.openxmlformats.org/officeDocument/2006/relationships/customXml" Target="../ink/ink111.xml"/><Relationship Id="rId7" Type="http://schemas.openxmlformats.org/officeDocument/2006/relationships/customXml" Target="../ink/ink114.xml"/><Relationship Id="rId12" Type="http://schemas.openxmlformats.org/officeDocument/2006/relationships/customXml" Target="../ink/ink118.xml"/><Relationship Id="rId2" Type="http://schemas.openxmlformats.org/officeDocument/2006/relationships/notesSlide" Target="../notesSlides/notesSlide20.xml"/><Relationship Id="rId16"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customXml" Target="../ink/ink113.xml"/><Relationship Id="rId11" Type="http://schemas.openxmlformats.org/officeDocument/2006/relationships/customXml" Target="../ink/ink117.xml"/><Relationship Id="rId5" Type="http://schemas.openxmlformats.org/officeDocument/2006/relationships/customXml" Target="../ink/ink112.xml"/><Relationship Id="rId15" Type="http://schemas.openxmlformats.org/officeDocument/2006/relationships/customXml" Target="../ink/ink120.xml"/><Relationship Id="rId10" Type="http://schemas.openxmlformats.org/officeDocument/2006/relationships/customXml" Target="../ink/ink116.xml"/><Relationship Id="rId4" Type="http://schemas.openxmlformats.org/officeDocument/2006/relationships/image" Target="../media/image3.png"/><Relationship Id="rId9" Type="http://schemas.openxmlformats.org/officeDocument/2006/relationships/customXml" Target="../ink/ink115.xml"/><Relationship Id="rId1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29.xml"/><Relationship Id="rId3" Type="http://schemas.openxmlformats.org/officeDocument/2006/relationships/customXml" Target="../ink/ink121.xml"/><Relationship Id="rId7" Type="http://schemas.openxmlformats.org/officeDocument/2006/relationships/customXml" Target="../ink/ink124.xml"/><Relationship Id="rId12" Type="http://schemas.openxmlformats.org/officeDocument/2006/relationships/customXml" Target="../ink/ink128.xml"/><Relationship Id="rId2" Type="http://schemas.openxmlformats.org/officeDocument/2006/relationships/notesSlide" Target="../notesSlides/notesSlide21.xml"/><Relationship Id="rId16"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customXml" Target="../ink/ink123.xml"/><Relationship Id="rId11" Type="http://schemas.openxmlformats.org/officeDocument/2006/relationships/customXml" Target="../ink/ink127.xml"/><Relationship Id="rId5" Type="http://schemas.openxmlformats.org/officeDocument/2006/relationships/customXml" Target="../ink/ink122.xml"/><Relationship Id="rId15" Type="http://schemas.openxmlformats.org/officeDocument/2006/relationships/customXml" Target="../ink/ink130.xml"/><Relationship Id="rId10" Type="http://schemas.openxmlformats.org/officeDocument/2006/relationships/customXml" Target="../ink/ink126.xml"/><Relationship Id="rId4" Type="http://schemas.openxmlformats.org/officeDocument/2006/relationships/image" Target="../media/image3.png"/><Relationship Id="rId9" Type="http://schemas.openxmlformats.org/officeDocument/2006/relationships/customXml" Target="../ink/ink125.xml"/><Relationship Id="rId14"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39.xml"/><Relationship Id="rId3" Type="http://schemas.openxmlformats.org/officeDocument/2006/relationships/customXml" Target="../ink/ink131.xml"/><Relationship Id="rId7" Type="http://schemas.openxmlformats.org/officeDocument/2006/relationships/customXml" Target="../ink/ink134.xml"/><Relationship Id="rId12" Type="http://schemas.openxmlformats.org/officeDocument/2006/relationships/customXml" Target="../ink/ink138.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customXml" Target="../ink/ink133.xml"/><Relationship Id="rId11" Type="http://schemas.openxmlformats.org/officeDocument/2006/relationships/customXml" Target="../ink/ink137.xml"/><Relationship Id="rId5" Type="http://schemas.openxmlformats.org/officeDocument/2006/relationships/customXml" Target="../ink/ink132.xml"/><Relationship Id="rId15" Type="http://schemas.openxmlformats.org/officeDocument/2006/relationships/customXml" Target="../ink/ink140.xml"/><Relationship Id="rId10" Type="http://schemas.openxmlformats.org/officeDocument/2006/relationships/customXml" Target="../ink/ink136.xml"/><Relationship Id="rId4" Type="http://schemas.openxmlformats.org/officeDocument/2006/relationships/image" Target="../media/image3.png"/><Relationship Id="rId9" Type="http://schemas.openxmlformats.org/officeDocument/2006/relationships/customXml" Target="../ink/ink135.xml"/><Relationship Id="rId14"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49.xml"/><Relationship Id="rId3" Type="http://schemas.openxmlformats.org/officeDocument/2006/relationships/customXml" Target="../ink/ink141.xml"/><Relationship Id="rId7" Type="http://schemas.openxmlformats.org/officeDocument/2006/relationships/customXml" Target="../ink/ink144.xml"/><Relationship Id="rId12" Type="http://schemas.openxmlformats.org/officeDocument/2006/relationships/customXml" Target="../ink/ink148.xml"/><Relationship Id="rId2" Type="http://schemas.openxmlformats.org/officeDocument/2006/relationships/notesSlide" Target="../notesSlides/notesSlide23.xml"/><Relationship Id="rId16" Type="http://schemas.openxmlformats.org/officeDocument/2006/relationships/image" Target="../media/image33.png"/><Relationship Id="rId1" Type="http://schemas.openxmlformats.org/officeDocument/2006/relationships/slideLayout" Target="../slideLayouts/slideLayout3.xml"/><Relationship Id="rId6" Type="http://schemas.openxmlformats.org/officeDocument/2006/relationships/customXml" Target="../ink/ink143.xml"/><Relationship Id="rId11" Type="http://schemas.openxmlformats.org/officeDocument/2006/relationships/customXml" Target="../ink/ink147.xml"/><Relationship Id="rId5" Type="http://schemas.openxmlformats.org/officeDocument/2006/relationships/customXml" Target="../ink/ink142.xml"/><Relationship Id="rId15" Type="http://schemas.openxmlformats.org/officeDocument/2006/relationships/customXml" Target="../ink/ink150.xml"/><Relationship Id="rId10" Type="http://schemas.openxmlformats.org/officeDocument/2006/relationships/customXml" Target="../ink/ink146.xml"/><Relationship Id="rId4" Type="http://schemas.openxmlformats.org/officeDocument/2006/relationships/image" Target="../media/image3.png"/><Relationship Id="rId9" Type="http://schemas.openxmlformats.org/officeDocument/2006/relationships/customXml" Target="../ink/ink145.xml"/><Relationship Id="rId14"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59.xml"/><Relationship Id="rId3" Type="http://schemas.openxmlformats.org/officeDocument/2006/relationships/customXml" Target="../ink/ink151.xml"/><Relationship Id="rId7" Type="http://schemas.openxmlformats.org/officeDocument/2006/relationships/customXml" Target="../ink/ink154.xml"/><Relationship Id="rId12" Type="http://schemas.openxmlformats.org/officeDocument/2006/relationships/customXml" Target="../ink/ink158.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customXml" Target="../ink/ink153.xml"/><Relationship Id="rId11" Type="http://schemas.openxmlformats.org/officeDocument/2006/relationships/customXml" Target="../ink/ink157.xml"/><Relationship Id="rId5" Type="http://schemas.openxmlformats.org/officeDocument/2006/relationships/customXml" Target="../ink/ink152.xml"/><Relationship Id="rId15" Type="http://schemas.openxmlformats.org/officeDocument/2006/relationships/customXml" Target="../ink/ink160.xml"/><Relationship Id="rId10" Type="http://schemas.openxmlformats.org/officeDocument/2006/relationships/customXml" Target="../ink/ink156.xml"/><Relationship Id="rId4" Type="http://schemas.openxmlformats.org/officeDocument/2006/relationships/image" Target="../media/image3.png"/><Relationship Id="rId9" Type="http://schemas.openxmlformats.org/officeDocument/2006/relationships/customXml" Target="../ink/ink155.xml"/><Relationship Id="rId1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69.xml"/><Relationship Id="rId3" Type="http://schemas.openxmlformats.org/officeDocument/2006/relationships/customXml" Target="../ink/ink161.xml"/><Relationship Id="rId7" Type="http://schemas.openxmlformats.org/officeDocument/2006/relationships/customXml" Target="../ink/ink164.xml"/><Relationship Id="rId12" Type="http://schemas.openxmlformats.org/officeDocument/2006/relationships/customXml" Target="../ink/ink168.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customXml" Target="../ink/ink163.xml"/><Relationship Id="rId11" Type="http://schemas.openxmlformats.org/officeDocument/2006/relationships/customXml" Target="../ink/ink167.xml"/><Relationship Id="rId5" Type="http://schemas.openxmlformats.org/officeDocument/2006/relationships/customXml" Target="../ink/ink162.xml"/><Relationship Id="rId15" Type="http://schemas.openxmlformats.org/officeDocument/2006/relationships/customXml" Target="../ink/ink170.xml"/><Relationship Id="rId10" Type="http://schemas.openxmlformats.org/officeDocument/2006/relationships/customXml" Target="../ink/ink166.xml"/><Relationship Id="rId4" Type="http://schemas.openxmlformats.org/officeDocument/2006/relationships/image" Target="../media/image3.png"/><Relationship Id="rId9" Type="http://schemas.openxmlformats.org/officeDocument/2006/relationships/customXml" Target="../ink/ink165.xml"/><Relationship Id="rId14" Type="http://schemas.openxmlformats.org/officeDocument/2006/relationships/image" Target="../media/image24.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179.xml"/><Relationship Id="rId3" Type="http://schemas.openxmlformats.org/officeDocument/2006/relationships/customXml" Target="../ink/ink171.xml"/><Relationship Id="rId7" Type="http://schemas.openxmlformats.org/officeDocument/2006/relationships/customXml" Target="../ink/ink174.xml"/><Relationship Id="rId12" Type="http://schemas.openxmlformats.org/officeDocument/2006/relationships/customXml" Target="../ink/ink178.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customXml" Target="../ink/ink173.xml"/><Relationship Id="rId11" Type="http://schemas.openxmlformats.org/officeDocument/2006/relationships/customXml" Target="../ink/ink177.xml"/><Relationship Id="rId5" Type="http://schemas.openxmlformats.org/officeDocument/2006/relationships/customXml" Target="../ink/ink172.xml"/><Relationship Id="rId15" Type="http://schemas.openxmlformats.org/officeDocument/2006/relationships/customXml" Target="../ink/ink180.xml"/><Relationship Id="rId10" Type="http://schemas.openxmlformats.org/officeDocument/2006/relationships/customXml" Target="../ink/ink176.xml"/><Relationship Id="rId4" Type="http://schemas.openxmlformats.org/officeDocument/2006/relationships/image" Target="../media/image34.png"/><Relationship Id="rId9" Type="http://schemas.openxmlformats.org/officeDocument/2006/relationships/customXml" Target="../ink/ink175.xml"/><Relationship Id="rId14"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189.xml"/><Relationship Id="rId3" Type="http://schemas.openxmlformats.org/officeDocument/2006/relationships/customXml" Target="../ink/ink181.xml"/><Relationship Id="rId7" Type="http://schemas.openxmlformats.org/officeDocument/2006/relationships/customXml" Target="../ink/ink184.xml"/><Relationship Id="rId12" Type="http://schemas.openxmlformats.org/officeDocument/2006/relationships/customXml" Target="../ink/ink188.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customXml" Target="../ink/ink183.xml"/><Relationship Id="rId11" Type="http://schemas.openxmlformats.org/officeDocument/2006/relationships/customXml" Target="../ink/ink187.xml"/><Relationship Id="rId5" Type="http://schemas.openxmlformats.org/officeDocument/2006/relationships/customXml" Target="../ink/ink182.xml"/><Relationship Id="rId15" Type="http://schemas.openxmlformats.org/officeDocument/2006/relationships/customXml" Target="../ink/ink190.xml"/><Relationship Id="rId10" Type="http://schemas.openxmlformats.org/officeDocument/2006/relationships/customXml" Target="../ink/ink186.xml"/><Relationship Id="rId4" Type="http://schemas.openxmlformats.org/officeDocument/2006/relationships/image" Target="../media/image34.png"/><Relationship Id="rId9" Type="http://schemas.openxmlformats.org/officeDocument/2006/relationships/customXml" Target="../ink/ink185.xml"/><Relationship Id="rId1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customXml" Target="../ink/ink199.xml"/><Relationship Id="rId3" Type="http://schemas.openxmlformats.org/officeDocument/2006/relationships/customXml" Target="../ink/ink191.xml"/><Relationship Id="rId7" Type="http://schemas.openxmlformats.org/officeDocument/2006/relationships/customXml" Target="../ink/ink194.xml"/><Relationship Id="rId12" Type="http://schemas.openxmlformats.org/officeDocument/2006/relationships/customXml" Target="../ink/ink198.xml"/><Relationship Id="rId17" Type="http://schemas.openxmlformats.org/officeDocument/2006/relationships/image" Target="../media/image38.png"/><Relationship Id="rId2" Type="http://schemas.openxmlformats.org/officeDocument/2006/relationships/notesSlide" Target="../notesSlides/notesSlide30.xml"/><Relationship Id="rId16" Type="http://schemas.openxmlformats.org/officeDocument/2006/relationships/image" Target="../media/image37.png"/><Relationship Id="rId1" Type="http://schemas.openxmlformats.org/officeDocument/2006/relationships/slideLayout" Target="../slideLayouts/slideLayout3.xml"/><Relationship Id="rId6" Type="http://schemas.openxmlformats.org/officeDocument/2006/relationships/customXml" Target="../ink/ink193.xml"/><Relationship Id="rId11" Type="http://schemas.openxmlformats.org/officeDocument/2006/relationships/customXml" Target="../ink/ink197.xml"/><Relationship Id="rId5" Type="http://schemas.openxmlformats.org/officeDocument/2006/relationships/customXml" Target="../ink/ink192.xml"/><Relationship Id="rId15" Type="http://schemas.openxmlformats.org/officeDocument/2006/relationships/customXml" Target="../ink/ink200.xml"/><Relationship Id="rId10" Type="http://schemas.openxmlformats.org/officeDocument/2006/relationships/customXml" Target="../ink/ink196.xml"/><Relationship Id="rId4" Type="http://schemas.openxmlformats.org/officeDocument/2006/relationships/image" Target="../media/image34.png"/><Relationship Id="rId9" Type="http://schemas.openxmlformats.org/officeDocument/2006/relationships/customXml" Target="../ink/ink195.xml"/><Relationship Id="rId1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customXml" Target="../ink/ink204.xml"/><Relationship Id="rId13" Type="http://schemas.openxmlformats.org/officeDocument/2006/relationships/customXml" Target="../ink/ink208.xml"/><Relationship Id="rId3" Type="http://schemas.openxmlformats.org/officeDocument/2006/relationships/notesSlide" Target="../notesSlides/notesSlide31.xml"/><Relationship Id="rId7" Type="http://schemas.openxmlformats.org/officeDocument/2006/relationships/customXml" Target="../ink/ink203.xml"/><Relationship Id="rId12" Type="http://schemas.openxmlformats.org/officeDocument/2006/relationships/customXml" Target="../ink/ink207.xml"/><Relationship Id="rId17" Type="http://schemas.openxmlformats.org/officeDocument/2006/relationships/image" Target="../media/image39.jpeg"/><Relationship Id="rId2" Type="http://schemas.openxmlformats.org/officeDocument/2006/relationships/slideLayout" Target="../slideLayouts/slideLayout3.xml"/><Relationship Id="rId16" Type="http://schemas.openxmlformats.org/officeDocument/2006/relationships/customXml" Target="../ink/ink210.xml"/><Relationship Id="rId1" Type="http://schemas.openxmlformats.org/officeDocument/2006/relationships/video" Target="https://www.youtube.com/embed/BvIM9gNTDM4?feature=oembed" TargetMode="External"/><Relationship Id="rId6" Type="http://schemas.openxmlformats.org/officeDocument/2006/relationships/customXml" Target="../ink/ink202.xml"/><Relationship Id="rId11" Type="http://schemas.openxmlformats.org/officeDocument/2006/relationships/customXml" Target="../ink/ink206.xml"/><Relationship Id="rId5" Type="http://schemas.openxmlformats.org/officeDocument/2006/relationships/image" Target="../media/image34.png"/><Relationship Id="rId15" Type="http://schemas.openxmlformats.org/officeDocument/2006/relationships/image" Target="../media/image36.png"/><Relationship Id="rId10" Type="http://schemas.openxmlformats.org/officeDocument/2006/relationships/customXml" Target="../ink/ink205.xml"/><Relationship Id="rId4" Type="http://schemas.openxmlformats.org/officeDocument/2006/relationships/customXml" Target="../ink/ink201.xml"/><Relationship Id="rId9" Type="http://schemas.openxmlformats.org/officeDocument/2006/relationships/image" Target="../media/image35.png"/><Relationship Id="rId14" Type="http://schemas.openxmlformats.org/officeDocument/2006/relationships/customXml" Target="../ink/ink20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youtu.be/DKW6IlUrxG8" TargetMode="External"/><Relationship Id="rId3" Type="http://schemas.openxmlformats.org/officeDocument/2006/relationships/hyperlink" Target="https://youtu.be/krGadRGdESQ" TargetMode="External"/><Relationship Id="rId7" Type="http://schemas.openxmlformats.org/officeDocument/2006/relationships/hyperlink" Target="https://youtu.be/qPkrvIGUvtU"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youtu.be/E6-YSidPCu0" TargetMode="External"/><Relationship Id="rId5" Type="http://schemas.openxmlformats.org/officeDocument/2006/relationships/hyperlink" Target="https://youtu.be/VLs7PxKtAlw" TargetMode="External"/><Relationship Id="rId4" Type="http://schemas.openxmlformats.org/officeDocument/2006/relationships/hyperlink" Target="https://youtu.be/JRgfwwLqVS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4.png"/><Relationship Id="rId2" Type="http://schemas.openxmlformats.org/officeDocument/2006/relationships/notesSlide" Target="../notesSlides/notesSlide8.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5.png"/><Relationship Id="rId41"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6.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9.png"/><Relationship Id="rId40" Type="http://schemas.openxmlformats.org/officeDocument/2006/relationships/customXml" Target="../ink/ink19.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 Id="rId35" Type="http://schemas.openxmlformats.org/officeDocument/2006/relationships/image" Target="../media/image18.png"/><Relationship Id="rId43" Type="http://schemas.openxmlformats.org/officeDocument/2006/relationships/image" Target="../media/image22.png"/><Relationship Id="rId8" Type="http://schemas.openxmlformats.org/officeDocument/2006/relationships/customXml" Target="../ink/ink3.xml"/><Relationship Id="rId3" Type="http://schemas.openxmlformats.org/officeDocument/2006/relationships/image" Target="../media/image2.pn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8.xml"/></Relationships>
</file>

<file path=ppt/slides/_rels/slide9.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customXml" Target="../ink/ink28.xml"/><Relationship Id="rId3" Type="http://schemas.openxmlformats.org/officeDocument/2006/relationships/hyperlink" Target="https://start.spring.io/" TargetMode="External"/><Relationship Id="rId7" Type="http://schemas.openxmlformats.org/officeDocument/2006/relationships/customXml" Target="../ink/ink23.xml"/><Relationship Id="rId12" Type="http://schemas.openxmlformats.org/officeDocument/2006/relationships/customXml" Target="../ink/ink27.xml"/><Relationship Id="rId2" Type="http://schemas.openxmlformats.org/officeDocument/2006/relationships/notesSlide" Target="../notesSlides/notesSlide9.xml"/><Relationship Id="rId16" Type="http://schemas.openxmlformats.org/officeDocument/2006/relationships/customXml" Target="../ink/ink30.xml"/><Relationship Id="rId1" Type="http://schemas.openxmlformats.org/officeDocument/2006/relationships/slideLayout" Target="../slideLayouts/slideLayout3.xml"/><Relationship Id="rId6" Type="http://schemas.openxmlformats.org/officeDocument/2006/relationships/customXml" Target="../ink/ink22.xml"/><Relationship Id="rId11" Type="http://schemas.openxmlformats.org/officeDocument/2006/relationships/customXml" Target="../ink/ink26.xml"/><Relationship Id="rId5" Type="http://schemas.openxmlformats.org/officeDocument/2006/relationships/image" Target="../media/image3.png"/><Relationship Id="rId15" Type="http://schemas.openxmlformats.org/officeDocument/2006/relationships/image" Target="../media/image24.png"/><Relationship Id="rId10" Type="http://schemas.openxmlformats.org/officeDocument/2006/relationships/customXml" Target="../ink/ink25.xml"/><Relationship Id="rId4" Type="http://schemas.openxmlformats.org/officeDocument/2006/relationships/customXml" Target="../ink/ink21.xml"/><Relationship Id="rId9" Type="http://schemas.openxmlformats.org/officeDocument/2006/relationships/image" Target="../media/image23.png"/><Relationship Id="rId14" Type="http://schemas.openxmlformats.org/officeDocument/2006/relationships/customXml" Target="../ink/ink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VN" sz="4400"/>
              <a:t>Môi trường phát triển</a:t>
            </a:r>
            <a:br>
              <a:rPr lang="vi-VN" sz="4400"/>
            </a:br>
            <a:r>
              <a:rPr lang="vi-VN" sz="4400"/>
              <a:t>Java Spring Boot</a:t>
            </a:r>
            <a:endParaRPr sz="440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Khóa học </a:t>
            </a:r>
            <a:r>
              <a:rPr lang="vi-VN"/>
              <a:t>Java Construct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Nhập dự án vào IDE: tùy theo IDE sử dụng và cách thức thao tác khác nhau.</a:t>
            </a:r>
          </a:p>
          <a:p>
            <a:pPr lvl="1" indent="-342900" algn="just">
              <a:buSzPts val="1800"/>
              <a:buChar char="●"/>
            </a:pPr>
            <a:r>
              <a:rPr lang="vi-VN" sz="1600"/>
              <a:t>Tham khảo với  IntelliJ IDEA: </a:t>
            </a:r>
            <a:r>
              <a:rPr lang="vi-VN" sz="1600">
                <a:hlinkClick r:id="rId3"/>
              </a:rPr>
              <a:t>https://youtu.be/4EY1qbV2zaQ</a:t>
            </a:r>
            <a:endParaRPr lang="vi-VN" sz="1600"/>
          </a:p>
          <a:p>
            <a:pPr algn="just"/>
            <a:r>
              <a:rPr lang="vi-VN" sz="2000"/>
              <a:t>Các bước cơ bản với  IntelliJ IDEA:</a:t>
            </a:r>
          </a:p>
          <a:p>
            <a:pPr lvl="1" indent="-342900" algn="just">
              <a:buSzPts val="1800"/>
              <a:buFont typeface="Proxima Nova"/>
              <a:buChar char="●"/>
            </a:pPr>
            <a:r>
              <a:rPr lang="vi-VN" sz="1600"/>
              <a:t>(Bước 1): Giải nén dự án đã tải về</a:t>
            </a:r>
          </a:p>
          <a:p>
            <a:pPr lvl="1" indent="-342900" algn="just">
              <a:buSzPts val="1800"/>
              <a:buFont typeface="Proxima Nova"/>
              <a:buChar char="●"/>
            </a:pPr>
            <a:r>
              <a:rPr lang="vi-VN" sz="1600"/>
              <a:t>(Bước 2): Sao chép dự án sang vị trí khác (nếu cần)</a:t>
            </a:r>
          </a:p>
          <a:p>
            <a:pPr lvl="1" indent="-342900" algn="just">
              <a:buSzPts val="1800"/>
              <a:buFont typeface="Proxima Nova"/>
              <a:buChar char="●"/>
            </a:pPr>
            <a:r>
              <a:rPr lang="vi-VN" sz="1600"/>
              <a:t>(Bước 3): Khởi chạy IntelliJ IDEA</a:t>
            </a:r>
          </a:p>
          <a:p>
            <a:pPr lvl="1" indent="-342900" algn="just">
              <a:buSzPts val="1800"/>
              <a:buFont typeface="Proxima Nova"/>
              <a:buChar char="●"/>
            </a:pPr>
            <a:r>
              <a:rPr lang="vi-VN" sz="1600"/>
              <a:t>(Bước 4): Chọn Open/chọn vị trí dự án đã lưu</a:t>
            </a:r>
          </a:p>
          <a:p>
            <a:pPr lvl="1" indent="-342900" algn="just">
              <a:buSzPts val="1800"/>
              <a:buFont typeface="Proxima Nova"/>
              <a:buChar char="●"/>
            </a:pPr>
            <a:endParaRPr lang="vi-VN" sz="1600"/>
          </a:p>
          <a:p>
            <a:pPr lvl="1" indent="-342900" algn="just">
              <a:buSzPts val="1800"/>
              <a:buChar char="●"/>
            </a:pPr>
            <a:endParaRPr lang="vi-VN" sz="1600"/>
          </a:p>
          <a:p>
            <a:pPr lvl="1" indent="-342900" algn="jus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Sử dụng Spring Initializr</a:t>
            </a:r>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5"/>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5"/>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9"/>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5"/>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5"/>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5"/>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5"/>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5"/>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5"/>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2331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algn="just"/>
            <a:r>
              <a:rPr lang="vi-VN"/>
              <a:t>Bước 1: Trong IntelliJ IDEA, chọn New Project hoặc File/New Project (tùy trạng thái)</a:t>
            </a:r>
          </a:p>
          <a:p>
            <a:pPr algn="just"/>
            <a:r>
              <a:rPr lang="vi-VN"/>
              <a:t>Bước 2: Chọn kiểu dự án là Spring Initializr ở khung trái</a:t>
            </a:r>
          </a:p>
          <a:p>
            <a:pPr algn="just"/>
            <a:r>
              <a:rPr lang="vi-VN"/>
              <a:t>Bước 3: Khai báo các thuộc tính (tương tự như Spring Initializr)/Chọn Next</a:t>
            </a:r>
          </a:p>
          <a:p>
            <a:pPr algn="just"/>
            <a:r>
              <a:rPr lang="vi-VN"/>
              <a:t>Bước 4: Chọn phiên bản Spring Boot &amp; khai báo thêm các phụ thuộc cần thiết/Chọn Create</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Tạo trực tiếp với IntelliJ IDEA</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90578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Tạo trực tiếp với IntelliJ IDEA</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5" name="Picture 4">
            <a:extLst>
              <a:ext uri="{FF2B5EF4-FFF2-40B4-BE49-F238E27FC236}">
                <a16:creationId xmlns:a16="http://schemas.microsoft.com/office/drawing/2014/main" id="{6E2E8BCE-9B68-9A54-82F8-BED52A37540A}"/>
              </a:ext>
            </a:extLst>
          </p:cNvPr>
          <p:cNvPicPr>
            <a:picLocks noChangeAspect="1"/>
          </p:cNvPicPr>
          <p:nvPr/>
        </p:nvPicPr>
        <p:blipFill>
          <a:blip r:embed="rId16"/>
          <a:stretch>
            <a:fillRect/>
          </a:stretch>
        </p:blipFill>
        <p:spPr>
          <a:xfrm>
            <a:off x="2085210" y="1171395"/>
            <a:ext cx="4973581" cy="3963716"/>
          </a:xfrm>
          <a:prstGeom prst="rect">
            <a:avLst/>
          </a:prstGeom>
        </p:spPr>
      </p:pic>
    </p:spTree>
    <p:extLst>
      <p:ext uri="{BB962C8B-B14F-4D97-AF65-F5344CB8AC3E}">
        <p14:creationId xmlns:p14="http://schemas.microsoft.com/office/powerpoint/2010/main" val="1055097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Tạo trực tiếp với IntelliJ IDEA</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4" name="Picture 3">
            <a:extLst>
              <a:ext uri="{FF2B5EF4-FFF2-40B4-BE49-F238E27FC236}">
                <a16:creationId xmlns:a16="http://schemas.microsoft.com/office/drawing/2014/main" id="{B5B2DD10-B271-F4F5-4D7A-300678DD108A}"/>
              </a:ext>
            </a:extLst>
          </p:cNvPr>
          <p:cNvPicPr>
            <a:picLocks noChangeAspect="1"/>
          </p:cNvPicPr>
          <p:nvPr/>
        </p:nvPicPr>
        <p:blipFill>
          <a:blip r:embed="rId16"/>
          <a:stretch>
            <a:fillRect/>
          </a:stretch>
        </p:blipFill>
        <p:spPr>
          <a:xfrm>
            <a:off x="2115600" y="1201643"/>
            <a:ext cx="4912800" cy="3915276"/>
          </a:xfrm>
          <a:prstGeom prst="rect">
            <a:avLst/>
          </a:prstGeom>
        </p:spPr>
      </p:pic>
    </p:spTree>
    <p:extLst>
      <p:ext uri="{BB962C8B-B14F-4D97-AF65-F5344CB8AC3E}">
        <p14:creationId xmlns:p14="http://schemas.microsoft.com/office/powerpoint/2010/main" val="3351316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Cấu trúc dự án Spring Boot (maven)</a:t>
            </a:r>
            <a:endParaRPr/>
          </a:p>
        </p:txBody>
      </p:sp>
    </p:spTree>
    <p:extLst>
      <p:ext uri="{BB962C8B-B14F-4D97-AF65-F5344CB8AC3E}">
        <p14:creationId xmlns:p14="http://schemas.microsoft.com/office/powerpoint/2010/main" val="161105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dự án Spring Boot (maven)</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17" name="Picture 16">
            <a:extLst>
              <a:ext uri="{FF2B5EF4-FFF2-40B4-BE49-F238E27FC236}">
                <a16:creationId xmlns:a16="http://schemas.microsoft.com/office/drawing/2014/main" id="{33753B45-969A-9358-A7DC-3B9E64D75980}"/>
              </a:ext>
            </a:extLst>
          </p:cNvPr>
          <p:cNvPicPr>
            <a:picLocks noChangeAspect="1"/>
          </p:cNvPicPr>
          <p:nvPr/>
        </p:nvPicPr>
        <p:blipFill>
          <a:blip r:embed="rId16"/>
          <a:stretch>
            <a:fillRect/>
          </a:stretch>
        </p:blipFill>
        <p:spPr>
          <a:xfrm>
            <a:off x="643096" y="1201643"/>
            <a:ext cx="7857809" cy="3941497"/>
          </a:xfrm>
          <a:prstGeom prst="rect">
            <a:avLst/>
          </a:prstGeom>
        </p:spPr>
      </p:pic>
    </p:spTree>
    <p:extLst>
      <p:ext uri="{BB962C8B-B14F-4D97-AF65-F5344CB8AC3E}">
        <p14:creationId xmlns:p14="http://schemas.microsoft.com/office/powerpoint/2010/main" val="131492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b="1"/>
              <a:t>src/main/java</a:t>
            </a:r>
            <a:r>
              <a:rPr lang="vi-VN"/>
              <a:t>: Thư mục này chứa mã nguồn Java của ứng dụng.</a:t>
            </a:r>
          </a:p>
          <a:p>
            <a:pPr lvl="1" algn="just"/>
            <a:r>
              <a:rPr lang="vi-VN" sz="1600"/>
              <a:t>Bên trong này, chúng ta sẽ tạo ra các thư mục controllers, models, repositories, services để tổ chức và quản lý mã nguồn của ứng dụng</a:t>
            </a:r>
          </a:p>
          <a:p>
            <a:pPr algn="just"/>
            <a:r>
              <a:rPr lang="vi-VN" b="1"/>
              <a:t>src/main/resources</a:t>
            </a:r>
            <a:r>
              <a:rPr lang="vi-VN"/>
              <a:t>: Thư mục này chứa các tài nguyên tĩnh như images, css, js</a:t>
            </a:r>
          </a:p>
          <a:p>
            <a:pPr algn="just"/>
            <a:r>
              <a:rPr lang="vi-VN" b="1"/>
              <a:t>src/test/java</a:t>
            </a:r>
            <a:r>
              <a:rPr lang="vi-VN"/>
              <a:t>: Thư mục này chứa mã nguồn cho các bài kiểm thử đơn vị.</a:t>
            </a:r>
          </a:p>
          <a:p>
            <a:pPr algn="just"/>
            <a:r>
              <a:rPr lang="vi-VN" b="1"/>
              <a:t>pom.xml </a:t>
            </a:r>
            <a:r>
              <a:rPr lang="vi-VN"/>
              <a:t>: Tệp này chứa cấu hình dự án, bao gồm các phụ thuộc, plugin và các cài đặt khác. Nó được sử dụng bởi các công cụ xây dựng như Maven</a:t>
            </a:r>
          </a:p>
          <a:p>
            <a:pPr algn="just"/>
            <a:r>
              <a:rPr lang="vi-VN" b="1"/>
              <a:t>target hoặc build</a:t>
            </a:r>
            <a:r>
              <a:rPr lang="vi-VN"/>
              <a:t>: Thư mục này chứa mã ứng dụng đã biên dịch và các tạo phẩm khác do quá trình xây dựng tạo ra.</a:t>
            </a:r>
          </a:p>
          <a:p>
            <a:pPr algn="just"/>
            <a:r>
              <a:rPr lang="vi-VN" b="1"/>
              <a:t>src/main/resources/application.properties</a:t>
            </a:r>
            <a:r>
              <a:rPr lang="vi-VN"/>
              <a:t>: Tệp này chứa các thuộc tính cấu hình cho ứng dụng.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Cấu trúc dự án Spring Boot (maven)</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1993184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dự án Java Spring Boot</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5" name="Picture 4">
            <a:extLst>
              <a:ext uri="{FF2B5EF4-FFF2-40B4-BE49-F238E27FC236}">
                <a16:creationId xmlns:a16="http://schemas.microsoft.com/office/drawing/2014/main" id="{EFA9034B-495C-5264-6A48-F46B7F403000}"/>
              </a:ext>
            </a:extLst>
          </p:cNvPr>
          <p:cNvPicPr>
            <a:picLocks noChangeAspect="1"/>
          </p:cNvPicPr>
          <p:nvPr/>
        </p:nvPicPr>
        <p:blipFill>
          <a:blip r:embed="rId16"/>
          <a:stretch>
            <a:fillRect/>
          </a:stretch>
        </p:blipFill>
        <p:spPr>
          <a:xfrm>
            <a:off x="1714500" y="1201643"/>
            <a:ext cx="5715000" cy="3810000"/>
          </a:xfrm>
          <a:prstGeom prst="rect">
            <a:avLst/>
          </a:prstGeom>
        </p:spPr>
      </p:pic>
    </p:spTree>
    <p:extLst>
      <p:ext uri="{BB962C8B-B14F-4D97-AF65-F5344CB8AC3E}">
        <p14:creationId xmlns:p14="http://schemas.microsoft.com/office/powerpoint/2010/main" val="374588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Kiến trúc dự án Java Spring Boot</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4" name="Picture 3">
            <a:extLst>
              <a:ext uri="{FF2B5EF4-FFF2-40B4-BE49-F238E27FC236}">
                <a16:creationId xmlns:a16="http://schemas.microsoft.com/office/drawing/2014/main" id="{63EF6456-45BC-E157-EB1A-0C691AFC53D9}"/>
              </a:ext>
            </a:extLst>
          </p:cNvPr>
          <p:cNvPicPr>
            <a:picLocks noChangeAspect="1"/>
          </p:cNvPicPr>
          <p:nvPr/>
        </p:nvPicPr>
        <p:blipFill>
          <a:blip r:embed="rId16"/>
          <a:stretch>
            <a:fillRect/>
          </a:stretch>
        </p:blipFill>
        <p:spPr>
          <a:xfrm>
            <a:off x="1639363" y="1196284"/>
            <a:ext cx="5865275" cy="3895958"/>
          </a:xfrm>
          <a:prstGeom prst="rect">
            <a:avLst/>
          </a:prstGeom>
        </p:spPr>
      </p:pic>
      <p:sp>
        <p:nvSpPr>
          <p:cNvPr id="6" name="TextBox 5">
            <a:extLst>
              <a:ext uri="{FF2B5EF4-FFF2-40B4-BE49-F238E27FC236}">
                <a16:creationId xmlns:a16="http://schemas.microsoft.com/office/drawing/2014/main" id="{5F705FAB-1AF5-6A15-C04B-D7E3A757CA99}"/>
              </a:ext>
            </a:extLst>
          </p:cNvPr>
          <p:cNvSpPr txBox="1"/>
          <p:nvPr/>
        </p:nvSpPr>
        <p:spPr>
          <a:xfrm>
            <a:off x="7684316" y="4823670"/>
            <a:ext cx="1375794" cy="200055"/>
          </a:xfrm>
          <a:prstGeom prst="rect">
            <a:avLst/>
          </a:prstGeom>
          <a:noFill/>
        </p:spPr>
        <p:txBody>
          <a:bodyPr wrap="square" rtlCol="0">
            <a:spAutoFit/>
          </a:bodyPr>
          <a:lstStyle/>
          <a:p>
            <a:r>
              <a:rPr lang="vi-VN" sz="700" b="1"/>
              <a:t>Img Source: Nam Ha Minh</a:t>
            </a:r>
            <a:endParaRPr lang="en-US" sz="700" b="1"/>
          </a:p>
        </p:txBody>
      </p:sp>
    </p:spTree>
    <p:extLst>
      <p:ext uri="{BB962C8B-B14F-4D97-AF65-F5344CB8AC3E}">
        <p14:creationId xmlns:p14="http://schemas.microsoft.com/office/powerpoint/2010/main" val="278853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POM</a:t>
            </a:r>
            <a:endParaRPr/>
          </a:p>
        </p:txBody>
      </p:sp>
    </p:spTree>
    <p:extLst>
      <p:ext uri="{BB962C8B-B14F-4D97-AF65-F5344CB8AC3E}">
        <p14:creationId xmlns:p14="http://schemas.microsoft.com/office/powerpoint/2010/main" val="313124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b="1"/>
              <a:t>Hiểu</a:t>
            </a:r>
            <a:r>
              <a:rPr lang="vi-VN"/>
              <a:t> biết về môi trường phát triển cần cài đặt để triển khai dự án Java Spring Boot</a:t>
            </a:r>
          </a:p>
          <a:p>
            <a:pPr marL="457200" lvl="0" indent="-342900" algn="just" rtl="0">
              <a:spcBef>
                <a:spcPts val="0"/>
              </a:spcBef>
              <a:spcAft>
                <a:spcPts val="0"/>
              </a:spcAft>
              <a:buSzPts val="1800"/>
              <a:buChar char="●"/>
            </a:pPr>
            <a:r>
              <a:rPr lang="vi-VN" b="1"/>
              <a:t>Hiểu </a:t>
            </a:r>
            <a:r>
              <a:rPr lang="vi-VN"/>
              <a:t>biết</a:t>
            </a:r>
            <a:r>
              <a:rPr lang="vi-VN" b="1"/>
              <a:t> </a:t>
            </a:r>
            <a:r>
              <a:rPr lang="vi-VN"/>
              <a:t>cách cài đặt các công cụ cho dự án Spring Boot </a:t>
            </a:r>
            <a:r>
              <a:rPr lang="vi-VN" b="1"/>
              <a:t>và sử dụng thành thạo </a:t>
            </a:r>
            <a:r>
              <a:rPr lang="vi-VN"/>
              <a:t>IDE ưa thích.</a:t>
            </a:r>
          </a:p>
          <a:p>
            <a:pPr marL="457200" lvl="0" indent="-342900" algn="just" rtl="0">
              <a:spcBef>
                <a:spcPts val="0"/>
              </a:spcBef>
              <a:spcAft>
                <a:spcPts val="0"/>
              </a:spcAft>
              <a:buSzPts val="1800"/>
              <a:buChar char="●"/>
            </a:pPr>
            <a:r>
              <a:rPr lang="vi-VN"/>
              <a:t>Hiểu biết về cấu trúc dự án Java Spring Boot và thực hiện các tùy chỉnh khi cần thiết. </a:t>
            </a:r>
            <a:endParaRP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Mục tiêu bài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Maven và chứa các thông tin sau:</a:t>
            </a:r>
          </a:p>
          <a:p>
            <a:pPr lvl="1" algn="just"/>
            <a:r>
              <a:rPr lang="vi-VN" sz="1600" b="1"/>
              <a:t>Siêu dữ liệu dự án</a:t>
            </a:r>
            <a:r>
              <a:rPr lang="vi-VN" sz="1600"/>
              <a:t>: Điều này bao gồm thông tin về dự án, chẳng hạn như tên dự án, phiên bản và mô tả.</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15" name="Picture 14">
            <a:extLst>
              <a:ext uri="{FF2B5EF4-FFF2-40B4-BE49-F238E27FC236}">
                <a16:creationId xmlns:a16="http://schemas.microsoft.com/office/drawing/2014/main" id="{5B5A9B35-AC58-9CC3-7777-178613F05B6C}"/>
              </a:ext>
            </a:extLst>
          </p:cNvPr>
          <p:cNvPicPr>
            <a:picLocks noChangeAspect="1"/>
          </p:cNvPicPr>
          <p:nvPr/>
        </p:nvPicPr>
        <p:blipFill>
          <a:blip r:embed="rId16"/>
          <a:stretch>
            <a:fillRect/>
          </a:stretch>
        </p:blipFill>
        <p:spPr>
          <a:xfrm>
            <a:off x="4420962" y="2163874"/>
            <a:ext cx="4280203" cy="2969204"/>
          </a:xfrm>
          <a:prstGeom prst="rect">
            <a:avLst/>
          </a:prstGeom>
        </p:spPr>
      </p:pic>
    </p:spTree>
    <p:extLst>
      <p:ext uri="{BB962C8B-B14F-4D97-AF65-F5344CB8AC3E}">
        <p14:creationId xmlns:p14="http://schemas.microsoft.com/office/powerpoint/2010/main" val="3912069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và chứa các thông tin sau:</a:t>
            </a:r>
          </a:p>
          <a:p>
            <a:pPr lvl="1" algn="just"/>
            <a:r>
              <a:rPr lang="vi-VN" sz="1600" b="1"/>
              <a:t>Phụ thuộc</a:t>
            </a:r>
            <a:r>
              <a:rPr lang="vi-VN" sz="1600"/>
              <a:t>: Tệp POM chứa danh sách tất cả các phụ thuộc mà dự án yêu cầu. </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5" name="Picture 4">
            <a:extLst>
              <a:ext uri="{FF2B5EF4-FFF2-40B4-BE49-F238E27FC236}">
                <a16:creationId xmlns:a16="http://schemas.microsoft.com/office/drawing/2014/main" id="{32147A48-9ACE-8E9F-40C9-D912146CE5F0}"/>
              </a:ext>
            </a:extLst>
          </p:cNvPr>
          <p:cNvPicPr>
            <a:picLocks noChangeAspect="1"/>
          </p:cNvPicPr>
          <p:nvPr/>
        </p:nvPicPr>
        <p:blipFill>
          <a:blip r:embed="rId16"/>
          <a:stretch>
            <a:fillRect/>
          </a:stretch>
        </p:blipFill>
        <p:spPr>
          <a:xfrm>
            <a:off x="4982959" y="1912703"/>
            <a:ext cx="3673761" cy="3202412"/>
          </a:xfrm>
          <a:prstGeom prst="rect">
            <a:avLst/>
          </a:prstGeom>
        </p:spPr>
      </p:pic>
    </p:spTree>
    <p:extLst>
      <p:ext uri="{BB962C8B-B14F-4D97-AF65-F5344CB8AC3E}">
        <p14:creationId xmlns:p14="http://schemas.microsoft.com/office/powerpoint/2010/main" val="2882137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và chứa các thông tin sau:</a:t>
            </a:r>
          </a:p>
          <a:p>
            <a:pPr lvl="1" algn="just"/>
            <a:r>
              <a:rPr lang="vi-VN" sz="1600" b="1"/>
              <a:t>Phụ thuộc</a:t>
            </a:r>
            <a:r>
              <a:rPr lang="vi-VN" sz="1600"/>
              <a:t>: Tệp POM chứa danh sách tất cả các phụ thuộc mà dự án yêu cầu. </a:t>
            </a:r>
          </a:p>
          <a:p>
            <a:pPr lvl="1" algn="just"/>
            <a:r>
              <a:rPr lang="vi-VN" sz="1600"/>
              <a:t>Các phụ thuộc thường sử dụng: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graphicFrame>
        <p:nvGraphicFramePr>
          <p:cNvPr id="6" name="Table 5">
            <a:extLst>
              <a:ext uri="{FF2B5EF4-FFF2-40B4-BE49-F238E27FC236}">
                <a16:creationId xmlns:a16="http://schemas.microsoft.com/office/drawing/2014/main" id="{F228575A-62FB-E259-CEDA-3191D85AC9C0}"/>
              </a:ext>
            </a:extLst>
          </p:cNvPr>
          <p:cNvGraphicFramePr>
            <a:graphicFrameLocks noGrp="1"/>
          </p:cNvGraphicFramePr>
          <p:nvPr>
            <p:extLst>
              <p:ext uri="{D42A27DB-BD31-4B8C-83A1-F6EECF244321}">
                <p14:modId xmlns:p14="http://schemas.microsoft.com/office/powerpoint/2010/main" val="78694191"/>
              </p:ext>
            </p:extLst>
          </p:nvPr>
        </p:nvGraphicFramePr>
        <p:xfrm>
          <a:off x="955912" y="2257629"/>
          <a:ext cx="7749449" cy="2603487"/>
        </p:xfrm>
        <a:graphic>
          <a:graphicData uri="http://schemas.openxmlformats.org/drawingml/2006/table">
            <a:tbl>
              <a:tblPr/>
              <a:tblGrid>
                <a:gridCol w="1833221">
                  <a:extLst>
                    <a:ext uri="{9D8B030D-6E8A-4147-A177-3AD203B41FA5}">
                      <a16:colId xmlns:a16="http://schemas.microsoft.com/office/drawing/2014/main" val="589397663"/>
                    </a:ext>
                  </a:extLst>
                </a:gridCol>
                <a:gridCol w="5916228">
                  <a:extLst>
                    <a:ext uri="{9D8B030D-6E8A-4147-A177-3AD203B41FA5}">
                      <a16:colId xmlns:a16="http://schemas.microsoft.com/office/drawing/2014/main" val="218253320"/>
                    </a:ext>
                  </a:extLst>
                </a:gridCol>
              </a:tblGrid>
              <a:tr h="151693">
                <a:tc>
                  <a:txBody>
                    <a:bodyPr/>
                    <a:lstStyle/>
                    <a:p>
                      <a:pPr algn="ctr"/>
                      <a:r>
                        <a:rPr lang="en-US" sz="1050" b="1">
                          <a:effectLst/>
                        </a:rPr>
                        <a:t>Tên</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sz="1050" b="1">
                          <a:effectLst/>
                        </a:rPr>
                        <a:t>Mô tả</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23305351"/>
                  </a:ext>
                </a:extLst>
              </a:tr>
              <a:tr h="257879">
                <a:tc>
                  <a:txBody>
                    <a:bodyPr/>
                    <a:lstStyle/>
                    <a:p>
                      <a:r>
                        <a:rPr lang="en-US" sz="1050">
                          <a:effectLst/>
                        </a:rPr>
                        <a:t>spring-boot-starter-thymeleaf</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xây dựng các ứng dụng web MVC bằng cách sử dụng Thymeleaf.</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77076934"/>
                  </a:ext>
                </a:extLst>
              </a:tr>
              <a:tr h="151693">
                <a:tc>
                  <a:txBody>
                    <a:bodyPr/>
                    <a:lstStyle/>
                    <a:p>
                      <a:r>
                        <a:rPr lang="en-US" sz="1050">
                          <a:effectLst/>
                        </a:rPr>
                        <a:t>spring-boot-starter-web-services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050">
                          <a:effectLst/>
                        </a:rPr>
                        <a:t>Được sử dụng cho Spring Web Services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71552904"/>
                  </a:ext>
                </a:extLst>
              </a:tr>
              <a:tr h="257879">
                <a:tc>
                  <a:txBody>
                    <a:bodyPr/>
                    <a:lstStyle/>
                    <a:p>
                      <a:r>
                        <a:rPr lang="en-US" sz="1050">
                          <a:effectLst/>
                        </a:rPr>
                        <a:t>spring-boot-starter-mail</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hỗ trợ gửi email của Java Mail và Spring Framework.</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5426404"/>
                  </a:ext>
                </a:extLst>
              </a:tr>
              <a:tr h="470250">
                <a:tc>
                  <a:txBody>
                    <a:bodyPr/>
                    <a:lstStyle/>
                    <a:p>
                      <a:r>
                        <a:rPr lang="en-US" sz="1050">
                          <a:effectLst/>
                        </a:rPr>
                        <a:t>spring-boot-starter-web</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xây dựng ứng dụng web, bao gồm các ứng dụng RESTful sử dụng Spring MVC. Nó sử dụng Tomcat làm vùng chứa nhúng mặc định.</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56872226"/>
                  </a:ext>
                </a:extLst>
              </a:tr>
              <a:tr h="364064">
                <a:tc>
                  <a:txBody>
                    <a:bodyPr/>
                    <a:lstStyle/>
                    <a:p>
                      <a:r>
                        <a:rPr lang="en-US" sz="1050">
                          <a:effectLst/>
                        </a:rPr>
                        <a:t>spring-boot-starter-hateoas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để xây dựng một ứng dụng web RESTful dựa trên hypermedia với Spring MVC và Spring HATEOAS.</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59448204"/>
                  </a:ext>
                </a:extLst>
              </a:tr>
              <a:tr h="151693">
                <a:tc>
                  <a:txBody>
                    <a:bodyPr/>
                    <a:lstStyle/>
                    <a:p>
                      <a:r>
                        <a:rPr lang="en-US" sz="1050">
                          <a:effectLst/>
                        </a:rPr>
                        <a:t>spring-boot-starter-security</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US" sz="1050">
                          <a:effectLst/>
                        </a:rPr>
                        <a:t>Được sử dụng cho Spring Security</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235970541"/>
                  </a:ext>
                </a:extLst>
              </a:tr>
              <a:tr h="151693">
                <a:tc>
                  <a:txBody>
                    <a:bodyPr/>
                    <a:lstStyle/>
                    <a:p>
                      <a:r>
                        <a:rPr lang="en-US" sz="1050">
                          <a:effectLst/>
                        </a:rPr>
                        <a:t>spring-boot-starter-data-jpa</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cho Spring Data JPA với Hibernate.</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9017626"/>
                  </a:ext>
                </a:extLst>
              </a:tr>
              <a:tr h="257879">
                <a:tc>
                  <a:txBody>
                    <a:bodyPr/>
                    <a:lstStyle/>
                    <a:p>
                      <a:r>
                        <a:rPr lang="en-US" sz="1050">
                          <a:effectLst/>
                        </a:rPr>
                        <a:t>spring-boot-starter</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vi-VN" sz="1050">
                          <a:effectLst/>
                        </a:rPr>
                        <a:t>Được sử dụng cho bộ khởi động cốt lõi, bao gồm hỗ trợ cấu hình tự động, ghi nhật ký và YAML.</a:t>
                      </a:r>
                    </a:p>
                  </a:txBody>
                  <a:tcPr marL="47892" marR="47892" marT="23946" marB="239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27735772"/>
                  </a:ext>
                </a:extLst>
              </a:tr>
            </a:tbl>
          </a:graphicData>
        </a:graphic>
      </p:graphicFrame>
    </p:spTree>
    <p:extLst>
      <p:ext uri="{BB962C8B-B14F-4D97-AF65-F5344CB8AC3E}">
        <p14:creationId xmlns:p14="http://schemas.microsoft.com/office/powerpoint/2010/main" val="2764942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Maven và chứa các thông tin sau:</a:t>
            </a:r>
          </a:p>
          <a:p>
            <a:pPr lvl="1" algn="just"/>
            <a:r>
              <a:rPr lang="vi-VN" sz="1600" b="1"/>
              <a:t>Plugin: </a:t>
            </a:r>
            <a:r>
              <a:rPr lang="vi-VN" sz="1600"/>
              <a:t>Plugin Maven cung cấp chức năng bổ sung cho quá trình xây dựng. Tệp POM có thể chứa danh sách các plugin mà dự án sử dụng, cùng với cài đặt cấu hình của chúng.</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14" name="Picture 13">
            <a:extLst>
              <a:ext uri="{FF2B5EF4-FFF2-40B4-BE49-F238E27FC236}">
                <a16:creationId xmlns:a16="http://schemas.microsoft.com/office/drawing/2014/main" id="{9B329892-7BDE-DCBF-76E7-DFB8B5626E86}"/>
              </a:ext>
            </a:extLst>
          </p:cNvPr>
          <p:cNvPicPr>
            <a:picLocks noChangeAspect="1"/>
          </p:cNvPicPr>
          <p:nvPr/>
        </p:nvPicPr>
        <p:blipFill>
          <a:blip r:embed="rId16"/>
          <a:stretch>
            <a:fillRect/>
          </a:stretch>
        </p:blipFill>
        <p:spPr>
          <a:xfrm>
            <a:off x="2196978" y="2860675"/>
            <a:ext cx="4750044" cy="1714588"/>
          </a:xfrm>
          <a:prstGeom prst="rect">
            <a:avLst/>
          </a:prstGeom>
        </p:spPr>
      </p:pic>
    </p:spTree>
    <p:extLst>
      <p:ext uri="{BB962C8B-B14F-4D97-AF65-F5344CB8AC3E}">
        <p14:creationId xmlns:p14="http://schemas.microsoft.com/office/powerpoint/2010/main" val="2205740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Tệp POM.xml nằm trong thư mục gốc của dự án Maven và chứa các thông tin sau:</a:t>
            </a:r>
          </a:p>
          <a:p>
            <a:pPr lvl="1" algn="just"/>
            <a:r>
              <a:rPr lang="vi-VN" sz="1600" b="1"/>
              <a:t>Cài đặt bản dựng: </a:t>
            </a:r>
            <a:r>
              <a:rPr lang="vi-VN" sz="1600"/>
              <a:t>Tệp POM có thể chỉ định các cài đặt bổ sung cho quá trình xây dựng, chẳng hạn như phiên bản Java nguồn và đích, vị trí của tệp tài nguyên và các tùy chọn bản dựng khác..</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Tệp pom.xml</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2702789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Maven build</a:t>
            </a:r>
            <a:endParaRPr/>
          </a:p>
        </p:txBody>
      </p:sp>
    </p:spTree>
    <p:extLst>
      <p:ext uri="{BB962C8B-B14F-4D97-AF65-F5344CB8AC3E}">
        <p14:creationId xmlns:p14="http://schemas.microsoft.com/office/powerpoint/2010/main" val="2702905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Maven là một công cụ tự động hóa bản dựng được sử dụng trong quá trình phát triển Java để quản lý các phụ thuộc, cấu hình bản dựng và các khía cạnh khác của dự án.</a:t>
            </a:r>
          </a:p>
          <a:p>
            <a:pPr lvl="1" algn="just"/>
            <a:r>
              <a:rPr lang="vi-VN" sz="1600"/>
              <a:t>Nếu bạn sử dụng Spring Initializr/hoặc IDE và tạo dự án kiểu maven thì mặc định maven tool sẽ được cài đặt tích hợp</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Maven build là gì?</a:t>
            </a:r>
            <a:endParaRP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361593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Maven CLI (Giao diện dòng lệnh) cung cấp một cách để chạy các lệnh Maven từ các công cụ dòng lệnh. Dưới đây là một số lệnh Maven CLI phổ biến để xây dựng một dự án:</a:t>
            </a:r>
          </a:p>
          <a:p>
            <a:pPr lvl="1" algn="just"/>
            <a:r>
              <a:rPr lang="vi-VN" sz="1600" b="1"/>
              <a:t>mvn clean</a:t>
            </a:r>
            <a:r>
              <a:rPr lang="vi-VN" sz="1600"/>
              <a:t>: Lệnh này dọn dẹp thư mục đích và xóa tất cả các tệp và tài nguyên đã biên dịch khỏi bản dựng trước đó.</a:t>
            </a:r>
          </a:p>
          <a:p>
            <a:pPr lvl="1" algn="just"/>
            <a:r>
              <a:rPr lang="vi-VN" sz="1600" b="1"/>
              <a:t>mvn compile</a:t>
            </a:r>
            <a:r>
              <a:rPr lang="vi-VN" sz="1600"/>
              <a:t>: Lệnh này biên dịch mã nguồn của dự án.</a:t>
            </a:r>
          </a:p>
          <a:p>
            <a:pPr lvl="1" algn="just"/>
            <a:r>
              <a:rPr lang="vi-VN" sz="1600" b="1"/>
              <a:t>mvn package</a:t>
            </a:r>
            <a:r>
              <a:rPr lang="vi-VN" sz="1600"/>
              <a:t>: Lệnh này đóng gói mã đã biên dịch thành tệp JAR, WAR tùy thuộc vào loại dự án</a:t>
            </a:r>
          </a:p>
          <a:p>
            <a:pPr lvl="1" algn="just"/>
            <a:r>
              <a:rPr lang="vi-VN" sz="1600"/>
              <a:t>mvn install</a:t>
            </a:r>
          </a:p>
          <a:p>
            <a:pPr lvl="1" algn="just"/>
            <a:r>
              <a:rPr lang="vi-VN" sz="1600"/>
              <a:t>mvn test</a:t>
            </a:r>
          </a:p>
          <a:p>
            <a:pPr lvl="1" algn="just"/>
            <a:r>
              <a:rPr lang="vi-VN" sz="1600"/>
              <a:t>mvn verify</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Maven build là gì?</a:t>
            </a:r>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131782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Các bước tiến hành xây dựng file </a:t>
            </a:r>
            <a:r>
              <a:rPr lang="vi-VN" b="1">
                <a:solidFill>
                  <a:srgbClr val="FF0000"/>
                </a:solidFill>
              </a:rPr>
              <a:t>.jar </a:t>
            </a:r>
            <a:r>
              <a:rPr lang="vi-VN"/>
              <a:t>có thể thực thi:</a:t>
            </a:r>
          </a:p>
          <a:p>
            <a:pPr lvl="1" algn="just"/>
            <a:r>
              <a:rPr lang="vi-VN" sz="1600"/>
              <a:t>Bước 1: Mở công cụ dòng lệnh</a:t>
            </a:r>
          </a:p>
          <a:p>
            <a:pPr lvl="1" algn="just"/>
            <a:r>
              <a:rPr lang="vi-VN" sz="1600"/>
              <a:t>Bước 2: Di chuyển tới dự án maven</a:t>
            </a:r>
          </a:p>
          <a:p>
            <a:pPr lvl="1" algn="just"/>
            <a:r>
              <a:rPr lang="vi-VN" sz="1600"/>
              <a:t>Bước 3: Thực hiện lệnh mvn package</a:t>
            </a:r>
          </a:p>
          <a:p>
            <a:pPr lvl="2" algn="just"/>
            <a:r>
              <a:rPr lang="vi-VN" sz="1600"/>
              <a:t>Thao tác này sẽ biên dịch mã nguồn, chạy thử nghiệm và đóng gói mã đã biên dịch thành tệp JAR. Theo mặc định, tệp JAR sẽ nằm trong thư mục </a:t>
            </a:r>
            <a:r>
              <a:rPr lang="vi-VN" sz="1600" b="1">
                <a:solidFill>
                  <a:srgbClr val="FF0000"/>
                </a:solidFill>
              </a:rPr>
              <a:t>target</a:t>
            </a:r>
            <a:r>
              <a:rPr lang="vi-VN" sz="1600"/>
              <a:t> của dự án của bạn.</a:t>
            </a:r>
          </a:p>
          <a:p>
            <a:pPr lvl="1" algn="just"/>
            <a:r>
              <a:rPr lang="vi-VN" sz="1600"/>
              <a:t>Bước 4: Sau khi lệnh hoàn tất, bạn có thể tìm thấy tệp JAR trong thư mục </a:t>
            </a:r>
            <a:r>
              <a:rPr lang="vi-VN" sz="1600" b="1">
                <a:solidFill>
                  <a:srgbClr val="FF0000"/>
                </a:solidFill>
              </a:rPr>
              <a:t>target</a:t>
            </a:r>
            <a:r>
              <a:rPr lang="vi-VN" sz="1600"/>
              <a:t> của dự án. Tệp JAR sẽ có cùng tên với dự án của bạn và sẽ có phần mở rộng .jar.</a:t>
            </a:r>
          </a:p>
          <a:p>
            <a:pPr lvl="1" algn="just"/>
            <a:r>
              <a:rPr lang="vi-VN" sz="1600"/>
              <a:t>Bước 5: Chạy tệp JAR bằng lệnh java –jar, quan sát kết quả</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Maven build là gì?</a:t>
            </a:r>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3135511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DevTools và Live Reload</a:t>
            </a:r>
            <a:endParaRPr/>
          </a:p>
        </p:txBody>
      </p:sp>
    </p:spTree>
    <p:extLst>
      <p:ext uri="{BB962C8B-B14F-4D97-AF65-F5344CB8AC3E}">
        <p14:creationId xmlns:p14="http://schemas.microsoft.com/office/powerpoint/2010/main" val="311031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Cài đặt môi trường phát triển Java Spring Boot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DevTools là một bộ công cụ của Spring Boot giúp cho quá trình phát triển ứng dụng Spring Boot của chúng ta được dễ dàng hơn. </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Dev Tools là gì?</a:t>
            </a:r>
            <a:endParaRPr/>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p:pic>
            <p:nvPicPr>
              <p:cNvPr id="9" name="Ink 8">
                <a:extLst>
                  <a:ext uri="{FF2B5EF4-FFF2-40B4-BE49-F238E27FC236}">
                    <a16:creationId xmlns:a16="http://schemas.microsoft.com/office/drawing/2014/main" id="{8489EEAA-BB35-A392-5F20-9CD0FC290D7C}"/>
                  </a:ext>
                </a:extLst>
              </p:cNvPr>
              <p:cNvPicPr/>
              <p:nvPr/>
            </p:nvPicPr>
            <p:blipFill>
              <a:blip r:embed="rId4"/>
              <a:stretch>
                <a:fillRect/>
              </a:stretch>
            </p:blipFill>
            <p:spPr>
              <a:xfrm>
                <a:off x="3997192" y="190838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p:pic>
            <p:nvPicPr>
              <p:cNvPr id="2" name="Ink 1">
                <a:extLst>
                  <a:ext uri="{FF2B5EF4-FFF2-40B4-BE49-F238E27FC236}">
                    <a16:creationId xmlns:a16="http://schemas.microsoft.com/office/drawing/2014/main" id="{8DFFD8D1-A348-CA3E-1B1E-460EF0ED4FC0}"/>
                  </a:ext>
                </a:extLst>
              </p:cNvPr>
              <p:cNvPicPr/>
              <p:nvPr/>
            </p:nvPicPr>
            <p:blipFill>
              <a:blip r:embed="rId4"/>
              <a:stretch>
                <a:fillRect/>
              </a:stretch>
            </p:blipFill>
            <p:spPr>
              <a:xfrm>
                <a:off x="2495632" y="231914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p:pic>
            <p:nvPicPr>
              <p:cNvPr id="7" name="Ink 6">
                <a:extLst>
                  <a:ext uri="{FF2B5EF4-FFF2-40B4-BE49-F238E27FC236}">
                    <a16:creationId xmlns:a16="http://schemas.microsoft.com/office/drawing/2014/main" id="{A42F7E26-9648-06F6-2757-8BC409A21F66}"/>
                  </a:ext>
                </a:extLst>
              </p:cNvPr>
              <p:cNvPicPr/>
              <p:nvPr/>
            </p:nvPicPr>
            <p:blipFill>
              <a:blip r:embed="rId4"/>
              <a:stretch>
                <a:fillRect/>
              </a:stretch>
            </p:blipFill>
            <p:spPr>
              <a:xfrm>
                <a:off x="3736912" y="29232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p:pic>
            <p:nvPicPr>
              <p:cNvPr id="8" name="Ink 7">
                <a:extLst>
                  <a:ext uri="{FF2B5EF4-FFF2-40B4-BE49-F238E27FC236}">
                    <a16:creationId xmlns:a16="http://schemas.microsoft.com/office/drawing/2014/main" id="{33AA79A8-79B6-AEAA-C73F-AADB9C6CDBA6}"/>
                  </a:ext>
                </a:extLst>
              </p:cNvPr>
              <p:cNvPicPr/>
              <p:nvPr/>
            </p:nvPicPr>
            <p:blipFill>
              <a:blip r:embed="rId8"/>
              <a:stretch>
                <a:fillRect/>
              </a:stretch>
            </p:blipFill>
            <p:spPr>
              <a:xfrm>
                <a:off x="1756912" y="1807583"/>
                <a:ext cx="122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p:pic>
            <p:nvPicPr>
              <p:cNvPr id="10" name="Ink 9">
                <a:extLst>
                  <a:ext uri="{FF2B5EF4-FFF2-40B4-BE49-F238E27FC236}">
                    <a16:creationId xmlns:a16="http://schemas.microsoft.com/office/drawing/2014/main" id="{D1C26321-40F5-AC7C-3A3F-4783AD877269}"/>
                  </a:ext>
                </a:extLst>
              </p:cNvPr>
              <p:cNvPicPr/>
              <p:nvPr/>
            </p:nvPicPr>
            <p:blipFill>
              <a:blip r:embed="rId4"/>
              <a:stretch>
                <a:fillRect/>
              </a:stretch>
            </p:blipFill>
            <p:spPr>
              <a:xfrm>
                <a:off x="951592" y="15894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p:pic>
            <p:nvPicPr>
              <p:cNvPr id="11" name="Ink 10">
                <a:extLst>
                  <a:ext uri="{FF2B5EF4-FFF2-40B4-BE49-F238E27FC236}">
                    <a16:creationId xmlns:a16="http://schemas.microsoft.com/office/drawing/2014/main" id="{3A585FCB-FB02-BABA-FBA3-16A0146C132F}"/>
                  </a:ext>
                </a:extLst>
              </p:cNvPr>
              <p:cNvPicPr/>
              <p:nvPr/>
            </p:nvPicPr>
            <p:blipFill>
              <a:blip r:embed="rId4"/>
              <a:stretch>
                <a:fillRect/>
              </a:stretch>
            </p:blipFill>
            <p:spPr>
              <a:xfrm>
                <a:off x="557392" y="130430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p:pic>
            <p:nvPicPr>
              <p:cNvPr id="12" name="Ink 11">
                <a:extLst>
                  <a:ext uri="{FF2B5EF4-FFF2-40B4-BE49-F238E27FC236}">
                    <a16:creationId xmlns:a16="http://schemas.microsoft.com/office/drawing/2014/main" id="{05F5A055-8927-6D1B-9717-5E926DA314B9}"/>
                  </a:ext>
                </a:extLst>
              </p:cNvPr>
              <p:cNvPicPr/>
              <p:nvPr/>
            </p:nvPicPr>
            <p:blipFill>
              <a:blip r:embed="rId4"/>
              <a:stretch>
                <a:fillRect/>
              </a:stretch>
            </p:blipFill>
            <p:spPr>
              <a:xfrm>
                <a:off x="3040672" y="381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p:pic>
            <p:nvPicPr>
              <p:cNvPr id="13" name="Ink 12">
                <a:extLst>
                  <a:ext uri="{FF2B5EF4-FFF2-40B4-BE49-F238E27FC236}">
                    <a16:creationId xmlns:a16="http://schemas.microsoft.com/office/drawing/2014/main" id="{8C074070-2820-3891-EE3D-BDAF23E1CD70}"/>
                  </a:ext>
                </a:extLst>
              </p:cNvPr>
              <p:cNvPicPr/>
              <p:nvPr/>
            </p:nvPicPr>
            <p:blipFill>
              <a:blip r:embed="rId4"/>
              <a:stretch>
                <a:fillRect/>
              </a:stretch>
            </p:blipFill>
            <p:spPr>
              <a:xfrm>
                <a:off x="2722072" y="624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p:pic>
            <p:nvPicPr>
              <p:cNvPr id="37" name="Ink 36">
                <a:extLst>
                  <a:ext uri="{FF2B5EF4-FFF2-40B4-BE49-F238E27FC236}">
                    <a16:creationId xmlns:a16="http://schemas.microsoft.com/office/drawing/2014/main" id="{00ADC458-5AC6-C23C-4AC4-5DE87E15E29A}"/>
                  </a:ext>
                </a:extLst>
              </p:cNvPr>
              <p:cNvPicPr/>
              <p:nvPr/>
            </p:nvPicPr>
            <p:blipFill>
              <a:blip r:embed="rId14"/>
              <a:stretch>
                <a:fillRect/>
              </a:stretch>
            </p:blipFill>
            <p:spPr>
              <a:xfrm>
                <a:off x="1203232" y="1161743"/>
                <a:ext cx="176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p:pic>
            <p:nvPicPr>
              <p:cNvPr id="40" name="Ink 39">
                <a:extLst>
                  <a:ext uri="{FF2B5EF4-FFF2-40B4-BE49-F238E27FC236}">
                    <a16:creationId xmlns:a16="http://schemas.microsoft.com/office/drawing/2014/main" id="{C2319BA7-60EF-2D87-C95B-DF100EB8F27D}"/>
                  </a:ext>
                </a:extLst>
              </p:cNvPr>
              <p:cNvPicPr/>
              <p:nvPr/>
            </p:nvPicPr>
            <p:blipFill>
              <a:blip r:embed="rId4"/>
              <a:stretch>
                <a:fillRect/>
              </a:stretch>
            </p:blipFill>
            <p:spPr>
              <a:xfrm>
                <a:off x="1673392" y="2167943"/>
                <a:ext cx="9000" cy="9000"/>
              </a:xfrm>
              <a:prstGeom prst="rect">
                <a:avLst/>
              </a:prstGeom>
            </p:spPr>
          </p:pic>
        </mc:Fallback>
      </mc:AlternateContent>
      <p:pic>
        <p:nvPicPr>
          <p:cNvPr id="3" name="Picture 2">
            <a:extLst>
              <a:ext uri="{FF2B5EF4-FFF2-40B4-BE49-F238E27FC236}">
                <a16:creationId xmlns:a16="http://schemas.microsoft.com/office/drawing/2014/main" id="{5D6F9FDC-D85A-9304-14AE-C75358B3676E}"/>
              </a:ext>
            </a:extLst>
          </p:cNvPr>
          <p:cNvPicPr>
            <a:picLocks noChangeAspect="1"/>
          </p:cNvPicPr>
          <p:nvPr/>
        </p:nvPicPr>
        <p:blipFill>
          <a:blip r:embed="rId16"/>
          <a:stretch>
            <a:fillRect/>
          </a:stretch>
        </p:blipFill>
        <p:spPr>
          <a:xfrm>
            <a:off x="926983" y="2023796"/>
            <a:ext cx="7290033" cy="2490761"/>
          </a:xfrm>
          <a:prstGeom prst="rect">
            <a:avLst/>
          </a:prstGeom>
        </p:spPr>
      </p:pic>
      <p:pic>
        <p:nvPicPr>
          <p:cNvPr id="14" name="Picture 13">
            <a:extLst>
              <a:ext uri="{FF2B5EF4-FFF2-40B4-BE49-F238E27FC236}">
                <a16:creationId xmlns:a16="http://schemas.microsoft.com/office/drawing/2014/main" id="{07816934-8104-E328-FDBD-72CF10C5D194}"/>
              </a:ext>
            </a:extLst>
          </p:cNvPr>
          <p:cNvPicPr>
            <a:picLocks noChangeAspect="1"/>
          </p:cNvPicPr>
          <p:nvPr/>
        </p:nvPicPr>
        <p:blipFill>
          <a:blip r:embed="rId17"/>
          <a:stretch>
            <a:fillRect/>
          </a:stretch>
        </p:blipFill>
        <p:spPr>
          <a:xfrm>
            <a:off x="3574191" y="240218"/>
            <a:ext cx="3572902" cy="807618"/>
          </a:xfrm>
          <a:prstGeom prst="rect">
            <a:avLst/>
          </a:prstGeom>
        </p:spPr>
      </p:pic>
    </p:spTree>
    <p:extLst>
      <p:ext uri="{BB962C8B-B14F-4D97-AF65-F5344CB8AC3E}">
        <p14:creationId xmlns:p14="http://schemas.microsoft.com/office/powerpoint/2010/main" val="2284149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lgn="just"/>
            <a:r>
              <a:rPr lang="vi-VN"/>
              <a:t>Hướng dẫn cài đặt trên IntelliJ</a:t>
            </a:r>
            <a:endParaRPr lang="vi-VN" sz="160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Dev Tools và Live Reload</a:t>
            </a:r>
            <a:endParaRPr/>
          </a:p>
        </p:txBody>
      </p:sp>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p:pic>
            <p:nvPicPr>
              <p:cNvPr id="2" name="Ink 1">
                <a:extLst>
                  <a:ext uri="{FF2B5EF4-FFF2-40B4-BE49-F238E27FC236}">
                    <a16:creationId xmlns:a16="http://schemas.microsoft.com/office/drawing/2014/main" id="{8DFFD8D1-A348-CA3E-1B1E-460EF0ED4FC0}"/>
                  </a:ext>
                </a:extLst>
              </p:cNvPr>
              <p:cNvPicPr/>
              <p:nvPr/>
            </p:nvPicPr>
            <p:blipFill>
              <a:blip r:embed="rId5"/>
              <a:stretch>
                <a:fillRect/>
              </a:stretch>
            </p:blipFill>
            <p:spPr>
              <a:xfrm>
                <a:off x="2495632" y="231914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p:pic>
            <p:nvPicPr>
              <p:cNvPr id="7" name="Ink 6">
                <a:extLst>
                  <a:ext uri="{FF2B5EF4-FFF2-40B4-BE49-F238E27FC236}">
                    <a16:creationId xmlns:a16="http://schemas.microsoft.com/office/drawing/2014/main" id="{A42F7E26-9648-06F6-2757-8BC409A21F66}"/>
                  </a:ext>
                </a:extLst>
              </p:cNvPr>
              <p:cNvPicPr/>
              <p:nvPr/>
            </p:nvPicPr>
            <p:blipFill>
              <a:blip r:embed="rId5"/>
              <a:stretch>
                <a:fillRect/>
              </a:stretch>
            </p:blipFill>
            <p:spPr>
              <a:xfrm>
                <a:off x="3736912" y="29232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p:pic>
            <p:nvPicPr>
              <p:cNvPr id="8" name="Ink 7">
                <a:extLst>
                  <a:ext uri="{FF2B5EF4-FFF2-40B4-BE49-F238E27FC236}">
                    <a16:creationId xmlns:a16="http://schemas.microsoft.com/office/drawing/2014/main" id="{33AA79A8-79B6-AEAA-C73F-AADB9C6CDBA6}"/>
                  </a:ext>
                </a:extLst>
              </p:cNvPr>
              <p:cNvPicPr/>
              <p:nvPr/>
            </p:nvPicPr>
            <p:blipFill>
              <a:blip r:embed="rId9"/>
              <a:stretch>
                <a:fillRect/>
              </a:stretch>
            </p:blipFill>
            <p:spPr>
              <a:xfrm>
                <a:off x="1756912" y="1807583"/>
                <a:ext cx="122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p:pic>
            <p:nvPicPr>
              <p:cNvPr id="10" name="Ink 9">
                <a:extLst>
                  <a:ext uri="{FF2B5EF4-FFF2-40B4-BE49-F238E27FC236}">
                    <a16:creationId xmlns:a16="http://schemas.microsoft.com/office/drawing/2014/main" id="{D1C26321-40F5-AC7C-3A3F-4783AD877269}"/>
                  </a:ext>
                </a:extLst>
              </p:cNvPr>
              <p:cNvPicPr/>
              <p:nvPr/>
            </p:nvPicPr>
            <p:blipFill>
              <a:blip r:embed="rId5"/>
              <a:stretch>
                <a:fillRect/>
              </a:stretch>
            </p:blipFill>
            <p:spPr>
              <a:xfrm>
                <a:off x="951592" y="15894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p:pic>
            <p:nvPicPr>
              <p:cNvPr id="11" name="Ink 10">
                <a:extLst>
                  <a:ext uri="{FF2B5EF4-FFF2-40B4-BE49-F238E27FC236}">
                    <a16:creationId xmlns:a16="http://schemas.microsoft.com/office/drawing/2014/main" id="{3A585FCB-FB02-BABA-FBA3-16A0146C132F}"/>
                  </a:ext>
                </a:extLst>
              </p:cNvPr>
              <p:cNvPicPr/>
              <p:nvPr/>
            </p:nvPicPr>
            <p:blipFill>
              <a:blip r:embed="rId5"/>
              <a:stretch>
                <a:fillRect/>
              </a:stretch>
            </p:blipFill>
            <p:spPr>
              <a:xfrm>
                <a:off x="557392" y="130430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p:pic>
            <p:nvPicPr>
              <p:cNvPr id="12" name="Ink 11">
                <a:extLst>
                  <a:ext uri="{FF2B5EF4-FFF2-40B4-BE49-F238E27FC236}">
                    <a16:creationId xmlns:a16="http://schemas.microsoft.com/office/drawing/2014/main" id="{05F5A055-8927-6D1B-9717-5E926DA314B9}"/>
                  </a:ext>
                </a:extLst>
              </p:cNvPr>
              <p:cNvPicPr/>
              <p:nvPr/>
            </p:nvPicPr>
            <p:blipFill>
              <a:blip r:embed="rId5"/>
              <a:stretch>
                <a:fillRect/>
              </a:stretch>
            </p:blipFill>
            <p:spPr>
              <a:xfrm>
                <a:off x="3040672" y="381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p:pic>
            <p:nvPicPr>
              <p:cNvPr id="13" name="Ink 12">
                <a:extLst>
                  <a:ext uri="{FF2B5EF4-FFF2-40B4-BE49-F238E27FC236}">
                    <a16:creationId xmlns:a16="http://schemas.microsoft.com/office/drawing/2014/main" id="{8C074070-2820-3891-EE3D-BDAF23E1CD70}"/>
                  </a:ext>
                </a:extLst>
              </p:cNvPr>
              <p:cNvPicPr/>
              <p:nvPr/>
            </p:nvPicPr>
            <p:blipFill>
              <a:blip r:embed="rId5"/>
              <a:stretch>
                <a:fillRect/>
              </a:stretch>
            </p:blipFill>
            <p:spPr>
              <a:xfrm>
                <a:off x="2722072" y="624623"/>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p:pic>
            <p:nvPicPr>
              <p:cNvPr id="37" name="Ink 36">
                <a:extLst>
                  <a:ext uri="{FF2B5EF4-FFF2-40B4-BE49-F238E27FC236}">
                    <a16:creationId xmlns:a16="http://schemas.microsoft.com/office/drawing/2014/main" id="{00ADC458-5AC6-C23C-4AC4-5DE87E15E29A}"/>
                  </a:ext>
                </a:extLst>
              </p:cNvPr>
              <p:cNvPicPr/>
              <p:nvPr/>
            </p:nvPicPr>
            <p:blipFill>
              <a:blip r:embed="rId15"/>
              <a:stretch>
                <a:fillRect/>
              </a:stretch>
            </p:blipFill>
            <p:spPr>
              <a:xfrm>
                <a:off x="1203232" y="1161743"/>
                <a:ext cx="1764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p:pic>
            <p:nvPicPr>
              <p:cNvPr id="40" name="Ink 39">
                <a:extLst>
                  <a:ext uri="{FF2B5EF4-FFF2-40B4-BE49-F238E27FC236}">
                    <a16:creationId xmlns:a16="http://schemas.microsoft.com/office/drawing/2014/main" id="{C2319BA7-60EF-2D87-C95B-DF100EB8F27D}"/>
                  </a:ext>
                </a:extLst>
              </p:cNvPr>
              <p:cNvPicPr/>
              <p:nvPr/>
            </p:nvPicPr>
            <p:blipFill>
              <a:blip r:embed="rId5"/>
              <a:stretch>
                <a:fillRect/>
              </a:stretch>
            </p:blipFill>
            <p:spPr>
              <a:xfrm>
                <a:off x="1673392" y="2167943"/>
                <a:ext cx="9000" cy="9000"/>
              </a:xfrm>
              <a:prstGeom prst="rect">
                <a:avLst/>
              </a:prstGeom>
            </p:spPr>
          </p:pic>
        </mc:Fallback>
      </mc:AlternateContent>
      <p:pic>
        <p:nvPicPr>
          <p:cNvPr id="6" name="Online Media 5" title="Autoreloading with Spring Boot Devtools in IntelliJ">
            <a:hlinkClick r:id="" action="ppaction://media"/>
            <a:extLst>
              <a:ext uri="{FF2B5EF4-FFF2-40B4-BE49-F238E27FC236}">
                <a16:creationId xmlns:a16="http://schemas.microsoft.com/office/drawing/2014/main" id="{9F6FFA01-DC39-9081-2E85-6EF54AD9325A}"/>
              </a:ext>
            </a:extLst>
          </p:cNvPr>
          <p:cNvPicPr>
            <a:picLocks noRot="1" noChangeAspect="1"/>
          </p:cNvPicPr>
          <p:nvPr>
            <a:videoFile r:link="rId1"/>
          </p:nvPr>
        </p:nvPicPr>
        <p:blipFill>
          <a:blip r:embed="rId17"/>
          <a:stretch>
            <a:fillRect/>
          </a:stretch>
        </p:blipFill>
        <p:spPr>
          <a:xfrm>
            <a:off x="2300313" y="1779699"/>
            <a:ext cx="5165975" cy="2918776"/>
          </a:xfrm>
          <a:prstGeom prst="rect">
            <a:avLst/>
          </a:prstGeom>
        </p:spPr>
      </p:pic>
    </p:spTree>
    <p:extLst>
      <p:ext uri="{BB962C8B-B14F-4D97-AF65-F5344CB8AC3E}">
        <p14:creationId xmlns:p14="http://schemas.microsoft.com/office/powerpoint/2010/main" val="239552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vi-VN" b="1"/>
              <a:t>Java Development Kit (JDK)</a:t>
            </a:r>
            <a:r>
              <a:rPr lang="vi-VN"/>
              <a:t>: để biên dịch, xây dựng và chạy dự án Java</a:t>
            </a:r>
          </a:p>
          <a:p>
            <a:pPr marL="457200" lvl="0" indent="-342900" algn="just" rtl="0">
              <a:spcBef>
                <a:spcPts val="0"/>
              </a:spcBef>
              <a:spcAft>
                <a:spcPts val="0"/>
              </a:spcAft>
              <a:buSzPts val="1800"/>
              <a:buChar char="●"/>
            </a:pPr>
            <a:r>
              <a:rPr lang="vi-VN" b="1"/>
              <a:t>Integrated Development Environment (IDE)</a:t>
            </a:r>
            <a:r>
              <a:rPr lang="vi-VN"/>
              <a:t>: </a:t>
            </a:r>
            <a:r>
              <a:rPr lang="en-US"/>
              <a:t>Eclipse</a:t>
            </a:r>
            <a:r>
              <a:rPr lang="vi-VN"/>
              <a:t> +</a:t>
            </a:r>
            <a:r>
              <a:rPr lang="en-US"/>
              <a:t> Spring Tool Suite, </a:t>
            </a:r>
            <a:r>
              <a:rPr lang="vi-VN"/>
              <a:t>hoặc</a:t>
            </a:r>
            <a:r>
              <a:rPr lang="en-US"/>
              <a:t> </a:t>
            </a:r>
            <a:r>
              <a:rPr lang="en-US" b="1">
                <a:solidFill>
                  <a:srgbClr val="FF0000"/>
                </a:solidFill>
              </a:rPr>
              <a:t>IntelliJ IDEA </a:t>
            </a:r>
            <a:r>
              <a:rPr lang="vi-VN" b="1">
                <a:solidFill>
                  <a:srgbClr val="FF0000"/>
                </a:solidFill>
              </a:rPr>
              <a:t>IDE</a:t>
            </a:r>
            <a:r>
              <a:rPr lang="vi-VN"/>
              <a:t>, Netbean IDE</a:t>
            </a:r>
          </a:p>
          <a:p>
            <a:pPr marL="457200" lvl="0" indent="-342900" algn="just" rtl="0">
              <a:spcBef>
                <a:spcPts val="0"/>
              </a:spcBef>
              <a:spcAft>
                <a:spcPts val="0"/>
              </a:spcAft>
              <a:buSzPts val="1800"/>
              <a:buChar char="●"/>
            </a:pPr>
            <a:r>
              <a:rPr lang="vi-VN" b="1"/>
              <a:t>curl</a:t>
            </a:r>
            <a:r>
              <a:rPr lang="vi-VN"/>
              <a:t> hoặc </a:t>
            </a:r>
            <a:r>
              <a:rPr lang="vi-VN" b="1"/>
              <a:t>Postman</a:t>
            </a:r>
            <a:r>
              <a:rPr lang="vi-VN"/>
              <a:t>: công cụ để kiểm thử API</a:t>
            </a:r>
          </a:p>
          <a:p>
            <a:pPr marL="457200" lvl="0" indent="-342900" algn="just" rtl="0">
              <a:spcBef>
                <a:spcPts val="0"/>
              </a:spcBef>
              <a:spcAft>
                <a:spcPts val="0"/>
              </a:spcAft>
              <a:buSzPts val="1800"/>
              <a:buChar char="●"/>
            </a:pPr>
            <a:r>
              <a:rPr lang="vi-VN" b="1"/>
              <a:t>Apache Maven</a:t>
            </a:r>
            <a:r>
              <a:rPr lang="vi-VN"/>
              <a:t>: để xây dựng dự án với công cụ Maven (sử dụng tùy chọn khác theo sự lựa chọn của Bạn)</a:t>
            </a:r>
          </a:p>
          <a:p>
            <a:pPr marL="457200" lvl="0" indent="-342900" algn="just" rtl="0">
              <a:spcBef>
                <a:spcPts val="0"/>
              </a:spcBef>
              <a:spcAft>
                <a:spcPts val="0"/>
              </a:spcAft>
              <a:buSzPts val="1800"/>
              <a:buChar char="●"/>
            </a:pPr>
            <a:r>
              <a:rPr lang="vi-VN" b="1"/>
              <a:t>git</a:t>
            </a:r>
            <a:r>
              <a:rPr lang="vi-VN"/>
              <a:t>: sao chép dự án từ kho hoặc triển khai ứng dụng trong môi trường dòng lệnh</a:t>
            </a:r>
          </a:p>
          <a:p>
            <a:pPr marL="457200" lvl="0" indent="-342900" algn="just" rtl="0">
              <a:spcBef>
                <a:spcPts val="0"/>
              </a:spcBef>
              <a:spcAft>
                <a:spcPts val="0"/>
              </a:spcAft>
              <a:buSzPts val="1800"/>
              <a:buChar char="●"/>
            </a:pPr>
            <a:r>
              <a:rPr lang="vi-VN" b="1"/>
              <a:t>MySQL/MariaDB server</a:t>
            </a:r>
            <a:r>
              <a:rPr lang="vi-VN"/>
              <a:t>: Máy chủ CSDL</a:t>
            </a:r>
          </a:p>
          <a:p>
            <a:pPr marL="457200" lvl="0" indent="-342900" algn="just" rtl="0">
              <a:spcBef>
                <a:spcPts val="0"/>
              </a:spcBef>
              <a:spcAft>
                <a:spcPts val="0"/>
              </a:spcAft>
              <a:buSzPts val="1800"/>
              <a:buChar char="●"/>
            </a:pPr>
            <a:r>
              <a:rPr lang="vi-VN" b="1"/>
              <a:t>MySQL workbench</a:t>
            </a:r>
            <a:r>
              <a:rPr lang="vi-VN"/>
              <a:t> hoặc MySQL client CLI (tùy chọn khác): công cụ làm việc với MySQL Server.</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các phần mềm/công cụ</a:t>
            </a:r>
            <a:endParaRPr/>
          </a:p>
        </p:txBody>
      </p:sp>
    </p:spTree>
    <p:extLst>
      <p:ext uri="{BB962C8B-B14F-4D97-AF65-F5344CB8AC3E}">
        <p14:creationId xmlns:p14="http://schemas.microsoft.com/office/powerpoint/2010/main" val="88913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Có thể sử dụng Oracle JDK hoặc Open JDK</a:t>
            </a:r>
          </a:p>
          <a:p>
            <a:pPr lvl="1" indent="-342900" algn="just">
              <a:buSzPts val="1800"/>
              <a:buChar char="●"/>
            </a:pPr>
            <a:r>
              <a:rPr lang="vi-VN" sz="1600"/>
              <a:t>Thống nhất sử dung Oracle JDK để đảm bảo đồng bộ và giải đáp khi có thắc mắc.</a:t>
            </a:r>
          </a:p>
          <a:p>
            <a:pPr algn="just"/>
            <a:r>
              <a:rPr lang="vi-VN" sz="2000"/>
              <a:t>Phiên bản của JDK:</a:t>
            </a:r>
          </a:p>
          <a:p>
            <a:pPr lvl="1" indent="-342900" algn="just">
              <a:buSzPts val="1800"/>
              <a:buFont typeface="Proxima Nova"/>
              <a:buChar char="●"/>
            </a:pPr>
            <a:r>
              <a:rPr lang="vi-VN" sz="1600"/>
              <a:t>Sử dụng các phiên bản hỗ trợ lâu dài (có mã LTS) như: 8, 11 , 17, 20</a:t>
            </a:r>
          </a:p>
          <a:p>
            <a:pPr algn="just"/>
            <a:r>
              <a:rPr lang="vi-VN" sz="2000"/>
              <a:t>Các phần mềm khác: Bản mới nhất</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Phiên bản phần mềm</a:t>
            </a:r>
            <a:endParaRPr/>
          </a:p>
        </p:txBody>
      </p:sp>
    </p:spTree>
    <p:extLst>
      <p:ext uri="{BB962C8B-B14F-4D97-AF65-F5344CB8AC3E}">
        <p14:creationId xmlns:p14="http://schemas.microsoft.com/office/powerpoint/2010/main" val="1063521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SzPts val="1800"/>
              <a:buChar char="●"/>
            </a:pPr>
            <a:r>
              <a:rPr lang="vi-VN"/>
              <a:t>Cài đặt ava JDK 20: </a:t>
            </a:r>
            <a:r>
              <a:rPr lang="vi-VN">
                <a:hlinkClick r:id="rId3"/>
              </a:rPr>
              <a:t>https://youtu.be/krGadRGdESQ</a:t>
            </a:r>
            <a:endParaRPr lang="vi-VN"/>
          </a:p>
          <a:p>
            <a:pPr marL="457200" lvl="0" indent="-342900" rtl="0">
              <a:spcBef>
                <a:spcPts val="0"/>
              </a:spcBef>
              <a:spcAft>
                <a:spcPts val="0"/>
              </a:spcAft>
              <a:buSzPts val="1800"/>
              <a:buChar char="●"/>
            </a:pPr>
            <a:r>
              <a:rPr lang="vi-VN"/>
              <a:t>Cài đặt IntelliJ IDEA: </a:t>
            </a:r>
            <a:r>
              <a:rPr lang="vi-VN">
                <a:hlinkClick r:id="rId4"/>
              </a:rPr>
              <a:t>https://youtu.be/JRgfwwLqVSs</a:t>
            </a:r>
            <a:endParaRPr lang="vi-VN"/>
          </a:p>
          <a:p>
            <a:pPr marL="457200" lvl="0" indent="-342900" rtl="0">
              <a:spcBef>
                <a:spcPts val="0"/>
              </a:spcBef>
              <a:spcAft>
                <a:spcPts val="0"/>
              </a:spcAft>
              <a:buSzPts val="1800"/>
              <a:buChar char="●"/>
            </a:pPr>
            <a:r>
              <a:rPr lang="vi-VN"/>
              <a:t>Cài đặt MySQL Server và MySQL workbench: </a:t>
            </a:r>
            <a:r>
              <a:rPr lang="vi-VN">
                <a:hlinkClick r:id="rId5"/>
              </a:rPr>
              <a:t>https://youtu.be/VLs7PxKtAlw</a:t>
            </a:r>
            <a:endParaRPr lang="vi-VN"/>
          </a:p>
          <a:p>
            <a:pPr marL="457200" lvl="0" indent="-342900" rtl="0">
              <a:spcBef>
                <a:spcPts val="0"/>
              </a:spcBef>
              <a:spcAft>
                <a:spcPts val="0"/>
              </a:spcAft>
              <a:buSzPts val="1800"/>
              <a:buChar char="●"/>
            </a:pPr>
            <a:r>
              <a:rPr lang="vi-VN"/>
              <a:t>Cài đặt git: </a:t>
            </a:r>
            <a:r>
              <a:rPr lang="vi-VN">
                <a:hlinkClick r:id="rId6"/>
              </a:rPr>
              <a:t>https://youtu.be/E6-YSidPCu0</a:t>
            </a:r>
            <a:endParaRPr lang="vi-VN"/>
          </a:p>
          <a:p>
            <a:pPr marL="457200" lvl="0" indent="-342900" rtl="0">
              <a:spcBef>
                <a:spcPts val="0"/>
              </a:spcBef>
              <a:spcAft>
                <a:spcPts val="0"/>
              </a:spcAft>
              <a:buSzPts val="1800"/>
              <a:buChar char="●"/>
            </a:pPr>
            <a:r>
              <a:rPr lang="vi-VN"/>
              <a:t>Cài đặt Apache Maven (không cần nếu sử dụng IDE): </a:t>
            </a:r>
            <a:r>
              <a:rPr lang="vi-VN">
                <a:hlinkClick r:id="rId7"/>
              </a:rPr>
              <a:t>https://youtu.be/qPkrvIGUvtU</a:t>
            </a:r>
            <a:endParaRPr lang="vi-VN"/>
          </a:p>
          <a:p>
            <a:pPr marL="457200" lvl="0" indent="-342900" rtl="0">
              <a:spcBef>
                <a:spcPts val="0"/>
              </a:spcBef>
              <a:spcAft>
                <a:spcPts val="0"/>
              </a:spcAft>
              <a:buSzPts val="1800"/>
              <a:buChar char="●"/>
            </a:pPr>
            <a:r>
              <a:rPr lang="vi-VN"/>
              <a:t>Cài đặt Spring Tool Suite (nếu dùng Eclipse): </a:t>
            </a:r>
            <a:r>
              <a:rPr lang="vi-VN">
                <a:hlinkClick r:id="rId8"/>
              </a:rPr>
              <a:t>https://youtu.be/DKW6IlUrxG8</a:t>
            </a:r>
            <a:endParaRPr lang="vi-VN"/>
          </a:p>
          <a:p>
            <a:pPr marL="457200" lvl="0" indent="-342900" algn="just" rtl="0">
              <a:spcBef>
                <a:spcPts val="0"/>
              </a:spcBef>
              <a:spcAft>
                <a:spcPts val="0"/>
              </a:spcAft>
              <a:buSzPts val="1800"/>
              <a:buChar char="●"/>
            </a:pPr>
            <a:endParaRPr lang="vi-VN"/>
          </a:p>
          <a:p>
            <a:pPr marL="457200" lvl="0" indent="-342900" algn="just" rtl="0">
              <a:spcBef>
                <a:spcPts val="0"/>
              </a:spcBef>
              <a:spcAft>
                <a:spcPts val="0"/>
              </a:spcAft>
              <a:buSzPts val="1800"/>
              <a:buChar char="●"/>
            </a:pPr>
            <a:endParaRPr lang="vi-VN"/>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Cài đặt trên môi trường Windows 11</a:t>
            </a:r>
            <a:endParaRPr/>
          </a:p>
        </p:txBody>
      </p:sp>
    </p:spTree>
    <p:extLst>
      <p:ext uri="{BB962C8B-B14F-4D97-AF65-F5344CB8AC3E}">
        <p14:creationId xmlns:p14="http://schemas.microsoft.com/office/powerpoint/2010/main" val="10296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90249" y="517961"/>
            <a:ext cx="6640393"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0"/>
              </a:spcAft>
              <a:buNone/>
            </a:pPr>
            <a:r>
              <a:rPr lang="vi-VN"/>
              <a:t>Tạo dự án Spring Boot</a:t>
            </a:r>
            <a:endParaRPr/>
          </a:p>
        </p:txBody>
      </p:sp>
    </p:spTree>
    <p:extLst>
      <p:ext uri="{BB962C8B-B14F-4D97-AF65-F5344CB8AC3E}">
        <p14:creationId xmlns:p14="http://schemas.microsoft.com/office/powerpoint/2010/main" val="2795690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https://start.spring.io/</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Sử dụng Spring Initializr</a:t>
            </a:r>
            <a:endParaRPr/>
          </a:p>
        </p:txBody>
      </p:sp>
      <p:pic>
        <p:nvPicPr>
          <p:cNvPr id="3" name="Picture 2">
            <a:extLst>
              <a:ext uri="{FF2B5EF4-FFF2-40B4-BE49-F238E27FC236}">
                <a16:creationId xmlns:a16="http://schemas.microsoft.com/office/drawing/2014/main" id="{E41085E2-5B31-A372-CA6D-2BFA3B43D5EB}"/>
              </a:ext>
            </a:extLst>
          </p:cNvPr>
          <p:cNvPicPr>
            <a:picLocks noChangeAspect="1"/>
          </p:cNvPicPr>
          <p:nvPr/>
        </p:nvPicPr>
        <p:blipFill>
          <a:blip r:embed="rId3"/>
          <a:stretch>
            <a:fillRect/>
          </a:stretch>
        </p:blipFill>
        <p:spPr>
          <a:xfrm>
            <a:off x="849386" y="1192205"/>
            <a:ext cx="7445228" cy="3920275"/>
          </a:xfrm>
          <a:prstGeom prst="rect">
            <a:avLst/>
          </a:prstGeom>
        </p:spPr>
      </p:pic>
      <p:sp>
        <p:nvSpPr>
          <p:cNvPr id="5" name="TextBox 4">
            <a:extLst>
              <a:ext uri="{FF2B5EF4-FFF2-40B4-BE49-F238E27FC236}">
                <a16:creationId xmlns:a16="http://schemas.microsoft.com/office/drawing/2014/main" id="{386AAFB1-7420-BFA3-C1CC-48AEA88F18A6}"/>
              </a:ext>
            </a:extLst>
          </p:cNvPr>
          <p:cNvSpPr txBox="1"/>
          <p:nvPr/>
        </p:nvSpPr>
        <p:spPr>
          <a:xfrm>
            <a:off x="4572000" y="4278385"/>
            <a:ext cx="3722614" cy="307777"/>
          </a:xfrm>
          <a:prstGeom prst="rect">
            <a:avLst/>
          </a:prstGeom>
          <a:solidFill>
            <a:schemeClr val="accent6">
              <a:lumMod val="20000"/>
              <a:lumOff val="80000"/>
            </a:schemeClr>
          </a:solidFill>
        </p:spPr>
        <p:txBody>
          <a:bodyPr wrap="square">
            <a:spAutoFit/>
          </a:bodyPr>
          <a:lstStyle/>
          <a:p>
            <a:pPr algn="ctr"/>
            <a:r>
              <a:rPr lang="en-US" b="1">
                <a:solidFill>
                  <a:srgbClr val="C00000"/>
                </a:solidFill>
              </a:rPr>
              <a:t>https://start.spring.io/</a:t>
            </a: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9E72F9E3-3C9C-FDD7-94EA-169F05886BBD}"/>
                  </a:ext>
                </a:extLst>
              </p14:cNvPr>
              <p14:cNvContentPartPr/>
              <p14:nvPr/>
            </p14:nvContentPartPr>
            <p14:xfrm>
              <a:off x="2004952" y="1444703"/>
              <a:ext cx="76680" cy="181800"/>
            </p14:xfrm>
          </p:contentPart>
        </mc:Choice>
        <mc:Fallback xmlns="">
          <p:pic>
            <p:nvPicPr>
              <p:cNvPr id="14" name="Ink 13">
                <a:extLst>
                  <a:ext uri="{FF2B5EF4-FFF2-40B4-BE49-F238E27FC236}">
                    <a16:creationId xmlns:a16="http://schemas.microsoft.com/office/drawing/2014/main" id="{9E72F9E3-3C9C-FDD7-94EA-169F05886BBD}"/>
                  </a:ext>
                </a:extLst>
              </p:cNvPr>
              <p:cNvPicPr/>
              <p:nvPr/>
            </p:nvPicPr>
            <p:blipFill>
              <a:blip r:embed="rId7"/>
              <a:stretch>
                <a:fillRect/>
              </a:stretch>
            </p:blipFill>
            <p:spPr>
              <a:xfrm>
                <a:off x="2000632" y="1440383"/>
                <a:ext cx="853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9E5A431F-2FCE-912F-F7ED-C633F909D429}"/>
                  </a:ext>
                </a:extLst>
              </p14:cNvPr>
              <p14:cNvContentPartPr/>
              <p14:nvPr/>
            </p14:nvContentPartPr>
            <p14:xfrm>
              <a:off x="2813872" y="1625783"/>
              <a:ext cx="274680" cy="255600"/>
            </p14:xfrm>
          </p:contentPart>
        </mc:Choice>
        <mc:Fallback xmlns="">
          <p:pic>
            <p:nvPicPr>
              <p:cNvPr id="15" name="Ink 14">
                <a:extLst>
                  <a:ext uri="{FF2B5EF4-FFF2-40B4-BE49-F238E27FC236}">
                    <a16:creationId xmlns:a16="http://schemas.microsoft.com/office/drawing/2014/main" id="{9E5A431F-2FCE-912F-F7ED-C633F909D429}"/>
                  </a:ext>
                </a:extLst>
              </p:cNvPr>
              <p:cNvPicPr/>
              <p:nvPr/>
            </p:nvPicPr>
            <p:blipFill>
              <a:blip r:embed="rId9"/>
              <a:stretch>
                <a:fillRect/>
              </a:stretch>
            </p:blipFill>
            <p:spPr>
              <a:xfrm>
                <a:off x="2809552" y="1621463"/>
                <a:ext cx="2833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B61A359-D653-834F-5FBF-1C8B92C4073D}"/>
                  </a:ext>
                </a:extLst>
              </p14:cNvPr>
              <p14:cNvContentPartPr/>
              <p14:nvPr/>
            </p14:nvContentPartPr>
            <p14:xfrm>
              <a:off x="4107352" y="1987223"/>
              <a:ext cx="181440" cy="263160"/>
            </p14:xfrm>
          </p:contentPart>
        </mc:Choice>
        <mc:Fallback xmlns="">
          <p:pic>
            <p:nvPicPr>
              <p:cNvPr id="16" name="Ink 15">
                <a:extLst>
                  <a:ext uri="{FF2B5EF4-FFF2-40B4-BE49-F238E27FC236}">
                    <a16:creationId xmlns:a16="http://schemas.microsoft.com/office/drawing/2014/main" id="{6B61A359-D653-834F-5FBF-1C8B92C4073D}"/>
                  </a:ext>
                </a:extLst>
              </p:cNvPr>
              <p:cNvPicPr/>
              <p:nvPr/>
            </p:nvPicPr>
            <p:blipFill>
              <a:blip r:embed="rId11"/>
              <a:stretch>
                <a:fillRect/>
              </a:stretch>
            </p:blipFill>
            <p:spPr>
              <a:xfrm>
                <a:off x="4103032" y="1982903"/>
                <a:ext cx="190080" cy="271800"/>
              </a:xfrm>
              <a:prstGeom prst="rect">
                <a:avLst/>
              </a:prstGeom>
            </p:spPr>
          </p:pic>
        </mc:Fallback>
      </mc:AlternateContent>
      <p:grpSp>
        <p:nvGrpSpPr>
          <p:cNvPr id="19" name="Group 18">
            <a:extLst>
              <a:ext uri="{FF2B5EF4-FFF2-40B4-BE49-F238E27FC236}">
                <a16:creationId xmlns:a16="http://schemas.microsoft.com/office/drawing/2014/main" id="{55E34F23-3E54-6B18-0696-3709862AFF66}"/>
              </a:ext>
            </a:extLst>
          </p:cNvPr>
          <p:cNvGrpSpPr/>
          <p:nvPr/>
        </p:nvGrpSpPr>
        <p:grpSpPr>
          <a:xfrm>
            <a:off x="2348392" y="2634143"/>
            <a:ext cx="185760" cy="244440"/>
            <a:chOff x="2348392" y="2634143"/>
            <a:chExt cx="185760" cy="244440"/>
          </a:xfrm>
        </p:grpSpPr>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A835B1C3-9246-8B9A-519E-467C4B7FA6C5}"/>
                    </a:ext>
                  </a:extLst>
                </p14:cNvPr>
                <p14:cNvContentPartPr/>
                <p14:nvPr/>
              </p14:nvContentPartPr>
              <p14:xfrm>
                <a:off x="2348392" y="2634143"/>
                <a:ext cx="185760" cy="126360"/>
              </p14:xfrm>
            </p:contentPart>
          </mc:Choice>
          <mc:Fallback xmlns="">
            <p:pic>
              <p:nvPicPr>
                <p:cNvPr id="17" name="Ink 16">
                  <a:extLst>
                    <a:ext uri="{FF2B5EF4-FFF2-40B4-BE49-F238E27FC236}">
                      <a16:creationId xmlns:a16="http://schemas.microsoft.com/office/drawing/2014/main" id="{A835B1C3-9246-8B9A-519E-467C4B7FA6C5}"/>
                    </a:ext>
                  </a:extLst>
                </p:cNvPr>
                <p:cNvPicPr/>
                <p:nvPr/>
              </p:nvPicPr>
              <p:blipFill>
                <a:blip r:embed="rId13"/>
                <a:stretch>
                  <a:fillRect/>
                </a:stretch>
              </p:blipFill>
              <p:spPr>
                <a:xfrm>
                  <a:off x="2344072" y="2629823"/>
                  <a:ext cx="1944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14D5D39-E5F6-11A3-BC5D-BAD28FC1D028}"/>
                    </a:ext>
                  </a:extLst>
                </p14:cNvPr>
                <p14:cNvContentPartPr/>
                <p14:nvPr/>
              </p14:nvContentPartPr>
              <p14:xfrm>
                <a:off x="2533072" y="2634143"/>
                <a:ext cx="360" cy="244440"/>
              </p14:xfrm>
            </p:contentPart>
          </mc:Choice>
          <mc:Fallback xmlns="">
            <p:pic>
              <p:nvPicPr>
                <p:cNvPr id="18" name="Ink 17">
                  <a:extLst>
                    <a:ext uri="{FF2B5EF4-FFF2-40B4-BE49-F238E27FC236}">
                      <a16:creationId xmlns:a16="http://schemas.microsoft.com/office/drawing/2014/main" id="{214D5D39-E5F6-11A3-BC5D-BAD28FC1D028}"/>
                    </a:ext>
                  </a:extLst>
                </p:cNvPr>
                <p:cNvPicPr/>
                <p:nvPr/>
              </p:nvPicPr>
              <p:blipFill>
                <a:blip r:embed="rId15"/>
                <a:stretch>
                  <a:fillRect/>
                </a:stretch>
              </p:blipFill>
              <p:spPr>
                <a:xfrm>
                  <a:off x="2528752" y="2629823"/>
                  <a:ext cx="9000" cy="253080"/>
                </a:xfrm>
                <a:prstGeom prst="rect">
                  <a:avLst/>
                </a:prstGeom>
              </p:spPr>
            </p:pic>
          </mc:Fallback>
        </mc:AlternateContent>
      </p:grpSp>
      <p:grpSp>
        <p:nvGrpSpPr>
          <p:cNvPr id="22" name="Group 21">
            <a:extLst>
              <a:ext uri="{FF2B5EF4-FFF2-40B4-BE49-F238E27FC236}">
                <a16:creationId xmlns:a16="http://schemas.microsoft.com/office/drawing/2014/main" id="{F0D7F6DA-3E9C-1789-CB5C-7040C7A08E4B}"/>
              </a:ext>
            </a:extLst>
          </p:cNvPr>
          <p:cNvGrpSpPr/>
          <p:nvPr/>
        </p:nvGrpSpPr>
        <p:grpSpPr>
          <a:xfrm>
            <a:off x="2368912" y="2944463"/>
            <a:ext cx="123840" cy="203760"/>
            <a:chOff x="2368912" y="2944463"/>
            <a:chExt cx="123840" cy="203760"/>
          </a:xfrm>
        </p:grpSpPr>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537FFC7F-5C60-0892-EE91-282B529AF926}"/>
                    </a:ext>
                  </a:extLst>
                </p14:cNvPr>
                <p14:cNvContentPartPr/>
                <p14:nvPr/>
              </p14:nvContentPartPr>
              <p14:xfrm>
                <a:off x="2368912" y="2961383"/>
                <a:ext cx="123840" cy="186840"/>
              </p14:xfrm>
            </p:contentPart>
          </mc:Choice>
          <mc:Fallback xmlns="">
            <p:pic>
              <p:nvPicPr>
                <p:cNvPr id="20" name="Ink 19">
                  <a:extLst>
                    <a:ext uri="{FF2B5EF4-FFF2-40B4-BE49-F238E27FC236}">
                      <a16:creationId xmlns:a16="http://schemas.microsoft.com/office/drawing/2014/main" id="{537FFC7F-5C60-0892-EE91-282B529AF926}"/>
                    </a:ext>
                  </a:extLst>
                </p:cNvPr>
                <p:cNvPicPr/>
                <p:nvPr/>
              </p:nvPicPr>
              <p:blipFill>
                <a:blip r:embed="rId17"/>
                <a:stretch>
                  <a:fillRect/>
                </a:stretch>
              </p:blipFill>
              <p:spPr>
                <a:xfrm>
                  <a:off x="2364592" y="2957063"/>
                  <a:ext cx="13248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030DD748-518F-84C7-6362-4801DF3689F4}"/>
                    </a:ext>
                  </a:extLst>
                </p14:cNvPr>
                <p14:cNvContentPartPr/>
                <p14:nvPr/>
              </p14:nvContentPartPr>
              <p14:xfrm>
                <a:off x="2390512" y="2944463"/>
                <a:ext cx="85680" cy="6840"/>
              </p14:xfrm>
            </p:contentPart>
          </mc:Choice>
          <mc:Fallback xmlns="">
            <p:pic>
              <p:nvPicPr>
                <p:cNvPr id="21" name="Ink 20">
                  <a:extLst>
                    <a:ext uri="{FF2B5EF4-FFF2-40B4-BE49-F238E27FC236}">
                      <a16:creationId xmlns:a16="http://schemas.microsoft.com/office/drawing/2014/main" id="{030DD748-518F-84C7-6362-4801DF3689F4}"/>
                    </a:ext>
                  </a:extLst>
                </p:cNvPr>
                <p:cNvPicPr/>
                <p:nvPr/>
              </p:nvPicPr>
              <p:blipFill>
                <a:blip r:embed="rId19"/>
                <a:stretch>
                  <a:fillRect/>
                </a:stretch>
              </p:blipFill>
              <p:spPr>
                <a:xfrm>
                  <a:off x="2386192" y="2940143"/>
                  <a:ext cx="94320" cy="154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5B49C3B8-C48A-0AEF-A2E7-E56C127025F6}"/>
                  </a:ext>
                </a:extLst>
              </p14:cNvPr>
              <p14:cNvContentPartPr/>
              <p14:nvPr/>
            </p14:nvContentPartPr>
            <p14:xfrm>
              <a:off x="2430832" y="3245423"/>
              <a:ext cx="186480" cy="229680"/>
            </p14:xfrm>
          </p:contentPart>
        </mc:Choice>
        <mc:Fallback xmlns="">
          <p:pic>
            <p:nvPicPr>
              <p:cNvPr id="23" name="Ink 22">
                <a:extLst>
                  <a:ext uri="{FF2B5EF4-FFF2-40B4-BE49-F238E27FC236}">
                    <a16:creationId xmlns:a16="http://schemas.microsoft.com/office/drawing/2014/main" id="{5B49C3B8-C48A-0AEF-A2E7-E56C127025F6}"/>
                  </a:ext>
                </a:extLst>
              </p:cNvPr>
              <p:cNvPicPr/>
              <p:nvPr/>
            </p:nvPicPr>
            <p:blipFill>
              <a:blip r:embed="rId21"/>
              <a:stretch>
                <a:fillRect/>
              </a:stretch>
            </p:blipFill>
            <p:spPr>
              <a:xfrm>
                <a:off x="2426512" y="3241103"/>
                <a:ext cx="195120" cy="238320"/>
              </a:xfrm>
              <a:prstGeom prst="rect">
                <a:avLst/>
              </a:prstGeom>
            </p:spPr>
          </p:pic>
        </mc:Fallback>
      </mc:AlternateContent>
      <p:grpSp>
        <p:nvGrpSpPr>
          <p:cNvPr id="26" name="Group 25">
            <a:extLst>
              <a:ext uri="{FF2B5EF4-FFF2-40B4-BE49-F238E27FC236}">
                <a16:creationId xmlns:a16="http://schemas.microsoft.com/office/drawing/2014/main" id="{C9C23B25-2D69-7E26-2C2F-933239980D53}"/>
              </a:ext>
            </a:extLst>
          </p:cNvPr>
          <p:cNvGrpSpPr/>
          <p:nvPr/>
        </p:nvGrpSpPr>
        <p:grpSpPr>
          <a:xfrm>
            <a:off x="2927632" y="3531623"/>
            <a:ext cx="259920" cy="194400"/>
            <a:chOff x="2927632" y="3531623"/>
            <a:chExt cx="259920" cy="194400"/>
          </a:xfrm>
        </p:grpSpPr>
        <mc:AlternateContent xmlns:mc="http://schemas.openxmlformats.org/markup-compatibility/2006" xmlns:p14="http://schemas.microsoft.com/office/powerpoint/2010/main">
          <mc:Choice Requires="p14">
            <p:contentPart p14:bwMode="auto" r:id="rId22">
              <p14:nvContentPartPr>
                <p14:cNvPr id="24" name="Ink 23">
                  <a:extLst>
                    <a:ext uri="{FF2B5EF4-FFF2-40B4-BE49-F238E27FC236}">
                      <a16:creationId xmlns:a16="http://schemas.microsoft.com/office/drawing/2014/main" id="{AECBA978-959E-6C1E-1688-6197B61F3A7B}"/>
                    </a:ext>
                  </a:extLst>
                </p14:cNvPr>
                <p14:cNvContentPartPr/>
                <p14:nvPr/>
              </p14:nvContentPartPr>
              <p14:xfrm>
                <a:off x="2927632" y="3531623"/>
                <a:ext cx="119880" cy="194400"/>
              </p14:xfrm>
            </p:contentPart>
          </mc:Choice>
          <mc:Fallback xmlns="">
            <p:pic>
              <p:nvPicPr>
                <p:cNvPr id="24" name="Ink 23">
                  <a:extLst>
                    <a:ext uri="{FF2B5EF4-FFF2-40B4-BE49-F238E27FC236}">
                      <a16:creationId xmlns:a16="http://schemas.microsoft.com/office/drawing/2014/main" id="{AECBA978-959E-6C1E-1688-6197B61F3A7B}"/>
                    </a:ext>
                  </a:extLst>
                </p:cNvPr>
                <p:cNvPicPr/>
                <p:nvPr/>
              </p:nvPicPr>
              <p:blipFill>
                <a:blip r:embed="rId23"/>
                <a:stretch>
                  <a:fillRect/>
                </a:stretch>
              </p:blipFill>
              <p:spPr>
                <a:xfrm>
                  <a:off x="2923312" y="3527303"/>
                  <a:ext cx="1285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5" name="Ink 24">
                  <a:extLst>
                    <a:ext uri="{FF2B5EF4-FFF2-40B4-BE49-F238E27FC236}">
                      <a16:creationId xmlns:a16="http://schemas.microsoft.com/office/drawing/2014/main" id="{E04CA858-2589-DCBD-9AE8-5DB572B15D63}"/>
                    </a:ext>
                  </a:extLst>
                </p14:cNvPr>
                <p14:cNvContentPartPr/>
                <p14:nvPr/>
              </p14:nvContentPartPr>
              <p14:xfrm>
                <a:off x="2952832" y="3624503"/>
                <a:ext cx="234720" cy="41400"/>
              </p14:xfrm>
            </p:contentPart>
          </mc:Choice>
          <mc:Fallback xmlns="">
            <p:pic>
              <p:nvPicPr>
                <p:cNvPr id="25" name="Ink 24">
                  <a:extLst>
                    <a:ext uri="{FF2B5EF4-FFF2-40B4-BE49-F238E27FC236}">
                      <a16:creationId xmlns:a16="http://schemas.microsoft.com/office/drawing/2014/main" id="{E04CA858-2589-DCBD-9AE8-5DB572B15D63}"/>
                    </a:ext>
                  </a:extLst>
                </p:cNvPr>
                <p:cNvPicPr/>
                <p:nvPr/>
              </p:nvPicPr>
              <p:blipFill>
                <a:blip r:embed="rId25"/>
                <a:stretch>
                  <a:fillRect/>
                </a:stretch>
              </p:blipFill>
              <p:spPr>
                <a:xfrm>
                  <a:off x="2948512" y="3620183"/>
                  <a:ext cx="243360" cy="50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BAA4CDF5-3479-2425-3EDE-BB3086011E62}"/>
                  </a:ext>
                </a:extLst>
              </p14:cNvPr>
              <p14:cNvContentPartPr/>
              <p14:nvPr/>
            </p14:nvContentPartPr>
            <p14:xfrm>
              <a:off x="3051472" y="3849143"/>
              <a:ext cx="100440" cy="195480"/>
            </p14:xfrm>
          </p:contentPart>
        </mc:Choice>
        <mc:Fallback xmlns="">
          <p:pic>
            <p:nvPicPr>
              <p:cNvPr id="27" name="Ink 26">
                <a:extLst>
                  <a:ext uri="{FF2B5EF4-FFF2-40B4-BE49-F238E27FC236}">
                    <a16:creationId xmlns:a16="http://schemas.microsoft.com/office/drawing/2014/main" id="{BAA4CDF5-3479-2425-3EDE-BB3086011E62}"/>
                  </a:ext>
                </a:extLst>
              </p:cNvPr>
              <p:cNvPicPr/>
              <p:nvPr/>
            </p:nvPicPr>
            <p:blipFill>
              <a:blip r:embed="rId27"/>
              <a:stretch>
                <a:fillRect/>
              </a:stretch>
            </p:blipFill>
            <p:spPr>
              <a:xfrm>
                <a:off x="3047152" y="3844823"/>
                <a:ext cx="1090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37E4FD03-B9EC-181B-5792-E2FA827BF32D}"/>
                  </a:ext>
                </a:extLst>
              </p14:cNvPr>
              <p14:cNvContentPartPr/>
              <p14:nvPr/>
            </p14:nvContentPartPr>
            <p14:xfrm>
              <a:off x="2477632" y="4118783"/>
              <a:ext cx="257760" cy="119880"/>
            </p14:xfrm>
          </p:contentPart>
        </mc:Choice>
        <mc:Fallback xmlns="">
          <p:pic>
            <p:nvPicPr>
              <p:cNvPr id="28" name="Ink 27">
                <a:extLst>
                  <a:ext uri="{FF2B5EF4-FFF2-40B4-BE49-F238E27FC236}">
                    <a16:creationId xmlns:a16="http://schemas.microsoft.com/office/drawing/2014/main" id="{37E4FD03-B9EC-181B-5792-E2FA827BF32D}"/>
                  </a:ext>
                </a:extLst>
              </p:cNvPr>
              <p:cNvPicPr/>
              <p:nvPr/>
            </p:nvPicPr>
            <p:blipFill>
              <a:blip r:embed="rId29"/>
              <a:stretch>
                <a:fillRect/>
              </a:stretch>
            </p:blipFill>
            <p:spPr>
              <a:xfrm>
                <a:off x="2473312" y="4114463"/>
                <a:ext cx="266400" cy="128520"/>
              </a:xfrm>
              <a:prstGeom prst="rect">
                <a:avLst/>
              </a:prstGeom>
            </p:spPr>
          </p:pic>
        </mc:Fallback>
      </mc:AlternateContent>
      <p:grpSp>
        <p:nvGrpSpPr>
          <p:cNvPr id="31" name="Group 30">
            <a:extLst>
              <a:ext uri="{FF2B5EF4-FFF2-40B4-BE49-F238E27FC236}">
                <a16:creationId xmlns:a16="http://schemas.microsoft.com/office/drawing/2014/main" id="{15F69E1F-77F0-DB3F-797F-D1843848ABF7}"/>
              </a:ext>
            </a:extLst>
          </p:cNvPr>
          <p:cNvGrpSpPr/>
          <p:nvPr/>
        </p:nvGrpSpPr>
        <p:grpSpPr>
          <a:xfrm>
            <a:off x="3305272" y="4385903"/>
            <a:ext cx="244080" cy="150120"/>
            <a:chOff x="3305272" y="4385903"/>
            <a:chExt cx="244080" cy="150120"/>
          </a:xfrm>
        </p:grpSpPr>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2C673082-B40A-CCC8-D47A-C87CE7C93C51}"/>
                    </a:ext>
                  </a:extLst>
                </p14:cNvPr>
                <p14:cNvContentPartPr/>
                <p14:nvPr/>
              </p14:nvContentPartPr>
              <p14:xfrm>
                <a:off x="3305272" y="4412183"/>
                <a:ext cx="360" cy="123840"/>
              </p14:xfrm>
            </p:contentPart>
          </mc:Choice>
          <mc:Fallback xmlns="">
            <p:pic>
              <p:nvPicPr>
                <p:cNvPr id="29" name="Ink 28">
                  <a:extLst>
                    <a:ext uri="{FF2B5EF4-FFF2-40B4-BE49-F238E27FC236}">
                      <a16:creationId xmlns:a16="http://schemas.microsoft.com/office/drawing/2014/main" id="{2C673082-B40A-CCC8-D47A-C87CE7C93C51}"/>
                    </a:ext>
                  </a:extLst>
                </p:cNvPr>
                <p:cNvPicPr/>
                <p:nvPr/>
              </p:nvPicPr>
              <p:blipFill>
                <a:blip r:embed="rId31"/>
                <a:stretch>
                  <a:fillRect/>
                </a:stretch>
              </p:blipFill>
              <p:spPr>
                <a:xfrm>
                  <a:off x="3300952" y="4407863"/>
                  <a:ext cx="90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Ink 29">
                  <a:extLst>
                    <a:ext uri="{FF2B5EF4-FFF2-40B4-BE49-F238E27FC236}">
                      <a16:creationId xmlns:a16="http://schemas.microsoft.com/office/drawing/2014/main" id="{1D82A84A-BDFF-C5BF-50DD-60709BCAAFFA}"/>
                    </a:ext>
                  </a:extLst>
                </p14:cNvPr>
                <p14:cNvContentPartPr/>
                <p14:nvPr/>
              </p14:nvContentPartPr>
              <p14:xfrm>
                <a:off x="3386992" y="4385903"/>
                <a:ext cx="162360" cy="138240"/>
              </p14:xfrm>
            </p:contentPart>
          </mc:Choice>
          <mc:Fallback xmlns="">
            <p:pic>
              <p:nvPicPr>
                <p:cNvPr id="30" name="Ink 29">
                  <a:extLst>
                    <a:ext uri="{FF2B5EF4-FFF2-40B4-BE49-F238E27FC236}">
                      <a16:creationId xmlns:a16="http://schemas.microsoft.com/office/drawing/2014/main" id="{1D82A84A-BDFF-C5BF-50DD-60709BCAAFFA}"/>
                    </a:ext>
                  </a:extLst>
                </p:cNvPr>
                <p:cNvPicPr/>
                <p:nvPr/>
              </p:nvPicPr>
              <p:blipFill>
                <a:blip r:embed="rId33"/>
                <a:stretch>
                  <a:fillRect/>
                </a:stretch>
              </p:blipFill>
              <p:spPr>
                <a:xfrm>
                  <a:off x="3382672" y="4381583"/>
                  <a:ext cx="171000" cy="146880"/>
                </a:xfrm>
                <a:prstGeom prst="rect">
                  <a:avLst/>
                </a:prstGeom>
              </p:spPr>
            </p:pic>
          </mc:Fallback>
        </mc:AlternateContent>
      </p:grpSp>
      <p:grpSp>
        <p:nvGrpSpPr>
          <p:cNvPr id="34" name="Group 33">
            <a:extLst>
              <a:ext uri="{FF2B5EF4-FFF2-40B4-BE49-F238E27FC236}">
                <a16:creationId xmlns:a16="http://schemas.microsoft.com/office/drawing/2014/main" id="{99F60A79-8BF1-8050-B4DF-7ACD036C4F86}"/>
              </a:ext>
            </a:extLst>
          </p:cNvPr>
          <p:cNvGrpSpPr/>
          <p:nvPr/>
        </p:nvGrpSpPr>
        <p:grpSpPr>
          <a:xfrm>
            <a:off x="8296672" y="1453343"/>
            <a:ext cx="190440" cy="159480"/>
            <a:chOff x="8296672" y="1453343"/>
            <a:chExt cx="190440" cy="159480"/>
          </a:xfrm>
        </p:grpSpPr>
        <mc:AlternateContent xmlns:mc="http://schemas.openxmlformats.org/markup-compatibility/2006" xmlns:p14="http://schemas.microsoft.com/office/powerpoint/2010/main">
          <mc:Choice Requires="p14">
            <p:contentPart p14:bwMode="auto" r:id="rId34">
              <p14:nvContentPartPr>
                <p14:cNvPr id="32" name="Ink 31">
                  <a:extLst>
                    <a:ext uri="{FF2B5EF4-FFF2-40B4-BE49-F238E27FC236}">
                      <a16:creationId xmlns:a16="http://schemas.microsoft.com/office/drawing/2014/main" id="{0281E9D5-7F3A-A370-BB51-F31C0B959413}"/>
                    </a:ext>
                  </a:extLst>
                </p14:cNvPr>
                <p14:cNvContentPartPr/>
                <p14:nvPr/>
              </p14:nvContentPartPr>
              <p14:xfrm>
                <a:off x="8296672" y="1459823"/>
                <a:ext cx="59400" cy="143280"/>
              </p14:xfrm>
            </p:contentPart>
          </mc:Choice>
          <mc:Fallback xmlns="">
            <p:pic>
              <p:nvPicPr>
                <p:cNvPr id="32" name="Ink 31">
                  <a:extLst>
                    <a:ext uri="{FF2B5EF4-FFF2-40B4-BE49-F238E27FC236}">
                      <a16:creationId xmlns:a16="http://schemas.microsoft.com/office/drawing/2014/main" id="{0281E9D5-7F3A-A370-BB51-F31C0B959413}"/>
                    </a:ext>
                  </a:extLst>
                </p:cNvPr>
                <p:cNvPicPr/>
                <p:nvPr/>
              </p:nvPicPr>
              <p:blipFill>
                <a:blip r:embed="rId35"/>
                <a:stretch>
                  <a:fillRect/>
                </a:stretch>
              </p:blipFill>
              <p:spPr>
                <a:xfrm>
                  <a:off x="8292352" y="1455503"/>
                  <a:ext cx="680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3" name="Ink 32">
                  <a:extLst>
                    <a:ext uri="{FF2B5EF4-FFF2-40B4-BE49-F238E27FC236}">
                      <a16:creationId xmlns:a16="http://schemas.microsoft.com/office/drawing/2014/main" id="{9702EEF3-60DA-CA34-3717-5F95938BA161}"/>
                    </a:ext>
                  </a:extLst>
                </p14:cNvPr>
                <p14:cNvContentPartPr/>
                <p14:nvPr/>
              </p14:nvContentPartPr>
              <p14:xfrm>
                <a:off x="8414032" y="1453343"/>
                <a:ext cx="73080" cy="159480"/>
              </p14:xfrm>
            </p:contentPart>
          </mc:Choice>
          <mc:Fallback xmlns="">
            <p:pic>
              <p:nvPicPr>
                <p:cNvPr id="33" name="Ink 32">
                  <a:extLst>
                    <a:ext uri="{FF2B5EF4-FFF2-40B4-BE49-F238E27FC236}">
                      <a16:creationId xmlns:a16="http://schemas.microsoft.com/office/drawing/2014/main" id="{9702EEF3-60DA-CA34-3717-5F95938BA161}"/>
                    </a:ext>
                  </a:extLst>
                </p:cNvPr>
                <p:cNvPicPr/>
                <p:nvPr/>
              </p:nvPicPr>
              <p:blipFill>
                <a:blip r:embed="rId37"/>
                <a:stretch>
                  <a:fillRect/>
                </a:stretch>
              </p:blipFill>
              <p:spPr>
                <a:xfrm>
                  <a:off x="8409712" y="1449023"/>
                  <a:ext cx="81720" cy="168120"/>
                </a:xfrm>
                <a:prstGeom prst="rect">
                  <a:avLst/>
                </a:prstGeom>
              </p:spPr>
            </p:pic>
          </mc:Fallback>
        </mc:AlternateContent>
      </p:grpSp>
      <p:grpSp>
        <p:nvGrpSpPr>
          <p:cNvPr id="39" name="Group 38">
            <a:extLst>
              <a:ext uri="{FF2B5EF4-FFF2-40B4-BE49-F238E27FC236}">
                <a16:creationId xmlns:a16="http://schemas.microsoft.com/office/drawing/2014/main" id="{84F1F487-EC56-60A3-C3AB-28571F271A77}"/>
              </a:ext>
            </a:extLst>
          </p:cNvPr>
          <p:cNvGrpSpPr/>
          <p:nvPr/>
        </p:nvGrpSpPr>
        <p:grpSpPr>
          <a:xfrm>
            <a:off x="2466112" y="4857143"/>
            <a:ext cx="236160" cy="152640"/>
            <a:chOff x="2466112" y="4857143"/>
            <a:chExt cx="236160" cy="152640"/>
          </a:xfrm>
        </p:grpSpPr>
        <mc:AlternateContent xmlns:mc="http://schemas.openxmlformats.org/markup-compatibility/2006" xmlns:p14="http://schemas.microsoft.com/office/powerpoint/2010/main">
          <mc:Choice Requires="p14">
            <p:contentPart p14:bwMode="auto" r:id="rId38">
              <p14:nvContentPartPr>
                <p14:cNvPr id="35" name="Ink 34">
                  <a:extLst>
                    <a:ext uri="{FF2B5EF4-FFF2-40B4-BE49-F238E27FC236}">
                      <a16:creationId xmlns:a16="http://schemas.microsoft.com/office/drawing/2014/main" id="{679323F4-1987-8E38-297D-3B7C8FAB8CF9}"/>
                    </a:ext>
                  </a:extLst>
                </p14:cNvPr>
                <p14:cNvContentPartPr/>
                <p14:nvPr/>
              </p14:nvContentPartPr>
              <p14:xfrm>
                <a:off x="2474752" y="4857143"/>
                <a:ext cx="360" cy="108720"/>
              </p14:xfrm>
            </p:contentPart>
          </mc:Choice>
          <mc:Fallback xmlns="">
            <p:pic>
              <p:nvPicPr>
                <p:cNvPr id="35" name="Ink 34">
                  <a:extLst>
                    <a:ext uri="{FF2B5EF4-FFF2-40B4-BE49-F238E27FC236}">
                      <a16:creationId xmlns:a16="http://schemas.microsoft.com/office/drawing/2014/main" id="{679323F4-1987-8E38-297D-3B7C8FAB8CF9}"/>
                    </a:ext>
                  </a:extLst>
                </p:cNvPr>
                <p:cNvPicPr/>
                <p:nvPr/>
              </p:nvPicPr>
              <p:blipFill>
                <a:blip r:embed="rId39"/>
                <a:stretch>
                  <a:fillRect/>
                </a:stretch>
              </p:blipFill>
              <p:spPr>
                <a:xfrm>
                  <a:off x="2470432" y="4852823"/>
                  <a:ext cx="90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6" name="Ink 35">
                  <a:extLst>
                    <a:ext uri="{FF2B5EF4-FFF2-40B4-BE49-F238E27FC236}">
                      <a16:creationId xmlns:a16="http://schemas.microsoft.com/office/drawing/2014/main" id="{6E2852C4-8CAF-8ADF-1BBB-18618D437298}"/>
                    </a:ext>
                  </a:extLst>
                </p14:cNvPr>
                <p14:cNvContentPartPr/>
                <p14:nvPr/>
              </p14:nvContentPartPr>
              <p14:xfrm>
                <a:off x="2565832" y="4865423"/>
                <a:ext cx="136440" cy="144360"/>
              </p14:xfrm>
            </p:contentPart>
          </mc:Choice>
          <mc:Fallback xmlns="">
            <p:pic>
              <p:nvPicPr>
                <p:cNvPr id="36" name="Ink 35">
                  <a:extLst>
                    <a:ext uri="{FF2B5EF4-FFF2-40B4-BE49-F238E27FC236}">
                      <a16:creationId xmlns:a16="http://schemas.microsoft.com/office/drawing/2014/main" id="{6E2852C4-8CAF-8ADF-1BBB-18618D437298}"/>
                    </a:ext>
                  </a:extLst>
                </p:cNvPr>
                <p:cNvPicPr/>
                <p:nvPr/>
              </p:nvPicPr>
              <p:blipFill>
                <a:blip r:embed="rId41"/>
                <a:stretch>
                  <a:fillRect/>
                </a:stretch>
              </p:blipFill>
              <p:spPr>
                <a:xfrm>
                  <a:off x="2561512" y="4861103"/>
                  <a:ext cx="14508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8" name="Ink 37">
                  <a:extLst>
                    <a:ext uri="{FF2B5EF4-FFF2-40B4-BE49-F238E27FC236}">
                      <a16:creationId xmlns:a16="http://schemas.microsoft.com/office/drawing/2014/main" id="{132B5880-E778-1C2B-D47C-44E5E13C57C8}"/>
                    </a:ext>
                  </a:extLst>
                </p14:cNvPr>
                <p14:cNvContentPartPr/>
                <p14:nvPr/>
              </p14:nvContentPartPr>
              <p14:xfrm>
                <a:off x="2466112" y="4941023"/>
                <a:ext cx="8640" cy="66240"/>
              </p14:xfrm>
            </p:contentPart>
          </mc:Choice>
          <mc:Fallback xmlns="">
            <p:pic>
              <p:nvPicPr>
                <p:cNvPr id="38" name="Ink 37">
                  <a:extLst>
                    <a:ext uri="{FF2B5EF4-FFF2-40B4-BE49-F238E27FC236}">
                      <a16:creationId xmlns:a16="http://schemas.microsoft.com/office/drawing/2014/main" id="{132B5880-E778-1C2B-D47C-44E5E13C57C8}"/>
                    </a:ext>
                  </a:extLst>
                </p:cNvPr>
                <p:cNvPicPr/>
                <p:nvPr/>
              </p:nvPicPr>
              <p:blipFill>
                <a:blip r:embed="rId43"/>
                <a:stretch>
                  <a:fillRect/>
                </a:stretch>
              </p:blipFill>
              <p:spPr>
                <a:xfrm>
                  <a:off x="2461792" y="4936703"/>
                  <a:ext cx="17280" cy="74880"/>
                </a:xfrm>
                <a:prstGeom prst="rect">
                  <a:avLst/>
                </a:prstGeom>
              </p:spPr>
            </p:pic>
          </mc:Fallback>
        </mc:AlternateContent>
      </p:grpSp>
    </p:spTree>
    <p:extLst>
      <p:ext uri="{BB962C8B-B14F-4D97-AF65-F5344CB8AC3E}">
        <p14:creationId xmlns:p14="http://schemas.microsoft.com/office/powerpoint/2010/main" val="206528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vi-VN"/>
              <a:t>Truy cập: </a:t>
            </a:r>
            <a:r>
              <a:rPr lang="vi-VN">
                <a:hlinkClick r:id="rId3"/>
              </a:rPr>
              <a:t>https://start.spring.io/</a:t>
            </a:r>
            <a:endParaRPr lang="vi-VN"/>
          </a:p>
          <a:p>
            <a:pPr lvl="1" indent="-342900" algn="just">
              <a:buSzPts val="1800"/>
              <a:buChar char="●"/>
            </a:pPr>
            <a:r>
              <a:rPr lang="vi-VN" sz="1600"/>
              <a:t>(1) Loại dự án: sử dụng công cụ build là Maven hay Gradle</a:t>
            </a:r>
          </a:p>
          <a:p>
            <a:pPr lvl="1" indent="-342900" algn="just">
              <a:buSzPts val="1800"/>
              <a:buChar char="●"/>
            </a:pPr>
            <a:r>
              <a:rPr lang="vi-VN" sz="1600"/>
              <a:t>(2) Ngôn ngữ phát triển dự án: Java</a:t>
            </a:r>
          </a:p>
          <a:p>
            <a:pPr lvl="1" indent="-342900" algn="just">
              <a:buSzPts val="1800"/>
              <a:buChar char="●"/>
            </a:pPr>
            <a:r>
              <a:rPr lang="vi-VN" sz="1600"/>
              <a:t>(3) Phiên bản Spring Boot lựa chọn: 3.0.5 (bỏ những mã SNAPSHOT)</a:t>
            </a:r>
          </a:p>
          <a:p>
            <a:pPr lvl="1" indent="-342900" algn="just">
              <a:buSzPts val="1800"/>
              <a:buChar char="●"/>
            </a:pPr>
            <a:r>
              <a:rPr lang="vi-VN" sz="1600"/>
              <a:t>(4) – (8): Khai báo metadata như tên Nhóm, tên Dự án ...</a:t>
            </a:r>
          </a:p>
          <a:p>
            <a:pPr lvl="1" indent="-342900" algn="just">
              <a:buSzPts val="1800"/>
              <a:buChar char="●"/>
            </a:pPr>
            <a:r>
              <a:rPr lang="vi-VN" sz="1600"/>
              <a:t>(9) Đóng gói ứng dụng theo chuẩn: jar hay war</a:t>
            </a:r>
          </a:p>
          <a:p>
            <a:pPr lvl="1" indent="-342900" algn="just">
              <a:buSzPts val="1800"/>
              <a:buChar char="●"/>
            </a:pPr>
            <a:r>
              <a:rPr lang="vi-VN" sz="1600"/>
              <a:t>(10) Phiên bản JDK đích: tùy chọn theo dự án hoặc mới nhất</a:t>
            </a:r>
          </a:p>
          <a:p>
            <a:pPr lvl="1" indent="-342900" algn="just">
              <a:buSzPts val="1800"/>
              <a:buChar char="●"/>
            </a:pPr>
            <a:r>
              <a:rPr lang="vi-VN" sz="1600"/>
              <a:t>(11) Thêm các phụ thuộc cần thiết (tùy theo dự án)</a:t>
            </a:r>
          </a:p>
          <a:p>
            <a:pPr lvl="1" indent="-342900" algn="just">
              <a:buSzPts val="1800"/>
              <a:buChar char="●"/>
            </a:pPr>
            <a:r>
              <a:rPr lang="vi-VN" sz="1600"/>
              <a:t>(12) Nhấp chọn Generate để tải về dự án và sử dụng sau đó</a:t>
            </a:r>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VN"/>
              <a:t>Sử dụng Spring Initializr</a:t>
            </a:r>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489EEAA-BB35-A392-5F20-9CD0FC290D7C}"/>
                  </a:ext>
                </a:extLst>
              </p14:cNvPr>
              <p14:cNvContentPartPr/>
              <p14:nvPr/>
            </p14:nvContentPartPr>
            <p14:xfrm>
              <a:off x="4001512" y="1912703"/>
              <a:ext cx="360" cy="360"/>
            </p14:xfrm>
          </p:contentPart>
        </mc:Choice>
        <mc:Fallback xmlns="">
          <p:pic>
            <p:nvPicPr>
              <p:cNvPr id="9" name="Ink 8">
                <a:extLst>
                  <a:ext uri="{FF2B5EF4-FFF2-40B4-BE49-F238E27FC236}">
                    <a16:creationId xmlns:a16="http://schemas.microsoft.com/office/drawing/2014/main" id="{8489EEAA-BB35-A392-5F20-9CD0FC290D7C}"/>
                  </a:ext>
                </a:extLst>
              </p:cNvPr>
              <p:cNvPicPr/>
              <p:nvPr/>
            </p:nvPicPr>
            <p:blipFill>
              <a:blip r:embed="rId5"/>
              <a:stretch>
                <a:fillRect/>
              </a:stretch>
            </p:blipFill>
            <p:spPr>
              <a:xfrm>
                <a:off x="3997192" y="190838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DFFD8D1-A348-CA3E-1B1E-460EF0ED4FC0}"/>
                  </a:ext>
                </a:extLst>
              </p14:cNvPr>
              <p14:cNvContentPartPr/>
              <p14:nvPr/>
            </p14:nvContentPartPr>
            <p14:xfrm>
              <a:off x="2499952" y="2323463"/>
              <a:ext cx="360" cy="360"/>
            </p14:xfrm>
          </p:contentPart>
        </mc:Choice>
        <mc:Fallback xmlns="">
          <p:pic>
            <p:nvPicPr>
              <p:cNvPr id="2" name="Ink 1">
                <a:extLst>
                  <a:ext uri="{FF2B5EF4-FFF2-40B4-BE49-F238E27FC236}">
                    <a16:creationId xmlns:a16="http://schemas.microsoft.com/office/drawing/2014/main" id="{8DFFD8D1-A348-CA3E-1B1E-460EF0ED4FC0}"/>
                  </a:ext>
                </a:extLst>
              </p:cNvPr>
              <p:cNvPicPr/>
              <p:nvPr/>
            </p:nvPicPr>
            <p:blipFill>
              <a:blip r:embed="rId5"/>
              <a:stretch>
                <a:fillRect/>
              </a:stretch>
            </p:blipFill>
            <p:spPr>
              <a:xfrm>
                <a:off x="2495632" y="231914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A42F7E26-9648-06F6-2757-8BC409A21F66}"/>
                  </a:ext>
                </a:extLst>
              </p14:cNvPr>
              <p14:cNvContentPartPr/>
              <p14:nvPr/>
            </p14:nvContentPartPr>
            <p14:xfrm>
              <a:off x="3741232" y="2927543"/>
              <a:ext cx="360" cy="360"/>
            </p14:xfrm>
          </p:contentPart>
        </mc:Choice>
        <mc:Fallback xmlns="">
          <p:pic>
            <p:nvPicPr>
              <p:cNvPr id="7" name="Ink 6">
                <a:extLst>
                  <a:ext uri="{FF2B5EF4-FFF2-40B4-BE49-F238E27FC236}">
                    <a16:creationId xmlns:a16="http://schemas.microsoft.com/office/drawing/2014/main" id="{A42F7E26-9648-06F6-2757-8BC409A21F66}"/>
                  </a:ext>
                </a:extLst>
              </p:cNvPr>
              <p:cNvPicPr/>
              <p:nvPr/>
            </p:nvPicPr>
            <p:blipFill>
              <a:blip r:embed="rId5"/>
              <a:stretch>
                <a:fillRect/>
              </a:stretch>
            </p:blipFill>
            <p:spPr>
              <a:xfrm>
                <a:off x="3736912" y="29232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3AA79A8-79B6-AEAA-C73F-AADB9C6CDBA6}"/>
                  </a:ext>
                </a:extLst>
              </p14:cNvPr>
              <p14:cNvContentPartPr/>
              <p14:nvPr/>
            </p14:nvContentPartPr>
            <p14:xfrm>
              <a:off x="1761232" y="1811903"/>
              <a:ext cx="3600" cy="360"/>
            </p14:xfrm>
          </p:contentPart>
        </mc:Choice>
        <mc:Fallback xmlns="">
          <p:pic>
            <p:nvPicPr>
              <p:cNvPr id="8" name="Ink 7">
                <a:extLst>
                  <a:ext uri="{FF2B5EF4-FFF2-40B4-BE49-F238E27FC236}">
                    <a16:creationId xmlns:a16="http://schemas.microsoft.com/office/drawing/2014/main" id="{33AA79A8-79B6-AEAA-C73F-AADB9C6CDBA6}"/>
                  </a:ext>
                </a:extLst>
              </p:cNvPr>
              <p:cNvPicPr/>
              <p:nvPr/>
            </p:nvPicPr>
            <p:blipFill>
              <a:blip r:embed="rId9"/>
              <a:stretch>
                <a:fillRect/>
              </a:stretch>
            </p:blipFill>
            <p:spPr>
              <a:xfrm>
                <a:off x="1756912" y="1807583"/>
                <a:ext cx="122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D1C26321-40F5-AC7C-3A3F-4783AD877269}"/>
                  </a:ext>
                </a:extLst>
              </p14:cNvPr>
              <p14:cNvContentPartPr/>
              <p14:nvPr/>
            </p14:nvContentPartPr>
            <p14:xfrm>
              <a:off x="955912" y="1593743"/>
              <a:ext cx="360" cy="360"/>
            </p14:xfrm>
          </p:contentPart>
        </mc:Choice>
        <mc:Fallback xmlns="">
          <p:pic>
            <p:nvPicPr>
              <p:cNvPr id="10" name="Ink 9">
                <a:extLst>
                  <a:ext uri="{FF2B5EF4-FFF2-40B4-BE49-F238E27FC236}">
                    <a16:creationId xmlns:a16="http://schemas.microsoft.com/office/drawing/2014/main" id="{D1C26321-40F5-AC7C-3A3F-4783AD877269}"/>
                  </a:ext>
                </a:extLst>
              </p:cNvPr>
              <p:cNvPicPr/>
              <p:nvPr/>
            </p:nvPicPr>
            <p:blipFill>
              <a:blip r:embed="rId5"/>
              <a:stretch>
                <a:fillRect/>
              </a:stretch>
            </p:blipFill>
            <p:spPr>
              <a:xfrm>
                <a:off x="951592" y="15894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585FCB-FB02-BABA-FBA3-16A0146C132F}"/>
                  </a:ext>
                </a:extLst>
              </p14:cNvPr>
              <p14:cNvContentPartPr/>
              <p14:nvPr/>
            </p14:nvContentPartPr>
            <p14:xfrm>
              <a:off x="561712" y="1308623"/>
              <a:ext cx="360" cy="360"/>
            </p14:xfrm>
          </p:contentPart>
        </mc:Choice>
        <mc:Fallback xmlns="">
          <p:pic>
            <p:nvPicPr>
              <p:cNvPr id="11" name="Ink 10">
                <a:extLst>
                  <a:ext uri="{FF2B5EF4-FFF2-40B4-BE49-F238E27FC236}">
                    <a16:creationId xmlns:a16="http://schemas.microsoft.com/office/drawing/2014/main" id="{3A585FCB-FB02-BABA-FBA3-16A0146C132F}"/>
                  </a:ext>
                </a:extLst>
              </p:cNvPr>
              <p:cNvPicPr/>
              <p:nvPr/>
            </p:nvPicPr>
            <p:blipFill>
              <a:blip r:embed="rId5"/>
              <a:stretch>
                <a:fillRect/>
              </a:stretch>
            </p:blipFill>
            <p:spPr>
              <a:xfrm>
                <a:off x="557392" y="130430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05F5A055-8927-6D1B-9717-5E926DA314B9}"/>
                  </a:ext>
                </a:extLst>
              </p14:cNvPr>
              <p14:cNvContentPartPr/>
              <p14:nvPr/>
            </p14:nvContentPartPr>
            <p14:xfrm>
              <a:off x="3044992" y="385943"/>
              <a:ext cx="360" cy="360"/>
            </p14:xfrm>
          </p:contentPart>
        </mc:Choice>
        <mc:Fallback xmlns="">
          <p:pic>
            <p:nvPicPr>
              <p:cNvPr id="12" name="Ink 11">
                <a:extLst>
                  <a:ext uri="{FF2B5EF4-FFF2-40B4-BE49-F238E27FC236}">
                    <a16:creationId xmlns:a16="http://schemas.microsoft.com/office/drawing/2014/main" id="{05F5A055-8927-6D1B-9717-5E926DA314B9}"/>
                  </a:ext>
                </a:extLst>
              </p:cNvPr>
              <p:cNvPicPr/>
              <p:nvPr/>
            </p:nvPicPr>
            <p:blipFill>
              <a:blip r:embed="rId5"/>
              <a:stretch>
                <a:fillRect/>
              </a:stretch>
            </p:blipFill>
            <p:spPr>
              <a:xfrm>
                <a:off x="3040672" y="381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8C074070-2820-3891-EE3D-BDAF23E1CD70}"/>
                  </a:ext>
                </a:extLst>
              </p14:cNvPr>
              <p14:cNvContentPartPr/>
              <p14:nvPr/>
            </p14:nvContentPartPr>
            <p14:xfrm>
              <a:off x="2726392" y="628943"/>
              <a:ext cx="360" cy="360"/>
            </p14:xfrm>
          </p:contentPart>
        </mc:Choice>
        <mc:Fallback xmlns="">
          <p:pic>
            <p:nvPicPr>
              <p:cNvPr id="13" name="Ink 12">
                <a:extLst>
                  <a:ext uri="{FF2B5EF4-FFF2-40B4-BE49-F238E27FC236}">
                    <a16:creationId xmlns:a16="http://schemas.microsoft.com/office/drawing/2014/main" id="{8C074070-2820-3891-EE3D-BDAF23E1CD70}"/>
                  </a:ext>
                </a:extLst>
              </p:cNvPr>
              <p:cNvPicPr/>
              <p:nvPr/>
            </p:nvPicPr>
            <p:blipFill>
              <a:blip r:embed="rId5"/>
              <a:stretch>
                <a:fillRect/>
              </a:stretch>
            </p:blipFill>
            <p:spPr>
              <a:xfrm>
                <a:off x="2722072" y="624623"/>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00ADC458-5AC6-C23C-4AC4-5DE87E15E29A}"/>
                  </a:ext>
                </a:extLst>
              </p14:cNvPr>
              <p14:cNvContentPartPr/>
              <p14:nvPr/>
            </p14:nvContentPartPr>
            <p14:xfrm>
              <a:off x="1207552" y="1166063"/>
              <a:ext cx="9000" cy="360"/>
            </p14:xfrm>
          </p:contentPart>
        </mc:Choice>
        <mc:Fallback xmlns="">
          <p:pic>
            <p:nvPicPr>
              <p:cNvPr id="37" name="Ink 36">
                <a:extLst>
                  <a:ext uri="{FF2B5EF4-FFF2-40B4-BE49-F238E27FC236}">
                    <a16:creationId xmlns:a16="http://schemas.microsoft.com/office/drawing/2014/main" id="{00ADC458-5AC6-C23C-4AC4-5DE87E15E29A}"/>
                  </a:ext>
                </a:extLst>
              </p:cNvPr>
              <p:cNvPicPr/>
              <p:nvPr/>
            </p:nvPicPr>
            <p:blipFill>
              <a:blip r:embed="rId15"/>
              <a:stretch>
                <a:fillRect/>
              </a:stretch>
            </p:blipFill>
            <p:spPr>
              <a:xfrm>
                <a:off x="1203232" y="1161743"/>
                <a:ext cx="1764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39">
                <a:extLst>
                  <a:ext uri="{FF2B5EF4-FFF2-40B4-BE49-F238E27FC236}">
                    <a16:creationId xmlns:a16="http://schemas.microsoft.com/office/drawing/2014/main" id="{C2319BA7-60EF-2D87-C95B-DF100EB8F27D}"/>
                  </a:ext>
                </a:extLst>
              </p14:cNvPr>
              <p14:cNvContentPartPr/>
              <p14:nvPr/>
            </p14:nvContentPartPr>
            <p14:xfrm>
              <a:off x="1677712" y="2172263"/>
              <a:ext cx="360" cy="360"/>
            </p14:xfrm>
          </p:contentPart>
        </mc:Choice>
        <mc:Fallback xmlns="">
          <p:pic>
            <p:nvPicPr>
              <p:cNvPr id="40" name="Ink 39">
                <a:extLst>
                  <a:ext uri="{FF2B5EF4-FFF2-40B4-BE49-F238E27FC236}">
                    <a16:creationId xmlns:a16="http://schemas.microsoft.com/office/drawing/2014/main" id="{C2319BA7-60EF-2D87-C95B-DF100EB8F27D}"/>
                  </a:ext>
                </a:extLst>
              </p:cNvPr>
              <p:cNvPicPr/>
              <p:nvPr/>
            </p:nvPicPr>
            <p:blipFill>
              <a:blip r:embed="rId5"/>
              <a:stretch>
                <a:fillRect/>
              </a:stretch>
            </p:blipFill>
            <p:spPr>
              <a:xfrm>
                <a:off x="1673392" y="2167943"/>
                <a:ext cx="9000" cy="9000"/>
              </a:xfrm>
              <a:prstGeom prst="rect">
                <a:avLst/>
              </a:prstGeom>
            </p:spPr>
          </p:pic>
        </mc:Fallback>
      </mc:AlternateContent>
    </p:spTree>
    <p:extLst>
      <p:ext uri="{BB962C8B-B14F-4D97-AF65-F5344CB8AC3E}">
        <p14:creationId xmlns:p14="http://schemas.microsoft.com/office/powerpoint/2010/main" val="302373516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780</TotalTime>
  <Words>1736</Words>
  <Application>Microsoft Office PowerPoint</Application>
  <PresentationFormat>On-screen Show (16:9)</PresentationFormat>
  <Paragraphs>131</Paragraphs>
  <Slides>31</Slides>
  <Notes>31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Alfa Slab One</vt:lpstr>
      <vt:lpstr>Arial</vt:lpstr>
      <vt:lpstr>Proxima Nova</vt:lpstr>
      <vt:lpstr>Gameday</vt:lpstr>
      <vt:lpstr>Môi trường phát triển Java Spring Boot</vt:lpstr>
      <vt:lpstr>Mục tiêu bài học</vt:lpstr>
      <vt:lpstr>Cài đặt môi trường phát triển Java Spring Boot</vt:lpstr>
      <vt:lpstr>Cài đặt các phần mềm/công cụ</vt:lpstr>
      <vt:lpstr>Phiên bản phần mềm</vt:lpstr>
      <vt:lpstr>Cài đặt trên môi trường Windows 11</vt:lpstr>
      <vt:lpstr>Tạo dự án Spring Boot</vt:lpstr>
      <vt:lpstr>Sử dụng Spring Initializr</vt:lpstr>
      <vt:lpstr>Sử dụng Spring Initializr</vt:lpstr>
      <vt:lpstr>Sử dụng Spring Initializr</vt:lpstr>
      <vt:lpstr>Tạo trực tiếp với IntelliJ IDEA</vt:lpstr>
      <vt:lpstr>Tạo trực tiếp với IntelliJ IDEA</vt:lpstr>
      <vt:lpstr>Tạo trực tiếp với IntelliJ IDEA</vt:lpstr>
      <vt:lpstr>Cấu trúc dự án Spring Boot (maven)</vt:lpstr>
      <vt:lpstr>Cấu trúc dự án Spring Boot (maven)</vt:lpstr>
      <vt:lpstr>Cấu trúc dự án Spring Boot (maven)</vt:lpstr>
      <vt:lpstr>Kiến trúc dự án Java Spring Boot</vt:lpstr>
      <vt:lpstr>Kiến trúc dự án Java Spring Boot</vt:lpstr>
      <vt:lpstr>POM</vt:lpstr>
      <vt:lpstr>Tệp pom.xml</vt:lpstr>
      <vt:lpstr>Tệp pom.xml</vt:lpstr>
      <vt:lpstr>Tệp pom.xml</vt:lpstr>
      <vt:lpstr>Tệp pom.xml</vt:lpstr>
      <vt:lpstr>Tệp pom.xml</vt:lpstr>
      <vt:lpstr>Maven build</vt:lpstr>
      <vt:lpstr>Maven build là gì?</vt:lpstr>
      <vt:lpstr>Maven build là gì?</vt:lpstr>
      <vt:lpstr>Maven build là gì?</vt:lpstr>
      <vt:lpstr>DevTools và Live Reload</vt:lpstr>
      <vt:lpstr>Dev Tools là gì?</vt:lpstr>
      <vt:lpstr>Dev Tools và Live Reload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Java</dc:title>
  <dc:creator>Kieu Tuan Dung</dc:creator>
  <cp:lastModifiedBy>Kieu Tuan Dung</cp:lastModifiedBy>
  <cp:revision>460</cp:revision>
  <dcterms:modified xsi:type="dcterms:W3CDTF">2023-04-03T09:44:09Z</dcterms:modified>
</cp:coreProperties>
</file>