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3852738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3852738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3852738d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3852738d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3852738d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3852738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3852738d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3852738d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3852738d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3852738d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3852738d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3852738d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SuperArray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Disadvantage in Java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array is a container object that holds a fixed number of values of a single type. The length of an array is established when the array is created.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creation, its length is fixed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resize and array and add more elements?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SuperArray Class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create a dynamic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will </a:t>
            </a:r>
            <a:r>
              <a:rPr lang="en"/>
              <a:t>behave</a:t>
            </a:r>
            <a:r>
              <a:rPr lang="en"/>
              <a:t> as a list in Python.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variables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=&gt; Array of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ize =&gt; Number of actual elements in the 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Important: size and </a:t>
            </a:r>
            <a:r>
              <a:rPr lang="en"/>
              <a:t>length</a:t>
            </a:r>
            <a:r>
              <a:rPr lang="en"/>
              <a:t> are not the same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ata.length: the total capacity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size: elements that have been added to the array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696475"/>
            <a:ext cx="46221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create a SuperArray object like this: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SuperArray supArr = new SuperArray()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should you define your constructor?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379750" y="904825"/>
            <a:ext cx="37932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public SuperArray(){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// initialize instance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// Indicate the array capacity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616550" y="2122550"/>
            <a:ext cx="755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17000" y="2552925"/>
            <a:ext cx="46221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create a SuperArray object indicating the initial capacity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SuperArray supArr = new SuperArray(10)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should you define your constructor?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5474450" y="2837475"/>
            <a:ext cx="37932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public SuperArray(int initialCapacity){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// initialize instance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	// Assign the array capacity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// using the parameter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}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620275"/>
            <a:ext cx="8520600" cy="4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</a:t>
            </a:r>
            <a:r>
              <a:rPr lang="en"/>
              <a:t>: supArr.add("First")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Print</a:t>
            </a:r>
            <a:r>
              <a:rPr lang="en"/>
              <a:t>: It will print ["First"]. It does not print null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Get size</a:t>
            </a:r>
            <a:r>
              <a:rPr lang="en"/>
              <a:t>: Return the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=&gt; ["First",</a:t>
            </a:r>
            <a:r>
              <a:rPr lang="en"/>
              <a:t> ?,  ?,  ?,  ?,  ?,  ?, …..</a:t>
            </a:r>
            <a:r>
              <a:rPr lang="en"/>
              <a:t>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size =&gt;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Adding more: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supArr.add("Second")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supArr.add("Third")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=&gt; ["First", "Second",  "Third",  ?,  ?,  ?,  ?, …..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size =&gt;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593725"/>
            <a:ext cx="8520600" cy="4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Get a single value by index: </a:t>
            </a:r>
            <a:r>
              <a:rPr lang="en"/>
              <a:t>supArr.get(0) =&gt; "First"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Set</a:t>
            </a:r>
            <a:r>
              <a:rPr b="1" lang="en"/>
              <a:t> a single value by index: </a:t>
            </a:r>
            <a:r>
              <a:rPr lang="en"/>
              <a:t>supArr.set(0, "Primero") =&gt; Will replace "Primero"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Remove by index: </a:t>
            </a:r>
            <a:r>
              <a:rPr lang="en"/>
              <a:t>supArr.remove(0) =&gt; Removes element at index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 =&gt; ["Second",  "Third",  ?,  ?,  ?,  ?, ….. ]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size =&gt;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Remove by value: </a:t>
            </a:r>
            <a:r>
              <a:rPr lang="en"/>
              <a:t>supArr.remove("Third") =&gt; Removes the leftmost element that matches the string received as parameter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=&gt; ["Second",  ?,  ?,  ?,  ?,  ?, ….. ]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size =&gt;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