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265" autoAdjust="0"/>
  </p:normalViewPr>
  <p:slideViewPr>
    <p:cSldViewPr snapToGrid="0">
      <p:cViewPr varScale="1">
        <p:scale>
          <a:sx n="57" d="100"/>
          <a:sy n="57" d="100"/>
        </p:scale>
        <p:origin x="1016" y="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670C6D-899E-40EB-8098-6954FCB9E0FF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D73FEE-29FC-46E6-B3D6-6BCE799F8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787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D73FEE-29FC-46E6-B3D6-6BCE799F8F9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661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DB0FE-DBE0-4C85-B3B0-AC378806BA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7977F5-95A8-41B9-9D5E-07EA0F124C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4B67E-F185-4A1C-BB32-B611BB1E7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E343C-AC28-4005-B297-8CAD1BACE990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0F226E-6C9D-4EB2-B3EE-BE43EEE0B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1A3B9-BD3F-4C7B-BCA2-3FB35DE4A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3D9B2-EC02-4031-8FF7-FC2AA2CAB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313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2F9F9-153B-47B6-927D-8490A50F4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FAE63D-3FFB-4743-86FE-93CF4291D6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081D27-9424-4D46-AD6F-B2A2566F6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E343C-AC28-4005-B297-8CAD1BACE990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090C6-D83E-46BA-8332-604D7AFB8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71BE50-B0CD-4D45-BE91-DC0B76D90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3D9B2-EC02-4031-8FF7-FC2AA2CAB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55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9E6FA0-687C-4618-BA16-EC042C6FEA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6D872B-BDA7-4B33-B669-EBA92666B1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9613E-2284-488E-B089-2960A74DF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E343C-AC28-4005-B297-8CAD1BACE990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6056C-378C-42DF-BF91-6DC35BE1E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11F22-1A83-4B50-A250-F3A927AA5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3D9B2-EC02-4031-8FF7-FC2AA2CAB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983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83620-28B7-4A29-B5BB-96712F060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3EF0D-7A16-45B4-818A-0F23BDFBB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8E842-BEB0-499F-95F2-6D6062A6C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E343C-AC28-4005-B297-8CAD1BACE990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2D7BD9-8E61-453B-904E-911F30117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2C128-EBDC-454C-A1AE-5BB2C7BA4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3D9B2-EC02-4031-8FF7-FC2AA2CAB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061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8745F-26C1-44A8-8D58-7D4E7A728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B7A7A5-187D-429F-B782-E78786FBA4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E3D20-7EF3-4300-9067-3F5069530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E343C-AC28-4005-B297-8CAD1BACE990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94994C-0C1A-45D0-8AB1-B97FE340D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74E8D-2D73-40F8-B83F-1FDEF4B07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3D9B2-EC02-4031-8FF7-FC2AA2CAB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137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B3F62-7988-47DA-8F26-CD7AB92C7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27FDD-76C7-4D45-BBE8-9C2A87A2A7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6F300E-D8C6-4993-8F7B-43C12F66CC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495D91-1E34-4632-93F0-07188D330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E343C-AC28-4005-B297-8CAD1BACE990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B21D9A-8A73-4BB6-AD6B-925A0F1DD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6247CB-32AF-4DA0-A251-F637FC6C6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3D9B2-EC02-4031-8FF7-FC2AA2CAB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785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60964-2A9E-4D3F-B5E3-6472D4000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B9B659-60BB-4B20-B1C0-EED8128B0C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8C0BD8-44A1-48E7-B83F-7C1C53170D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E1549F-D8B0-4B9D-9134-A0ECCF21EF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CFC672-218C-4ED5-BC13-61B7473586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69507A-DD9B-446D-B05C-A25F59793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E343C-AC28-4005-B297-8CAD1BACE990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4A2775-D677-4B83-A43D-846EF3E8F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F073AC-E60F-48AD-BF4E-B8BA937C8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3D9B2-EC02-4031-8FF7-FC2AA2CAB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812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22405-D582-49BC-8467-2DCE4BEDB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3663B5-EA93-4A5D-AC16-27D7BCF70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E343C-AC28-4005-B297-8CAD1BACE990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5C5E06-0826-4BF5-A32F-513B63330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11437C-0EB2-449F-B9FA-FA1DF3B52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3D9B2-EC02-4031-8FF7-FC2AA2CAB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636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CF6326-08EB-46D9-A980-3865AECC3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E343C-AC28-4005-B297-8CAD1BACE990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B68253-DB60-4746-8CE5-836A37AC1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1516D7-91FB-43A6-9077-2D500C91D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3D9B2-EC02-4031-8FF7-FC2AA2CAB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13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939AF-1DA8-415E-9981-94EB523BE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4BA6B-4F6E-4631-ADC1-2A0EFE6568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14CF92-802C-48CB-BB2E-4AAFCACAB9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E4D1BB-1332-4552-AF93-95C171E4B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E343C-AC28-4005-B297-8CAD1BACE990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34D5B3-1EE4-4CD7-8256-32434285D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148645-2847-4810-8251-27F9C2E51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3D9B2-EC02-4031-8FF7-FC2AA2CAB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725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78EFB-672E-4285-8D4C-9503C1936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733437-E891-4E83-87FF-9B07FF9122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84EA92-3299-49E3-8E90-A134C56E53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799E5C-C888-4ABE-A3B9-0FDDCECFE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E343C-AC28-4005-B297-8CAD1BACE990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914CBB-86C9-49B8-BBBA-12AEC7F23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A4C3FC-9DC0-4051-B05E-DD4152416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3D9B2-EC02-4031-8FF7-FC2AA2CAB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827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7B3EA9-033E-43A6-A084-98A722A44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7027CB-97D1-46B3-A2F7-F997460AF5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29F173-2555-42BE-B0E2-D303835BFF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E343C-AC28-4005-B297-8CAD1BACE990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DA596-5F9D-4FCD-B7D1-ECBC789B05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912265-66FF-41F1-9F36-CC3FE2773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3D9B2-EC02-4031-8FF7-FC2AA2CAB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835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hape, arrow&#10;&#10;Description automatically generated">
            <a:extLst>
              <a:ext uri="{FF2B5EF4-FFF2-40B4-BE49-F238E27FC236}">
                <a16:creationId xmlns:a16="http://schemas.microsoft.com/office/drawing/2014/main" id="{088ADC78-41C2-4D0D-8569-8F7294A66C9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EDEDED"/>
              </a:clrFrom>
              <a:clrTo>
                <a:srgbClr val="EDEDE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580" y="0"/>
            <a:ext cx="8382000" cy="6667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EACCE9B-C665-44FA-B8F3-2F70735EA10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</a:blip>
          <a:stretch>
            <a:fillRect/>
          </a:stretch>
        </p:blipFill>
        <p:spPr>
          <a:xfrm>
            <a:off x="4864017" y="1615268"/>
            <a:ext cx="2143125" cy="9334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FFE42C8-B645-4D89-B4D0-E41B0766D80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</a:blip>
          <a:stretch>
            <a:fillRect/>
          </a:stretch>
        </p:blipFill>
        <p:spPr>
          <a:xfrm>
            <a:off x="4012213" y="2812392"/>
            <a:ext cx="2409825" cy="9334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8BA2E0A-DEF1-44AD-8EC2-DEA07E3F4C3E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</a:blip>
          <a:stretch>
            <a:fillRect/>
          </a:stretch>
        </p:blipFill>
        <p:spPr>
          <a:xfrm>
            <a:off x="5040287" y="3981106"/>
            <a:ext cx="2409825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011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E38C321-6C0D-440A-88AD-8D7CA44E792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318" y="168582"/>
            <a:ext cx="5917364" cy="6520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214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8459E440-7346-477C-81D9-4DB7AA4FA098}"/>
              </a:ext>
            </a:extLst>
          </p:cNvPr>
          <p:cNvGrpSpPr/>
          <p:nvPr/>
        </p:nvGrpSpPr>
        <p:grpSpPr>
          <a:xfrm>
            <a:off x="2588650" y="1594003"/>
            <a:ext cx="4871577" cy="2067653"/>
            <a:chOff x="2588650" y="1594003"/>
            <a:chExt cx="4871577" cy="2067653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A718DACF-05DD-4B52-8FDD-673B45CA77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70000" contrast="-70000"/>
            </a:blip>
            <a:stretch>
              <a:fillRect/>
            </a:stretch>
          </p:blipFill>
          <p:spPr>
            <a:xfrm>
              <a:off x="2588650" y="1594003"/>
              <a:ext cx="2143125" cy="933450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C635689-6BF7-402F-A604-EB3016DEB0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70000" contrast="-70000"/>
            </a:blip>
            <a:stretch>
              <a:fillRect/>
            </a:stretch>
          </p:blipFill>
          <p:spPr>
            <a:xfrm>
              <a:off x="5050402" y="1594003"/>
              <a:ext cx="2409825" cy="933450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5381352-41EB-45BD-8DEA-864810B91C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70000" contrast="-70000"/>
            </a:blip>
            <a:stretch>
              <a:fillRect/>
            </a:stretch>
          </p:blipFill>
          <p:spPr>
            <a:xfrm>
              <a:off x="3845489" y="2728206"/>
              <a:ext cx="2409825" cy="9334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38290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3078</TotalTime>
  <Words>1</Words>
  <Application>Microsoft Office PowerPoint</Application>
  <PresentationFormat>Widescreen</PresentationFormat>
  <Paragraphs>1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Nair,Aditya</dc:creator>
  <cp:lastModifiedBy>Nair,Aditya</cp:lastModifiedBy>
  <cp:revision>10</cp:revision>
  <dcterms:created xsi:type="dcterms:W3CDTF">2021-06-23T19:57:17Z</dcterms:created>
  <dcterms:modified xsi:type="dcterms:W3CDTF">2021-08-09T23:50:51Z</dcterms:modified>
</cp:coreProperties>
</file>