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65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70C6D-899E-40EB-8098-6954FCB9E0F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73FEE-29FC-46E6-B3D6-6BCE799F8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8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73FEE-29FC-46E6-B3D6-6BCE799F8F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B0FE-DBE0-4C85-B3B0-AC37880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977F5-95A8-41B9-9D5E-07EA0F124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B67E-F185-4A1C-BB32-B611BB1E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226E-6C9D-4EB2-B3EE-BE43EEE0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A3B9-BD3F-4C7B-BCA2-3FB35DE4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F9F9-153B-47B6-927D-8490A50F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AE63D-3FFB-4743-86FE-93CF4291D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1D27-9424-4D46-AD6F-B2A2566F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90C6-D83E-46BA-8332-604D7AFB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BE50-B0CD-4D45-BE91-DC0B76D9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E6FA0-687C-4618-BA16-EC042C6F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D872B-BDA7-4B33-B669-EBA92666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613E-2284-488E-B089-2960A74D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056C-378C-42DF-BF91-6DC35BE1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1F22-1A83-4B50-A250-F3A927AA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3620-28B7-4A29-B5BB-96712F06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EF0D-7A16-45B4-818A-0F23BDFB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8E842-BEB0-499F-95F2-6D6062A6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7BD9-8E61-453B-904E-911F3011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C128-EBDC-454C-A1AE-5BB2C7BA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745F-26C1-44A8-8D58-7D4E7A72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7A7A5-187D-429F-B782-E78786FB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3D20-7EF3-4300-9067-3F506953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994C-0C1A-45D0-8AB1-B97FE340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4E8D-2D73-40F8-B83F-1FDEF4B0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3F62-7988-47DA-8F26-CD7AB92C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7FDD-76C7-4D45-BBE8-9C2A87A2A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F300E-D8C6-4993-8F7B-43C12F66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95D91-1E34-4632-93F0-07188D3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21D9A-8A73-4BB6-AD6B-925A0F1D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247CB-32AF-4DA0-A251-F637FC6C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8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0964-2A9E-4D3F-B5E3-6472D400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9B659-60BB-4B20-B1C0-EED8128B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C0BD8-44A1-48E7-B83F-7C1C5317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1549F-D8B0-4B9D-9134-A0ECCF21E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FC672-218C-4ED5-BC13-61B747358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9507A-DD9B-446D-B05C-A25F5979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A2775-D677-4B83-A43D-846EF3E8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073AC-E60F-48AD-BF4E-B8BA937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2405-D582-49BC-8467-2DCE4BED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663B5-EA93-4A5D-AC16-27D7BCF7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5E06-0826-4BF5-A32F-513B6333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1437C-0EB2-449F-B9FA-FA1DF3B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F6326-08EB-46D9-A980-3865AECC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68253-DB60-4746-8CE5-836A37AC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516D7-91FB-43A6-9077-2D500C91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39AF-1DA8-415E-9981-94EB523B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BA6B-4F6E-4631-ADC1-2A0EFE65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CF92-802C-48CB-BB2E-4AAFCACA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D1BB-1332-4552-AF93-95C171E4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4D5B3-1EE4-4CD7-8256-32434285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48645-2847-4810-8251-27F9C2E5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2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8EFB-672E-4285-8D4C-9503C193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33437-E891-4E83-87FF-9B07FF912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4EA92-3299-49E3-8E90-A134C56E5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99E5C-C888-4ABE-A3B9-0FDDCECF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4CBB-86C9-49B8-BBBA-12AEC7F2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4C3FC-9DC0-4051-B05E-DD415241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B3EA9-033E-43A6-A084-98A722A4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27CB-97D1-46B3-A2F7-F997460A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F173-2555-42BE-B0E2-D303835BF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E343C-AC28-4005-B297-8CAD1BACE99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A596-5F9D-4FCD-B7D1-ECBC789B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2265-66FF-41F1-9F36-CC3FE277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D9B2-EC02-4031-8FF7-FC2AA2CA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088ADC78-41C2-4D0D-8569-8F7294A66C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80" y="0"/>
            <a:ext cx="8382000" cy="666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ACCE9B-C665-44FA-B8F3-2F70735EA1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864017" y="1615268"/>
            <a:ext cx="2143125" cy="93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E42C8-B645-4D89-B4D0-E41B0766D80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012213" y="2812392"/>
            <a:ext cx="2409825" cy="933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BA2E0A-DEF1-44AD-8EC2-DEA07E3F4C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5040287" y="3981106"/>
            <a:ext cx="24098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E38C321-6C0D-440A-88AD-8D7CA44E79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83" y="262198"/>
            <a:ext cx="5917364" cy="65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459E440-7346-477C-81D9-4DB7AA4FA098}"/>
              </a:ext>
            </a:extLst>
          </p:cNvPr>
          <p:cNvGrpSpPr/>
          <p:nvPr/>
        </p:nvGrpSpPr>
        <p:grpSpPr>
          <a:xfrm>
            <a:off x="2588650" y="1594003"/>
            <a:ext cx="4871577" cy="2067653"/>
            <a:chOff x="2588650" y="1594003"/>
            <a:chExt cx="4871577" cy="20676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718DACF-05DD-4B52-8FDD-673B45CA7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2588650" y="1594003"/>
              <a:ext cx="2143125" cy="9334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635689-6BF7-402F-A604-EB3016DEB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5050402" y="1594003"/>
              <a:ext cx="2409825" cy="9334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381352-41EB-45BD-8DEA-864810B91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</a:blip>
            <a:stretch>
              <a:fillRect/>
            </a:stretch>
          </p:blipFill>
          <p:spPr>
            <a:xfrm>
              <a:off x="3845489" y="2728206"/>
              <a:ext cx="2409825" cy="933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29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Nair,Aditya</dc:creator>
  <cp:lastModifiedBy>Nair,Aditya</cp:lastModifiedBy>
  <cp:revision>9</cp:revision>
  <dcterms:created xsi:type="dcterms:W3CDTF">2021-06-23T19:57:17Z</dcterms:created>
  <dcterms:modified xsi:type="dcterms:W3CDTF">2021-07-24T03:21:26Z</dcterms:modified>
</cp:coreProperties>
</file>