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4D6E-A422-4760-A7F3-08BCF13282BD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078B-AFF7-4BBF-A67A-66E3A69AC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73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4D6E-A422-4760-A7F3-08BCF13282BD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078B-AFF7-4BBF-A67A-66E3A69AC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47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4D6E-A422-4760-A7F3-08BCF13282BD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078B-AFF7-4BBF-A67A-66E3A69AC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29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4D6E-A422-4760-A7F3-08BCF13282BD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078B-AFF7-4BBF-A67A-66E3A69AC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4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4D6E-A422-4760-A7F3-08BCF13282BD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078B-AFF7-4BBF-A67A-66E3A69AC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35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4D6E-A422-4760-A7F3-08BCF13282BD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078B-AFF7-4BBF-A67A-66E3A69AC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28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4D6E-A422-4760-A7F3-08BCF13282BD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078B-AFF7-4BBF-A67A-66E3A69AC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88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4D6E-A422-4760-A7F3-08BCF13282BD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078B-AFF7-4BBF-A67A-66E3A69AC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0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4D6E-A422-4760-A7F3-08BCF13282BD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078B-AFF7-4BBF-A67A-66E3A69AC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67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4D6E-A422-4760-A7F3-08BCF13282BD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078B-AFF7-4BBF-A67A-66E3A69AC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65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4D6E-A422-4760-A7F3-08BCF13282BD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078B-AFF7-4BBF-A67A-66E3A69AC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76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4D6E-A422-4760-A7F3-08BCF13282BD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2078B-AFF7-4BBF-A67A-66E3A69AC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8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Customer Flight Booking 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50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Objective</a:t>
            </a:r>
            <a:r>
              <a:rPr lang="en-US" sz="1600" dirty="0" smtClean="0"/>
              <a:t>: </a:t>
            </a:r>
          </a:p>
          <a:p>
            <a:pPr marL="0" indent="0">
              <a:buNone/>
            </a:pPr>
            <a:r>
              <a:rPr lang="en-US" sz="1600" dirty="0" smtClean="0"/>
              <a:t>To predict whether customers will book a flight based on historical booking data using a Random Forest Classifier.</a:t>
            </a:r>
          </a:p>
          <a:p>
            <a:pPr marL="0" indent="0">
              <a:buNone/>
            </a:pPr>
            <a:r>
              <a:rPr lang="en-US" sz="1600" b="1" dirty="0" err="1" smtClean="0"/>
              <a:t>Dataset</a:t>
            </a:r>
            <a:r>
              <a:rPr lang="en-US" sz="1600" dirty="0" err="1" smtClean="0"/>
              <a:t>:</a:t>
            </a:r>
            <a:r>
              <a:rPr lang="en-US" sz="1600" b="1" dirty="0" err="1" smtClean="0"/>
              <a:t>Total</a:t>
            </a:r>
            <a:r>
              <a:rPr lang="en-US" sz="1600" b="1" dirty="0" smtClean="0"/>
              <a:t> Records</a:t>
            </a:r>
            <a:r>
              <a:rPr lang="en-US" sz="1600" dirty="0" smtClean="0"/>
              <a:t>: 16,500</a:t>
            </a:r>
          </a:p>
          <a:p>
            <a:pPr marL="0" indent="0">
              <a:buNone/>
            </a:pPr>
            <a:r>
              <a:rPr lang="en-US" sz="1600" b="1" dirty="0" smtClean="0"/>
              <a:t>Class Distribution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b="1" dirty="0" smtClean="0"/>
              <a:t>Will Not Book (0)</a:t>
            </a:r>
            <a:r>
              <a:rPr lang="en-US" sz="1600" dirty="0" smtClean="0"/>
              <a:t>: 14,042 instances (approx. 85%)</a:t>
            </a:r>
          </a:p>
          <a:p>
            <a:pPr lvl="1"/>
            <a:r>
              <a:rPr lang="en-US" sz="1600" b="1" dirty="0" smtClean="0"/>
              <a:t>Will Book (1)</a:t>
            </a:r>
            <a:r>
              <a:rPr lang="en-US" sz="1600" dirty="0" smtClean="0"/>
              <a:t>: 2,458 instances (approx. 15%)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259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Random Forest Classifier Results:</a:t>
            </a:r>
          </a:p>
          <a:p>
            <a:pPr marL="0" indent="0">
              <a:buNone/>
            </a:pPr>
            <a:r>
              <a:rPr lang="en-US" sz="1600" b="1" dirty="0" smtClean="0"/>
              <a:t>Overall Accuracy</a:t>
            </a:r>
            <a:r>
              <a:rPr lang="en-US" sz="1600" dirty="0" smtClean="0"/>
              <a:t>: 85%</a:t>
            </a:r>
          </a:p>
          <a:p>
            <a:r>
              <a:rPr lang="en-US" sz="1600" b="1" dirty="0" smtClean="0"/>
              <a:t>Precision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b="1" dirty="0" smtClean="0"/>
              <a:t>Class 0 (Will Not Book)</a:t>
            </a:r>
            <a:r>
              <a:rPr lang="en-US" sz="1600" dirty="0" smtClean="0"/>
              <a:t>: 86%</a:t>
            </a:r>
          </a:p>
          <a:p>
            <a:pPr lvl="1"/>
            <a:r>
              <a:rPr lang="en-US" sz="1600" b="1" dirty="0" smtClean="0"/>
              <a:t>Class 1 (Will Book)</a:t>
            </a:r>
            <a:r>
              <a:rPr lang="en-US" sz="1600" dirty="0" smtClean="0"/>
              <a:t>: 48%</a:t>
            </a:r>
          </a:p>
          <a:p>
            <a:r>
              <a:rPr lang="en-US" sz="1600" b="1" dirty="0" smtClean="0"/>
              <a:t>Recall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b="1" dirty="0" smtClean="0"/>
              <a:t>Class 0 (Will Not Book)</a:t>
            </a:r>
            <a:r>
              <a:rPr lang="en-US" sz="1600" dirty="0" smtClean="0"/>
              <a:t>: 98%</a:t>
            </a:r>
          </a:p>
          <a:p>
            <a:pPr lvl="1"/>
            <a:r>
              <a:rPr lang="en-US" sz="1600" b="1" dirty="0" smtClean="0"/>
              <a:t>Class 1 (Will Book)</a:t>
            </a:r>
            <a:r>
              <a:rPr lang="en-US" sz="1600" dirty="0" smtClean="0"/>
              <a:t>: 9%</a:t>
            </a:r>
          </a:p>
          <a:p>
            <a:r>
              <a:rPr lang="en-US" sz="1600" b="1" dirty="0" smtClean="0"/>
              <a:t>F1-Score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b="1" dirty="0" smtClean="0"/>
              <a:t>Class 0 (Will Not Book)</a:t>
            </a:r>
            <a:r>
              <a:rPr lang="en-US" sz="1600" dirty="0" smtClean="0"/>
              <a:t>: 92%</a:t>
            </a:r>
          </a:p>
          <a:p>
            <a:pPr lvl="1"/>
            <a:r>
              <a:rPr lang="en-US" sz="1600" b="1" dirty="0" smtClean="0"/>
              <a:t>Class 1 (Will Book)</a:t>
            </a:r>
            <a:r>
              <a:rPr lang="en-US" sz="1600" dirty="0" smtClean="0"/>
              <a:t>: 15%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12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Key Insights:</a:t>
            </a:r>
          </a:p>
          <a:p>
            <a:pPr marL="0" indent="0">
              <a:buNone/>
            </a:pPr>
            <a:r>
              <a:rPr lang="en-US" sz="1600" b="1" dirty="0" smtClean="0"/>
              <a:t>High accuracy</a:t>
            </a:r>
            <a:r>
              <a:rPr lang="en-US" sz="1600" dirty="0" smtClean="0"/>
              <a:t> (85%) in predicting whether a customer will not book, but </a:t>
            </a:r>
            <a:r>
              <a:rPr lang="en-US" sz="1600" b="1" dirty="0" smtClean="0"/>
              <a:t>low recall for bookings (Class 1)</a:t>
            </a:r>
            <a:r>
              <a:rPr lang="en-US" sz="1600" dirty="0" smtClean="0"/>
              <a:t>, indicating that many potential bookings are being missed by the model.</a:t>
            </a:r>
          </a:p>
          <a:p>
            <a:pPr marL="0" indent="0">
              <a:buNone/>
            </a:pPr>
            <a:r>
              <a:rPr lang="en-US" sz="1600" b="1" dirty="0" smtClean="0"/>
              <a:t>Class imbalance</a:t>
            </a:r>
            <a:r>
              <a:rPr lang="en-US" sz="1600" dirty="0" smtClean="0"/>
              <a:t> is affecting performance, as the majority of the data (85%) belongs to the "Will Not Book" class.</a:t>
            </a:r>
          </a:p>
          <a:p>
            <a:pPr marL="0" indent="0">
              <a:buNone/>
            </a:pPr>
            <a:r>
              <a:rPr lang="en-US" sz="1600" b="1" dirty="0" smtClean="0"/>
              <a:t>Recall for Class 1</a:t>
            </a:r>
            <a:r>
              <a:rPr lang="en-US" sz="1600" dirty="0" smtClean="0"/>
              <a:t> (Will Book) is only 9%, showing that the model struggles to identify customers who are likely to book.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5842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Features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51" y="1702724"/>
            <a:ext cx="6896698" cy="432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06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score 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5640"/>
            <a:ext cx="8229600" cy="447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081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217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Customer Flight Booking Prediction</vt:lpstr>
      <vt:lpstr>PowerPoint Presentation</vt:lpstr>
      <vt:lpstr>PowerPoint Presentation</vt:lpstr>
      <vt:lpstr>PowerPoint Presentation</vt:lpstr>
      <vt:lpstr>Important Features</vt:lpstr>
      <vt:lpstr>Accuracy score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Edison Paul</dc:creator>
  <cp:lastModifiedBy>Edison Paul</cp:lastModifiedBy>
  <cp:revision>2</cp:revision>
  <dcterms:created xsi:type="dcterms:W3CDTF">2024-10-23T13:51:05Z</dcterms:created>
  <dcterms:modified xsi:type="dcterms:W3CDTF">2024-10-23T14:52:49Z</dcterms:modified>
</cp:coreProperties>
</file>