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56" autoAdjust="0"/>
  </p:normalViewPr>
  <p:slideViewPr>
    <p:cSldViewPr snapToGrid="0">
      <p:cViewPr>
        <p:scale>
          <a:sx n="66" d="100"/>
          <a:sy n="66" d="100"/>
        </p:scale>
        <p:origin x="133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C1A9-28F7-4133-8A6D-AFDD6B0D632E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13EA-7A76-437B-BF87-11E98EED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4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Ask the team to write down what they think is the superpower of the team. A positive closing of the retrospective.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513EA-7A76-437B-BF87-11E98EED1D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4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88E75"/>
                </a:solidFill>
                <a:effectLst/>
                <a:latin typeface="+mn-lt"/>
              </a:rPr>
              <a:t>Think back on the last 4 weeks and share what you Liked about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88E75"/>
                </a:solidFill>
                <a:effectLst/>
                <a:latin typeface="+mn-lt"/>
              </a:rPr>
              <a:t>What new have you Learnt?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88E75"/>
                </a:solidFill>
                <a:effectLst/>
                <a:latin typeface="+mn-lt"/>
              </a:rPr>
              <a:t>What do you think was lacking?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88E75"/>
                </a:solidFill>
                <a:effectLst/>
                <a:latin typeface="+mn-lt"/>
              </a:rPr>
              <a:t>What were you longing for?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513EA-7A76-437B-BF87-11E98EED1D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5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5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9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8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4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1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7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11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2C80F7-1B5F-4C69-A452-EBF08696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74B91F01-0423-3585-ED10-35063D6E2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4" r="1" b="4241"/>
          <a:stretch/>
        </p:blipFill>
        <p:spPr>
          <a:xfrm>
            <a:off x="-5460" y="1"/>
            <a:ext cx="12197459" cy="68579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C13725-D5F5-497E-A96F-CB5C23423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934308"/>
            <a:ext cx="12191999" cy="492369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E9EEA-7B2C-F14D-50B9-F68A8784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LAST RETRO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64080-62B0-A274-22B6-D1BBFC57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r>
              <a:rPr lang="en-GB" sz="1600" dirty="0">
                <a:solidFill>
                  <a:srgbClr val="FFFFFF"/>
                </a:solidFill>
              </a:rPr>
              <a:t>GREEN TEAM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ike Taffy Cat">
            <a:extLst>
              <a:ext uri="{FF2B5EF4-FFF2-40B4-BE49-F238E27FC236}">
                <a16:creationId xmlns:a16="http://schemas.microsoft.com/office/drawing/2014/main" id="{D77E6785-4956-9137-0F45-ADD8931F1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57" y="421662"/>
            <a:ext cx="4758486" cy="47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CB80C-23FD-9F53-831B-990E3E9C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6108192" cy="365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SUPERPOWER</a:t>
            </a:r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024" y="571500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686CF4-E029-5C0E-E5C4-C77426CFDEC6}"/>
              </a:ext>
            </a:extLst>
          </p:cNvPr>
          <p:cNvSpPr txBox="1"/>
          <p:nvPr/>
        </p:nvSpPr>
        <p:spPr>
          <a:xfrm>
            <a:off x="368877" y="2379737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makes us work as a team?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5DD4B-F5D3-36FF-26D8-7D796EE5AEB6}"/>
              </a:ext>
            </a:extLst>
          </p:cNvPr>
          <p:cNvSpPr txBox="1"/>
          <p:nvPr/>
        </p:nvSpPr>
        <p:spPr>
          <a:xfrm>
            <a:off x="1134172" y="3503512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What do we do differently?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7983A-BA1E-9CC1-71A4-4853615EACC1}"/>
              </a:ext>
            </a:extLst>
          </p:cNvPr>
          <p:cNvSpPr txBox="1"/>
          <p:nvPr/>
        </p:nvSpPr>
        <p:spPr>
          <a:xfrm>
            <a:off x="-295034" y="4095640"/>
            <a:ext cx="6099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dirty="0">
                <a:solidFill>
                  <a:schemeClr val="accent3"/>
                </a:solidFill>
              </a:rPr>
            </a:b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What have we achieved?</a:t>
            </a:r>
            <a:endParaRPr lang="en-GB" dirty="0">
              <a:solidFill>
                <a:schemeClr val="accent3"/>
              </a:solidFill>
            </a:endParaRPr>
          </a:p>
        </p:txBody>
      </p:sp>
      <p:pic>
        <p:nvPicPr>
          <p:cNvPr id="19" name="Picture 18" descr="Regal Taffy Cat">
            <a:extLst>
              <a:ext uri="{FF2B5EF4-FFF2-40B4-BE49-F238E27FC236}">
                <a16:creationId xmlns:a16="http://schemas.microsoft.com/office/drawing/2014/main" id="{0AA8AF05-10AB-9DE1-94BD-EDD6A168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62" y="1344492"/>
            <a:ext cx="4463513" cy="44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43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3A6BC-3AA2-8014-110B-C56E2949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4L</a:t>
            </a:r>
            <a:r>
              <a:rPr lang="en-US" sz="4800" b="1"/>
              <a:t>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Sorry Taffy Cat">
            <a:extLst>
              <a:ext uri="{FF2B5EF4-FFF2-40B4-BE49-F238E27FC236}">
                <a16:creationId xmlns:a16="http://schemas.microsoft.com/office/drawing/2014/main" id="{DA0308BE-C6E8-B1A9-6EA7-B6E75AB71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46" y="1775946"/>
            <a:ext cx="3300869" cy="3300869"/>
          </a:xfrm>
          <a:prstGeom prst="rect">
            <a:avLst/>
          </a:prstGeom>
        </p:spPr>
      </p:pic>
      <p:pic>
        <p:nvPicPr>
          <p:cNvPr id="21" name="Picture 20" descr="Reply? Taffy Cat">
            <a:extLst>
              <a:ext uri="{FF2B5EF4-FFF2-40B4-BE49-F238E27FC236}">
                <a16:creationId xmlns:a16="http://schemas.microsoft.com/office/drawing/2014/main" id="{070F8136-44D9-D9CF-1A4C-FC3D26FEB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8" y="2125172"/>
            <a:ext cx="2958597" cy="2958597"/>
          </a:xfrm>
          <a:prstGeom prst="rect">
            <a:avLst/>
          </a:prstGeom>
        </p:spPr>
      </p:pic>
      <p:pic>
        <p:nvPicPr>
          <p:cNvPr id="15" name="Picture 14" descr="Dream Taffy Cat">
            <a:extLst>
              <a:ext uri="{FF2B5EF4-FFF2-40B4-BE49-F238E27FC236}">
                <a16:creationId xmlns:a16="http://schemas.microsoft.com/office/drawing/2014/main" id="{5ED86DED-4842-45CA-A197-ED60761CE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282" y="1895557"/>
            <a:ext cx="3054574" cy="305457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A3AA6B-C897-A180-9AF5-2D01510774E3}"/>
              </a:ext>
            </a:extLst>
          </p:cNvPr>
          <p:cNvSpPr txBox="1"/>
          <p:nvPr/>
        </p:nvSpPr>
        <p:spPr>
          <a:xfrm>
            <a:off x="1365374" y="5612210"/>
            <a:ext cx="100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LIKED</a:t>
            </a:r>
            <a:r>
              <a:rPr lang="en-GB" dirty="0"/>
              <a:t>			</a:t>
            </a:r>
            <a:r>
              <a:rPr lang="en-GB" dirty="0">
                <a:solidFill>
                  <a:schemeClr val="accent1"/>
                </a:solidFill>
              </a:rPr>
              <a:t>LEARNT</a:t>
            </a:r>
            <a:r>
              <a:rPr lang="en-GB" dirty="0"/>
              <a:t>  		</a:t>
            </a:r>
            <a:r>
              <a:rPr lang="en-GB" dirty="0">
                <a:solidFill>
                  <a:schemeClr val="accent6"/>
                </a:solidFill>
              </a:rPr>
              <a:t>LACKED</a:t>
            </a:r>
            <a:r>
              <a:rPr lang="en-GB" dirty="0"/>
              <a:t> 		</a:t>
            </a:r>
            <a:r>
              <a:rPr lang="en-GB" dirty="0">
                <a:solidFill>
                  <a:schemeClr val="accent3"/>
                </a:solidFill>
              </a:rPr>
              <a:t>LONGED</a:t>
            </a:r>
          </a:p>
        </p:txBody>
      </p:sp>
      <p:pic>
        <p:nvPicPr>
          <p:cNvPr id="59" name="Picture 58" descr="Thinking Taffy Cat">
            <a:extLst>
              <a:ext uri="{FF2B5EF4-FFF2-40B4-BE49-F238E27FC236}">
                <a16:creationId xmlns:a16="http://schemas.microsoft.com/office/drawing/2014/main" id="{C1C6A770-5D73-4CC7-E4D1-2A2BDAD7E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13" y="1823196"/>
            <a:ext cx="3235586" cy="3235586"/>
          </a:xfrm>
          <a:prstGeom prst="rect">
            <a:avLst/>
          </a:prstGeom>
        </p:spPr>
      </p:pic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303C94FE-D888-2696-FD13-CBAFAB7A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5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74B91F01-0423-3585-ED10-35063D6E2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07" b="4222"/>
          <a:stretch/>
        </p:blipFill>
        <p:spPr>
          <a:xfrm>
            <a:off x="0" y="-208334"/>
            <a:ext cx="12192001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E9EEA-7B2C-F14D-50B9-F68A8784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746" y="4560425"/>
            <a:ext cx="11060263" cy="1447467"/>
          </a:xfrm>
        </p:spPr>
        <p:txBody>
          <a:bodyPr anchor="b"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Good Luck!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7330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100</Words>
  <Application>Microsoft Office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Batang</vt:lpstr>
      <vt:lpstr>Arial</vt:lpstr>
      <vt:lpstr>Avenir Next LT Pro Light</vt:lpstr>
      <vt:lpstr>Calibri</vt:lpstr>
      <vt:lpstr>source sans pro</vt:lpstr>
      <vt:lpstr>AlignmentVTI</vt:lpstr>
      <vt:lpstr>LAST RETRO</vt:lpstr>
      <vt:lpstr>SUPERPOWER</vt:lpstr>
      <vt:lpstr>4LS</vt:lpstr>
      <vt:lpstr>Good Luck!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RETRO</dc:title>
  <dc:creator>Pronckutė,Edita E.</dc:creator>
  <cp:lastModifiedBy>Pronckutė,Edita E.</cp:lastModifiedBy>
  <cp:revision>3</cp:revision>
  <dcterms:created xsi:type="dcterms:W3CDTF">2023-01-10T12:15:30Z</dcterms:created>
  <dcterms:modified xsi:type="dcterms:W3CDTF">2023-01-10T13:00:43Z</dcterms:modified>
</cp:coreProperties>
</file>