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0556" autoAdjust="0"/>
  </p:normalViewPr>
  <p:slideViewPr>
    <p:cSldViewPr snapToGrid="0">
      <p:cViewPr varScale="1">
        <p:scale>
          <a:sx n="75" d="100"/>
          <a:sy n="75" d="100"/>
        </p:scale>
        <p:origin x="926" y="43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Entertaining</a:t>
            </a:r>
          </a:p>
          <a:p>
            <a:r>
              <a:rPr lang="en-US" dirty="0"/>
              <a:t>Ease the shopping experience</a:t>
            </a:r>
          </a:p>
          <a:p>
            <a:r>
              <a:rPr lang="en-US" dirty="0"/>
              <a:t>Captivate and involve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9/1/2022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Innovating Shopping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: Edita, </a:t>
            </a:r>
            <a:r>
              <a:rPr lang="en-US" dirty="0" err="1"/>
              <a:t>Femke</a:t>
            </a:r>
            <a:r>
              <a:rPr lang="en-US" dirty="0"/>
              <a:t>, </a:t>
            </a:r>
            <a:r>
              <a:rPr lang="en-US" dirty="0" err="1"/>
              <a:t>Jop</a:t>
            </a:r>
            <a:r>
              <a:rPr lang="en-US" dirty="0"/>
              <a:t> &amp; Luke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8758F0-94EE-1946-A16A-FBF869AC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2" y="2526934"/>
            <a:ext cx="4883574" cy="13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509" y="733698"/>
            <a:ext cx="5670487" cy="1479003"/>
          </a:xfrm>
        </p:spPr>
        <p:txBody>
          <a:bodyPr anchor="ctr">
            <a:normAutofit/>
          </a:bodyPr>
          <a:lstStyle/>
          <a:p>
            <a:r>
              <a:rPr lang="en-US" dirty="0"/>
              <a:t>Focus: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372" y="2318400"/>
            <a:ext cx="3883428" cy="2923200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3200" dirty="0"/>
              <a:t>Interactive &amp; Fun  </a:t>
            </a:r>
          </a:p>
          <a:p>
            <a:pPr algn="l">
              <a:spcAft>
                <a:spcPts val="600"/>
              </a:spcAft>
            </a:pPr>
            <a:r>
              <a:rPr lang="en-US" sz="3200" dirty="0"/>
              <a:t>Smooth &amp; Convenient</a:t>
            </a:r>
          </a:p>
          <a:p>
            <a:pPr algn="l">
              <a:spcAft>
                <a:spcPts val="600"/>
              </a:spcAft>
            </a:pPr>
            <a:r>
              <a:rPr lang="en-US" sz="3200" dirty="0"/>
              <a:t>????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457" y="652197"/>
            <a:ext cx="5095544" cy="147900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Jumbo Riddles 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2BFB24C-7288-4ADB-FA95-3EDA31146969}"/>
              </a:ext>
            </a:extLst>
          </p:cNvPr>
          <p:cNvSpPr txBox="1">
            <a:spLocks/>
          </p:cNvSpPr>
          <p:nvPr/>
        </p:nvSpPr>
        <p:spPr>
          <a:xfrm>
            <a:off x="573372" y="2332800"/>
            <a:ext cx="4905828" cy="292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800" dirty="0"/>
              <a:t>Interactive</a:t>
            </a:r>
          </a:p>
          <a:p>
            <a:pPr algn="l">
              <a:spcAft>
                <a:spcPts val="600"/>
              </a:spcAft>
            </a:pPr>
            <a:r>
              <a:rPr lang="en-US" sz="2800" dirty="0"/>
              <a:t>Child-friendly </a:t>
            </a:r>
          </a:p>
          <a:p>
            <a:pPr algn="l">
              <a:spcAft>
                <a:spcPts val="600"/>
              </a:spcAft>
            </a:pPr>
            <a:r>
              <a:rPr lang="en-US" sz="2800" dirty="0"/>
              <a:t>Draws people to certain products</a:t>
            </a:r>
          </a:p>
          <a:p>
            <a:pPr algn="l">
              <a:spcAft>
                <a:spcPts val="600"/>
              </a:spcAft>
            </a:pPr>
            <a:r>
              <a:rPr lang="en-US" sz="2800" dirty="0"/>
              <a:t>Can be part </a:t>
            </a:r>
          </a:p>
          <a:p>
            <a:pPr algn="l">
              <a:spcAft>
                <a:spcPts val="600"/>
              </a:spcAft>
            </a:pPr>
            <a:r>
              <a:rPr lang="en-US" sz="2800" dirty="0"/>
              <a:t>Can be rewarded</a:t>
            </a:r>
          </a:p>
        </p:txBody>
      </p:sp>
    </p:spTree>
    <p:extLst>
      <p:ext uri="{BB962C8B-B14F-4D97-AF65-F5344CB8AC3E}">
        <p14:creationId xmlns:p14="http://schemas.microsoft.com/office/powerpoint/2010/main" val="252377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657" y="716997"/>
            <a:ext cx="3900343" cy="1479003"/>
          </a:xfrm>
        </p:spPr>
        <p:txBody>
          <a:bodyPr anchor="ctr">
            <a:normAutofit/>
          </a:bodyPr>
          <a:lstStyle/>
          <a:p>
            <a:r>
              <a:rPr lang="en-US" dirty="0"/>
              <a:t>Jumbo Go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9EFAF19-2736-F652-5E81-F048091D67C6}"/>
              </a:ext>
            </a:extLst>
          </p:cNvPr>
          <p:cNvSpPr txBox="1">
            <a:spLocks/>
          </p:cNvSpPr>
          <p:nvPr/>
        </p:nvSpPr>
        <p:spPr>
          <a:xfrm>
            <a:off x="653452" y="2507563"/>
            <a:ext cx="4812628" cy="3026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3200" dirty="0"/>
              <a:t>Entertaining and Interactive</a:t>
            </a:r>
          </a:p>
          <a:p>
            <a:pPr algn="l">
              <a:spcAft>
                <a:spcPts val="600"/>
              </a:spcAft>
            </a:pPr>
            <a:r>
              <a:rPr lang="en-US" sz="3200" dirty="0"/>
              <a:t>Takes the Jumbo experience to the outside world</a:t>
            </a:r>
          </a:p>
          <a:p>
            <a:pPr algn="l">
              <a:spcAft>
                <a:spcPts val="600"/>
              </a:spcAft>
            </a:pPr>
            <a:endParaRPr lang="en-US" sz="3200" dirty="0"/>
          </a:p>
          <a:p>
            <a:pPr algn="l">
              <a:spcAft>
                <a:spcPts val="60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937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657" y="716997"/>
            <a:ext cx="3900343" cy="147900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Jumbo </a:t>
            </a:r>
            <a:r>
              <a:rPr lang="en-US" dirty="0" err="1"/>
              <a:t>Speurtocht</a:t>
            </a:r>
            <a:endParaRPr lang="en-US" dirty="0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9B6870F-047D-CFE9-1786-EE855833C1AE}"/>
              </a:ext>
            </a:extLst>
          </p:cNvPr>
          <p:cNvSpPr txBox="1">
            <a:spLocks/>
          </p:cNvSpPr>
          <p:nvPr/>
        </p:nvSpPr>
        <p:spPr>
          <a:xfrm>
            <a:off x="753372" y="2318400"/>
            <a:ext cx="3883428" cy="292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3200" dirty="0"/>
              <a:t>Interactive &amp; Fun  </a:t>
            </a:r>
          </a:p>
          <a:p>
            <a:pPr algn="l">
              <a:spcAft>
                <a:spcPts val="600"/>
              </a:spcAft>
            </a:pPr>
            <a:r>
              <a:rPr lang="en-US" sz="3200" dirty="0"/>
              <a:t>Smooth &amp; Convenient</a:t>
            </a:r>
          </a:p>
          <a:p>
            <a:pPr algn="l">
              <a:spcAft>
                <a:spcPts val="600"/>
              </a:spcAft>
            </a:pPr>
            <a:r>
              <a:rPr lang="en-US" sz="32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5154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57" y="659397"/>
            <a:ext cx="4685144" cy="147900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Cart  Navigation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8EE16CB-6067-CDD3-6DF6-F730ECCC2324}"/>
              </a:ext>
            </a:extLst>
          </p:cNvPr>
          <p:cNvSpPr txBox="1">
            <a:spLocks/>
          </p:cNvSpPr>
          <p:nvPr/>
        </p:nvSpPr>
        <p:spPr>
          <a:xfrm>
            <a:off x="414972" y="2548800"/>
            <a:ext cx="3883428" cy="292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3200" dirty="0"/>
              <a:t>Interactive &amp; Fun  </a:t>
            </a:r>
          </a:p>
          <a:p>
            <a:pPr algn="l">
              <a:spcAft>
                <a:spcPts val="600"/>
              </a:spcAft>
            </a:pPr>
            <a:r>
              <a:rPr lang="en-US" sz="3200" dirty="0"/>
              <a:t>Smooth &amp; Convenient</a:t>
            </a:r>
          </a:p>
        </p:txBody>
      </p:sp>
    </p:spTree>
    <p:extLst>
      <p:ext uri="{BB962C8B-B14F-4D97-AF65-F5344CB8AC3E}">
        <p14:creationId xmlns:p14="http://schemas.microsoft.com/office/powerpoint/2010/main" val="408943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AA3B-5661-2C95-13E8-0803047D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673" y="840128"/>
            <a:ext cx="5670487" cy="1306725"/>
          </a:xfrm>
        </p:spPr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79677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win32_fixed.potx" id="{CF094E1D-DD3F-4B88-853B-B22D3B2DB0B1}" vid="{887934D9-778B-4E95-9B07-31F217C0A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129</TotalTime>
  <Words>82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Headlines</vt:lpstr>
      <vt:lpstr>Innovating Shopping Experience</vt:lpstr>
      <vt:lpstr>Focus: </vt:lpstr>
      <vt:lpstr>Jumbo Riddles </vt:lpstr>
      <vt:lpstr>Jumbo Go</vt:lpstr>
      <vt:lpstr>Jumbo Speurtocht</vt:lpstr>
      <vt:lpstr>Cart  Navigation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Innovating Shopping Experience</dc:title>
  <dc:creator>Pronckutė,Edita E.</dc:creator>
  <cp:lastModifiedBy>Pronckutė,Edita E.</cp:lastModifiedBy>
  <cp:revision>4</cp:revision>
  <dcterms:created xsi:type="dcterms:W3CDTF">2022-08-31T11:24:19Z</dcterms:created>
  <dcterms:modified xsi:type="dcterms:W3CDTF">2022-09-01T07:54:12Z</dcterms:modified>
</cp:coreProperties>
</file>