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61" r:id="rId5"/>
    <p:sldId id="263" r:id="rId6"/>
    <p:sldId id="262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71" autoAdjust="0"/>
  </p:normalViewPr>
  <p:slideViewPr>
    <p:cSldViewPr snapToGrid="0">
      <p:cViewPr varScale="1">
        <p:scale>
          <a:sx n="83" d="100"/>
          <a:sy n="83" d="100"/>
        </p:scale>
        <p:origin x="1728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63389-455C-4CE0-9A69-4EF9BC998A32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A446428-F563-47D1-B518-58BC3156128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gm:t>
    </dgm:pt>
    <dgm:pt modelId="{14F1BCEC-59E9-4B0D-8D61-5A5EEB8E414C}" type="parTrans" cxnId="{99A903A8-FEEA-4E12-AC87-7AE186436C81}">
      <dgm:prSet/>
      <dgm:spPr/>
      <dgm:t>
        <a:bodyPr/>
        <a:lstStyle/>
        <a:p>
          <a:endParaRPr lang="en-US"/>
        </a:p>
      </dgm:t>
    </dgm:pt>
    <dgm:pt modelId="{C4017573-C3A3-4D02-9C4A-26528851F8B6}" type="sibTrans" cxnId="{99A903A8-FEEA-4E12-AC87-7AE186436C81}">
      <dgm:prSet/>
      <dgm:spPr/>
      <dgm:t>
        <a:bodyPr/>
        <a:lstStyle/>
        <a:p>
          <a:endParaRPr lang="en-US"/>
        </a:p>
      </dgm:t>
    </dgm:pt>
    <dgm:pt modelId="{437FD7A6-612A-493B-B751-F2FFCAB7B81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</dgm:t>
    </dgm:pt>
    <dgm:pt modelId="{4C5E4041-DB63-4270-BC82-60C51F18E916}" type="parTrans" cxnId="{F0B1F4B9-3353-4939-A5A0-1001AC992109}">
      <dgm:prSet/>
      <dgm:spPr/>
      <dgm:t>
        <a:bodyPr/>
        <a:lstStyle/>
        <a:p>
          <a:endParaRPr lang="en-US"/>
        </a:p>
      </dgm:t>
    </dgm:pt>
    <dgm:pt modelId="{EB6FBA25-7DAB-4774-9BFD-720603D66A8F}" type="sibTrans" cxnId="{F0B1F4B9-3353-4939-A5A0-1001AC992109}">
      <dgm:prSet/>
      <dgm:spPr/>
      <dgm:t>
        <a:bodyPr/>
        <a:lstStyle/>
        <a:p>
          <a:endParaRPr lang="en-US"/>
        </a:p>
      </dgm:t>
    </dgm:pt>
    <dgm:pt modelId="{5F8A030F-AA3B-4BC1-867A-B85364CE97F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gm:t>
    </dgm:pt>
    <dgm:pt modelId="{D1029000-9940-4363-BBDD-AB8A29EBB620}" type="parTrans" cxnId="{6D27C2CF-2874-4F43-BCED-EAFF16122121}">
      <dgm:prSet/>
      <dgm:spPr/>
      <dgm:t>
        <a:bodyPr/>
        <a:lstStyle/>
        <a:p>
          <a:endParaRPr lang="en-US"/>
        </a:p>
      </dgm:t>
    </dgm:pt>
    <dgm:pt modelId="{FE449476-EC3D-4B48-8423-8F8504BC38F6}" type="sibTrans" cxnId="{6D27C2CF-2874-4F43-BCED-EAFF16122121}">
      <dgm:prSet/>
      <dgm:spPr/>
      <dgm:t>
        <a:bodyPr/>
        <a:lstStyle/>
        <a:p>
          <a:endParaRPr lang="en-US"/>
        </a:p>
      </dgm:t>
    </dgm:pt>
    <dgm:pt modelId="{CCBBA466-22B6-4610-95E1-78D0881F80A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</dgm:t>
    </dgm:pt>
    <dgm:pt modelId="{39D0E03C-3A72-4DD6-B655-524A3C631310}" type="parTrans" cxnId="{EE1074EB-7767-4AAD-B5DA-AA0ADD62E569}">
      <dgm:prSet/>
      <dgm:spPr/>
      <dgm:t>
        <a:bodyPr/>
        <a:lstStyle/>
        <a:p>
          <a:endParaRPr lang="en-US"/>
        </a:p>
      </dgm:t>
    </dgm:pt>
    <dgm:pt modelId="{6824BAEF-6807-4F5F-99EC-7CBA83DAEAF4}" type="sibTrans" cxnId="{EE1074EB-7767-4AAD-B5DA-AA0ADD62E569}">
      <dgm:prSet/>
      <dgm:spPr/>
      <dgm:t>
        <a:bodyPr/>
        <a:lstStyle/>
        <a:p>
          <a:endParaRPr lang="en-US"/>
        </a:p>
      </dgm:t>
    </dgm:pt>
    <dgm:pt modelId="{2285391B-078C-40DA-824D-A49BAF37523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gm:t>
    </dgm:pt>
    <dgm:pt modelId="{3E02F807-2B5E-459D-90EC-69FE20D53365}" type="parTrans" cxnId="{5A9D5376-37CA-4B99-8B2A-32860F4EFB83}">
      <dgm:prSet/>
      <dgm:spPr/>
      <dgm:t>
        <a:bodyPr/>
        <a:lstStyle/>
        <a:p>
          <a:endParaRPr lang="en-US"/>
        </a:p>
      </dgm:t>
    </dgm:pt>
    <dgm:pt modelId="{35FE278C-98F4-41F7-9715-2612BCEE8354}" type="sibTrans" cxnId="{5A9D5376-37CA-4B99-8B2A-32860F4EFB83}">
      <dgm:prSet/>
      <dgm:spPr/>
      <dgm:t>
        <a:bodyPr/>
        <a:lstStyle/>
        <a:p>
          <a:endParaRPr lang="en-US"/>
        </a:p>
      </dgm:t>
    </dgm:pt>
    <dgm:pt modelId="{868AF695-8749-41F9-A124-914C12830E3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gm:t>
    </dgm:pt>
    <dgm:pt modelId="{3E8017BC-EE41-4492-BE80-D84C44760BD6}" type="parTrans" cxnId="{95FFDA7F-7EF7-4D7A-A4EE-511FF31585C8}">
      <dgm:prSet/>
      <dgm:spPr/>
      <dgm:t>
        <a:bodyPr/>
        <a:lstStyle/>
        <a:p>
          <a:endParaRPr lang="en-US"/>
        </a:p>
      </dgm:t>
    </dgm:pt>
    <dgm:pt modelId="{064E5FD8-EF51-466C-9BAE-E6D775DA5AF0}" type="sibTrans" cxnId="{95FFDA7F-7EF7-4D7A-A4EE-511FF31585C8}">
      <dgm:prSet/>
      <dgm:spPr/>
      <dgm:t>
        <a:bodyPr/>
        <a:lstStyle/>
        <a:p>
          <a:endParaRPr lang="en-US"/>
        </a:p>
      </dgm:t>
    </dgm:pt>
    <dgm:pt modelId="{8193E4D3-DBCA-48FD-B176-62F12DF8B3A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</dgm:t>
    </dgm:pt>
    <dgm:pt modelId="{FD6B3449-D27B-4AD1-8656-CD122EA923F8}" type="parTrans" cxnId="{F149D13A-77BE-4AE3-A57E-DF3B6F223693}">
      <dgm:prSet/>
      <dgm:spPr/>
      <dgm:t>
        <a:bodyPr/>
        <a:lstStyle/>
        <a:p>
          <a:endParaRPr lang="en-US"/>
        </a:p>
      </dgm:t>
    </dgm:pt>
    <dgm:pt modelId="{B1BFFDDF-08FF-464D-8DCC-B38A9968151A}" type="sibTrans" cxnId="{F149D13A-77BE-4AE3-A57E-DF3B6F223693}">
      <dgm:prSet/>
      <dgm:spPr/>
      <dgm:t>
        <a:bodyPr/>
        <a:lstStyle/>
        <a:p>
          <a:endParaRPr lang="en-US"/>
        </a:p>
      </dgm:t>
    </dgm:pt>
    <dgm:pt modelId="{B353594C-1380-4627-A4BB-CAFC1F406CD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</dgm:t>
    </dgm:pt>
    <dgm:pt modelId="{56346CB0-0508-48BD-AF4F-3AFB3ADBE41D}" type="parTrans" cxnId="{43ECE77A-5F4D-42A8-9ED2-B5F25ED82C98}">
      <dgm:prSet/>
      <dgm:spPr/>
      <dgm:t>
        <a:bodyPr/>
        <a:lstStyle/>
        <a:p>
          <a:endParaRPr lang="en-GB"/>
        </a:p>
      </dgm:t>
    </dgm:pt>
    <dgm:pt modelId="{BDA9BB83-0D04-4920-83BB-572EDA9504DF}" type="sibTrans" cxnId="{43ECE77A-5F4D-42A8-9ED2-B5F25ED82C98}">
      <dgm:prSet/>
      <dgm:spPr/>
      <dgm:t>
        <a:bodyPr/>
        <a:lstStyle/>
        <a:p>
          <a:endParaRPr lang="en-GB"/>
        </a:p>
      </dgm:t>
    </dgm:pt>
    <dgm:pt modelId="{8C071DF0-83FF-47BE-B302-69C9AC67B4C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gm:t>
    </dgm:pt>
    <dgm:pt modelId="{99D7FEDB-83A8-42D3-A81C-A91769EBABF8}" type="parTrans" cxnId="{FC654913-AA10-43C0-9E1C-9DF2257CB2F3}">
      <dgm:prSet/>
      <dgm:spPr/>
      <dgm:t>
        <a:bodyPr/>
        <a:lstStyle/>
        <a:p>
          <a:endParaRPr lang="en-GB"/>
        </a:p>
      </dgm:t>
    </dgm:pt>
    <dgm:pt modelId="{17700E53-7DEB-4D3C-90EB-7638DE8F55E7}" type="sibTrans" cxnId="{FC654913-AA10-43C0-9E1C-9DF2257CB2F3}">
      <dgm:prSet/>
      <dgm:spPr/>
      <dgm:t>
        <a:bodyPr/>
        <a:lstStyle/>
        <a:p>
          <a:endParaRPr lang="en-GB"/>
        </a:p>
      </dgm:t>
    </dgm:pt>
    <dgm:pt modelId="{67290059-C202-4BBA-91CC-3E2F7CBE929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gm:t>
    </dgm:pt>
    <dgm:pt modelId="{AB6AF93C-5DE5-41BB-9F96-7BFC4FFE41CD}" type="parTrans" cxnId="{0DC8B6FB-AD15-48FE-A1C7-2E8EAB325FC3}">
      <dgm:prSet/>
      <dgm:spPr/>
      <dgm:t>
        <a:bodyPr/>
        <a:lstStyle/>
        <a:p>
          <a:endParaRPr lang="en-GB"/>
        </a:p>
      </dgm:t>
    </dgm:pt>
    <dgm:pt modelId="{398D1437-C07E-4B11-B3D7-9A9AC87F1B15}" type="sibTrans" cxnId="{0DC8B6FB-AD15-48FE-A1C7-2E8EAB325FC3}">
      <dgm:prSet/>
      <dgm:spPr/>
      <dgm:t>
        <a:bodyPr/>
        <a:lstStyle/>
        <a:p>
          <a:endParaRPr lang="en-GB"/>
        </a:p>
      </dgm:t>
    </dgm:pt>
    <dgm:pt modelId="{AAF2C6A2-00A0-4851-AB10-930508DFB7B9}" type="pres">
      <dgm:prSet presAssocID="{1A063389-455C-4CE0-9A69-4EF9BC998A32}" presName="Name0" presStyleCnt="0">
        <dgm:presLayoutVars>
          <dgm:dir/>
          <dgm:animLvl val="lvl"/>
          <dgm:resizeHandles val="exact"/>
        </dgm:presLayoutVars>
      </dgm:prSet>
      <dgm:spPr/>
    </dgm:pt>
    <dgm:pt modelId="{D03F99A7-C4F9-44D8-8C5A-7CE3933BD7D4}" type="pres">
      <dgm:prSet presAssocID="{DA446428-F563-47D1-B518-58BC31561281}" presName="linNode" presStyleCnt="0"/>
      <dgm:spPr/>
    </dgm:pt>
    <dgm:pt modelId="{228C6125-B0EC-4F39-832F-2692904C6425}" type="pres">
      <dgm:prSet presAssocID="{DA446428-F563-47D1-B518-58BC31561281}" presName="parentText" presStyleLbl="node1" presStyleIdx="0" presStyleCnt="3" custScaleX="53061" custScaleY="40008">
        <dgm:presLayoutVars>
          <dgm:chMax val="1"/>
          <dgm:bulletEnabled val="1"/>
        </dgm:presLayoutVars>
      </dgm:prSet>
      <dgm:spPr/>
    </dgm:pt>
    <dgm:pt modelId="{140C8A38-2512-48D2-A584-66E7460AD183}" type="pres">
      <dgm:prSet presAssocID="{DA446428-F563-47D1-B518-58BC31561281}" presName="descendantText" presStyleLbl="alignAccFollowNode1" presStyleIdx="0" presStyleCnt="3">
        <dgm:presLayoutVars>
          <dgm:bulletEnabled val="1"/>
        </dgm:presLayoutVars>
      </dgm:prSet>
      <dgm:spPr/>
    </dgm:pt>
    <dgm:pt modelId="{B6957DB9-D372-4C29-B79E-2F894E3342AA}" type="pres">
      <dgm:prSet presAssocID="{C4017573-C3A3-4D02-9C4A-26528851F8B6}" presName="sp" presStyleCnt="0"/>
      <dgm:spPr/>
    </dgm:pt>
    <dgm:pt modelId="{A8115D46-B3D5-4FAB-939F-5388EFFEFFFD}" type="pres">
      <dgm:prSet presAssocID="{5F8A030F-AA3B-4BC1-867A-B85364CE97FD}" presName="linNode" presStyleCnt="0"/>
      <dgm:spPr/>
    </dgm:pt>
    <dgm:pt modelId="{0DEC2597-C886-4A3A-BBCA-B4871FE179E0}" type="pres">
      <dgm:prSet presAssocID="{5F8A030F-AA3B-4BC1-867A-B85364CE97FD}" presName="parentText" presStyleLbl="node1" presStyleIdx="1" presStyleCnt="3" custScaleX="53040" custScaleY="39942">
        <dgm:presLayoutVars>
          <dgm:chMax val="1"/>
          <dgm:bulletEnabled val="1"/>
        </dgm:presLayoutVars>
      </dgm:prSet>
      <dgm:spPr/>
    </dgm:pt>
    <dgm:pt modelId="{75B44C44-7EEB-463F-B298-0D9E76A91372}" type="pres">
      <dgm:prSet presAssocID="{5F8A030F-AA3B-4BC1-867A-B85364CE97FD}" presName="descendantText" presStyleLbl="alignAccFollowNode1" presStyleIdx="1" presStyleCnt="3">
        <dgm:presLayoutVars>
          <dgm:bulletEnabled val="1"/>
        </dgm:presLayoutVars>
      </dgm:prSet>
      <dgm:spPr/>
    </dgm:pt>
    <dgm:pt modelId="{28294F98-EE21-4262-8AB9-0F6F6BBA874D}" type="pres">
      <dgm:prSet presAssocID="{FE449476-EC3D-4B48-8423-8F8504BC38F6}" presName="sp" presStyleCnt="0"/>
      <dgm:spPr/>
    </dgm:pt>
    <dgm:pt modelId="{6DE291C7-6E56-4EE1-B70F-AB89D1602A33}" type="pres">
      <dgm:prSet presAssocID="{2285391B-078C-40DA-824D-A49BAF375239}" presName="linNode" presStyleCnt="0"/>
      <dgm:spPr/>
    </dgm:pt>
    <dgm:pt modelId="{A2DE8D22-66CE-4144-A658-11BC8924A78C}" type="pres">
      <dgm:prSet presAssocID="{2285391B-078C-40DA-824D-A49BAF375239}" presName="parentText" presStyleLbl="node1" presStyleIdx="2" presStyleCnt="3" custScaleX="53040" custScaleY="39942">
        <dgm:presLayoutVars>
          <dgm:chMax val="1"/>
          <dgm:bulletEnabled val="1"/>
        </dgm:presLayoutVars>
      </dgm:prSet>
      <dgm:spPr/>
    </dgm:pt>
    <dgm:pt modelId="{0F8A6E75-307D-4B98-B1B8-A7E1A46D8FF6}" type="pres">
      <dgm:prSet presAssocID="{2285391B-078C-40DA-824D-A49BAF37523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4BCD01-E7C0-4479-BA20-9CECF1F43FFA}" type="presOf" srcId="{5F8A030F-AA3B-4BC1-867A-B85364CE97FD}" destId="{0DEC2597-C886-4A3A-BBCA-B4871FE179E0}" srcOrd="0" destOrd="0" presId="urn:microsoft.com/office/officeart/2005/8/layout/vList5"/>
    <dgm:cxn modelId="{C90AC404-58D2-4290-8EF4-1A85BDCC1805}" type="presOf" srcId="{67290059-C202-4BBA-91CC-3E2F7CBE929B}" destId="{75B44C44-7EEB-463F-B298-0D9E76A91372}" srcOrd="0" destOrd="2" presId="urn:microsoft.com/office/officeart/2005/8/layout/vList5"/>
    <dgm:cxn modelId="{FC654913-AA10-43C0-9E1C-9DF2257CB2F3}" srcId="{DA446428-F563-47D1-B518-58BC31561281}" destId="{8C071DF0-83FF-47BE-B302-69C9AC67B4C8}" srcOrd="2" destOrd="0" parTransId="{99D7FEDB-83A8-42D3-A81C-A91769EBABF8}" sibTransId="{17700E53-7DEB-4D3C-90EB-7638DE8F55E7}"/>
    <dgm:cxn modelId="{5989CF1B-BA66-4272-81DC-F8933EA07AB1}" type="presOf" srcId="{B353594C-1380-4627-A4BB-CAFC1F406CD2}" destId="{140C8A38-2512-48D2-A584-66E7460AD183}" srcOrd="0" destOrd="1" presId="urn:microsoft.com/office/officeart/2005/8/layout/vList5"/>
    <dgm:cxn modelId="{F149D13A-77BE-4AE3-A57E-DF3B6F223693}" srcId="{5F8A030F-AA3B-4BC1-867A-B85364CE97FD}" destId="{8193E4D3-DBCA-48FD-B176-62F12DF8B3A8}" srcOrd="1" destOrd="0" parTransId="{FD6B3449-D27B-4AD1-8656-CD122EA923F8}" sibTransId="{B1BFFDDF-08FF-464D-8DCC-B38A9968151A}"/>
    <dgm:cxn modelId="{C737A06F-5F07-4ECE-8F7F-48547CC7074D}" type="presOf" srcId="{CCBBA466-22B6-4610-95E1-78D0881F80AF}" destId="{75B44C44-7EEB-463F-B298-0D9E76A91372}" srcOrd="0" destOrd="0" presId="urn:microsoft.com/office/officeart/2005/8/layout/vList5"/>
    <dgm:cxn modelId="{1067AF71-3F0B-449E-BE5B-2539F2EC7C72}" type="presOf" srcId="{868AF695-8749-41F9-A124-914C12830E3B}" destId="{0F8A6E75-307D-4B98-B1B8-A7E1A46D8FF6}" srcOrd="0" destOrd="0" presId="urn:microsoft.com/office/officeart/2005/8/layout/vList5"/>
    <dgm:cxn modelId="{5A9D5376-37CA-4B99-8B2A-32860F4EFB83}" srcId="{1A063389-455C-4CE0-9A69-4EF9BC998A32}" destId="{2285391B-078C-40DA-824D-A49BAF375239}" srcOrd="2" destOrd="0" parTransId="{3E02F807-2B5E-459D-90EC-69FE20D53365}" sibTransId="{35FE278C-98F4-41F7-9715-2612BCEE8354}"/>
    <dgm:cxn modelId="{43ECE77A-5F4D-42A8-9ED2-B5F25ED82C98}" srcId="{DA446428-F563-47D1-B518-58BC31561281}" destId="{B353594C-1380-4627-A4BB-CAFC1F406CD2}" srcOrd="1" destOrd="0" parTransId="{56346CB0-0508-48BD-AF4F-3AFB3ADBE41D}" sibTransId="{BDA9BB83-0D04-4920-83BB-572EDA9504DF}"/>
    <dgm:cxn modelId="{95FFDA7F-7EF7-4D7A-A4EE-511FF31585C8}" srcId="{2285391B-078C-40DA-824D-A49BAF375239}" destId="{868AF695-8749-41F9-A124-914C12830E3B}" srcOrd="0" destOrd="0" parTransId="{3E8017BC-EE41-4492-BE80-D84C44760BD6}" sibTransId="{064E5FD8-EF51-466C-9BAE-E6D775DA5AF0}"/>
    <dgm:cxn modelId="{99A903A8-FEEA-4E12-AC87-7AE186436C81}" srcId="{1A063389-455C-4CE0-9A69-4EF9BC998A32}" destId="{DA446428-F563-47D1-B518-58BC31561281}" srcOrd="0" destOrd="0" parTransId="{14F1BCEC-59E9-4B0D-8D61-5A5EEB8E414C}" sibTransId="{C4017573-C3A3-4D02-9C4A-26528851F8B6}"/>
    <dgm:cxn modelId="{F35AD4AF-CC0E-4C2D-AA8F-2B7C389793C6}" type="presOf" srcId="{1A063389-455C-4CE0-9A69-4EF9BC998A32}" destId="{AAF2C6A2-00A0-4851-AB10-930508DFB7B9}" srcOrd="0" destOrd="0" presId="urn:microsoft.com/office/officeart/2005/8/layout/vList5"/>
    <dgm:cxn modelId="{D85674B2-CBFD-46EF-BD16-9C40D3928DE1}" type="presOf" srcId="{8C071DF0-83FF-47BE-B302-69C9AC67B4C8}" destId="{140C8A38-2512-48D2-A584-66E7460AD183}" srcOrd="0" destOrd="2" presId="urn:microsoft.com/office/officeart/2005/8/layout/vList5"/>
    <dgm:cxn modelId="{F0B1F4B9-3353-4939-A5A0-1001AC992109}" srcId="{DA446428-F563-47D1-B518-58BC31561281}" destId="{437FD7A6-612A-493B-B751-F2FFCAB7B81F}" srcOrd="0" destOrd="0" parTransId="{4C5E4041-DB63-4270-BC82-60C51F18E916}" sibTransId="{EB6FBA25-7DAB-4774-9BFD-720603D66A8F}"/>
    <dgm:cxn modelId="{2E0C09CD-1FD1-46D7-9794-43DB7129A9F4}" type="presOf" srcId="{437FD7A6-612A-493B-B751-F2FFCAB7B81F}" destId="{140C8A38-2512-48D2-A584-66E7460AD183}" srcOrd="0" destOrd="0" presId="urn:microsoft.com/office/officeart/2005/8/layout/vList5"/>
    <dgm:cxn modelId="{6D27C2CF-2874-4F43-BCED-EAFF16122121}" srcId="{1A063389-455C-4CE0-9A69-4EF9BC998A32}" destId="{5F8A030F-AA3B-4BC1-867A-B85364CE97FD}" srcOrd="1" destOrd="0" parTransId="{D1029000-9940-4363-BBDD-AB8A29EBB620}" sibTransId="{FE449476-EC3D-4B48-8423-8F8504BC38F6}"/>
    <dgm:cxn modelId="{B7BCA7E9-DBB0-4893-B663-09FCB72150E3}" type="presOf" srcId="{DA446428-F563-47D1-B518-58BC31561281}" destId="{228C6125-B0EC-4F39-832F-2692904C6425}" srcOrd="0" destOrd="0" presId="urn:microsoft.com/office/officeart/2005/8/layout/vList5"/>
    <dgm:cxn modelId="{EE1074EB-7767-4AAD-B5DA-AA0ADD62E569}" srcId="{5F8A030F-AA3B-4BC1-867A-B85364CE97FD}" destId="{CCBBA466-22B6-4610-95E1-78D0881F80AF}" srcOrd="0" destOrd="0" parTransId="{39D0E03C-3A72-4DD6-B655-524A3C631310}" sibTransId="{6824BAEF-6807-4F5F-99EC-7CBA83DAEAF4}"/>
    <dgm:cxn modelId="{63BD57F4-058F-4576-AC59-5156B3C200BE}" type="presOf" srcId="{8193E4D3-DBCA-48FD-B176-62F12DF8B3A8}" destId="{75B44C44-7EEB-463F-B298-0D9E76A91372}" srcOrd="0" destOrd="1" presId="urn:microsoft.com/office/officeart/2005/8/layout/vList5"/>
    <dgm:cxn modelId="{0DC8B6FB-AD15-48FE-A1C7-2E8EAB325FC3}" srcId="{5F8A030F-AA3B-4BC1-867A-B85364CE97FD}" destId="{67290059-C202-4BBA-91CC-3E2F7CBE929B}" srcOrd="2" destOrd="0" parTransId="{AB6AF93C-5DE5-41BB-9F96-7BFC4FFE41CD}" sibTransId="{398D1437-C07E-4B11-B3D7-9A9AC87F1B15}"/>
    <dgm:cxn modelId="{A059DCFF-6B4D-4AC0-9322-CF3E0FF096FE}" type="presOf" srcId="{2285391B-078C-40DA-824D-A49BAF375239}" destId="{A2DE8D22-66CE-4144-A658-11BC8924A78C}" srcOrd="0" destOrd="0" presId="urn:microsoft.com/office/officeart/2005/8/layout/vList5"/>
    <dgm:cxn modelId="{CD317168-F421-46B7-B790-9AD030B78B12}" type="presParOf" srcId="{AAF2C6A2-00A0-4851-AB10-930508DFB7B9}" destId="{D03F99A7-C4F9-44D8-8C5A-7CE3933BD7D4}" srcOrd="0" destOrd="0" presId="urn:microsoft.com/office/officeart/2005/8/layout/vList5"/>
    <dgm:cxn modelId="{3CF990DC-1B86-478A-AEEE-560AF60047C4}" type="presParOf" srcId="{D03F99A7-C4F9-44D8-8C5A-7CE3933BD7D4}" destId="{228C6125-B0EC-4F39-832F-2692904C6425}" srcOrd="0" destOrd="0" presId="urn:microsoft.com/office/officeart/2005/8/layout/vList5"/>
    <dgm:cxn modelId="{212A29BA-FFDB-4F92-BC67-0B266981C967}" type="presParOf" srcId="{D03F99A7-C4F9-44D8-8C5A-7CE3933BD7D4}" destId="{140C8A38-2512-48D2-A584-66E7460AD183}" srcOrd="1" destOrd="0" presId="urn:microsoft.com/office/officeart/2005/8/layout/vList5"/>
    <dgm:cxn modelId="{712DCB78-780F-4B17-B04B-FDDFDB491F2D}" type="presParOf" srcId="{AAF2C6A2-00A0-4851-AB10-930508DFB7B9}" destId="{B6957DB9-D372-4C29-B79E-2F894E3342AA}" srcOrd="1" destOrd="0" presId="urn:microsoft.com/office/officeart/2005/8/layout/vList5"/>
    <dgm:cxn modelId="{48D3A1D4-5505-4489-9B8C-4F7D656EFE98}" type="presParOf" srcId="{AAF2C6A2-00A0-4851-AB10-930508DFB7B9}" destId="{A8115D46-B3D5-4FAB-939F-5388EFFEFFFD}" srcOrd="2" destOrd="0" presId="urn:microsoft.com/office/officeart/2005/8/layout/vList5"/>
    <dgm:cxn modelId="{89FC5863-7E9A-44CE-8C1F-EE036EE00A29}" type="presParOf" srcId="{A8115D46-B3D5-4FAB-939F-5388EFFEFFFD}" destId="{0DEC2597-C886-4A3A-BBCA-B4871FE179E0}" srcOrd="0" destOrd="0" presId="urn:microsoft.com/office/officeart/2005/8/layout/vList5"/>
    <dgm:cxn modelId="{55A9EF16-E70C-4538-BC20-400D52234694}" type="presParOf" srcId="{A8115D46-B3D5-4FAB-939F-5388EFFEFFFD}" destId="{75B44C44-7EEB-463F-B298-0D9E76A91372}" srcOrd="1" destOrd="0" presId="urn:microsoft.com/office/officeart/2005/8/layout/vList5"/>
    <dgm:cxn modelId="{FDCDCC56-A6F1-4924-9713-438EAEE90572}" type="presParOf" srcId="{AAF2C6A2-00A0-4851-AB10-930508DFB7B9}" destId="{28294F98-EE21-4262-8AB9-0F6F6BBA874D}" srcOrd="3" destOrd="0" presId="urn:microsoft.com/office/officeart/2005/8/layout/vList5"/>
    <dgm:cxn modelId="{BFDCE03F-C325-497F-A937-3F69E336E622}" type="presParOf" srcId="{AAF2C6A2-00A0-4851-AB10-930508DFB7B9}" destId="{6DE291C7-6E56-4EE1-B70F-AB89D1602A33}" srcOrd="4" destOrd="0" presId="urn:microsoft.com/office/officeart/2005/8/layout/vList5"/>
    <dgm:cxn modelId="{3B66B745-047F-405F-9ED8-23724C8B36C4}" type="presParOf" srcId="{6DE291C7-6E56-4EE1-B70F-AB89D1602A33}" destId="{A2DE8D22-66CE-4144-A658-11BC8924A78C}" srcOrd="0" destOrd="0" presId="urn:microsoft.com/office/officeart/2005/8/layout/vList5"/>
    <dgm:cxn modelId="{061DF30E-8A6F-4CDE-A34B-3EC5916416C4}" type="presParOf" srcId="{6DE291C7-6E56-4EE1-B70F-AB89D1602A33}" destId="{0F8A6E75-307D-4B98-B1B8-A7E1A46D8F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89F422A-7C83-47B6-B02E-336E185A40BC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Research and Analysis</a:t>
          </a:r>
        </a:p>
      </dgm:t>
    </dgm:pt>
    <dgm:pt modelId="{83067C01-8443-4B11-995D-4BDF3FB21D45}" type="parTrans" cxnId="{B6F26C6B-E88F-41E7-BD94-0BCCFF8F6215}">
      <dgm:prSet/>
      <dgm:spPr/>
      <dgm:t>
        <a:bodyPr/>
        <a:lstStyle/>
        <a:p>
          <a:endParaRPr lang="en-GB"/>
        </a:p>
      </dgm:t>
    </dgm:pt>
    <dgm:pt modelId="{2C55377D-7F45-40A0-A9BB-9C48AC5D2886}" type="sibTrans" cxnId="{B6F26C6B-E88F-41E7-BD94-0BCCFF8F6215}">
      <dgm:prSet/>
      <dgm:spPr/>
      <dgm:t>
        <a:bodyPr/>
        <a:lstStyle/>
        <a:p>
          <a:endParaRPr lang="en-GB"/>
        </a:p>
      </dgm:t>
    </dgm:pt>
    <dgm:pt modelId="{F3B263A1-B2BB-426A-94CD-D01C8C89F5A3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Design</a:t>
          </a:r>
        </a:p>
      </dgm:t>
    </dgm:pt>
    <dgm:pt modelId="{76D30ADF-E475-4A2D-B109-A0BA689D8561}" type="parTrans" cxnId="{FC188DE4-CCEC-4D7B-A01F-E0FDCBADF0CD}">
      <dgm:prSet/>
      <dgm:spPr/>
      <dgm:t>
        <a:bodyPr/>
        <a:lstStyle/>
        <a:p>
          <a:endParaRPr lang="en-GB"/>
        </a:p>
      </dgm:t>
    </dgm:pt>
    <dgm:pt modelId="{63780FD1-6A38-4E05-ADA3-5F257293E6AC}" type="sibTrans" cxnId="{FC188DE4-CCEC-4D7B-A01F-E0FDCBADF0CD}">
      <dgm:prSet/>
      <dgm:spPr/>
      <dgm:t>
        <a:bodyPr/>
        <a:lstStyle/>
        <a:p>
          <a:endParaRPr lang="en-GB"/>
        </a:p>
      </dgm:t>
    </dgm:pt>
    <dgm:pt modelId="{D0111F0B-1813-40C7-AEC9-B580829CE07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Analyse the problem and the assignment</a:t>
          </a:r>
        </a:p>
      </dgm:t>
    </dgm:pt>
    <dgm:pt modelId="{4C0F503B-A78D-42B8-BCA8-2674E53C9F9D}" type="parTrans" cxnId="{C8689702-97B5-45D6-AE3D-7C76990F88A4}">
      <dgm:prSet/>
      <dgm:spPr/>
      <dgm:t>
        <a:bodyPr/>
        <a:lstStyle/>
        <a:p>
          <a:endParaRPr lang="en-GB"/>
        </a:p>
      </dgm:t>
    </dgm:pt>
    <dgm:pt modelId="{7DCC7FE7-4F68-4FBF-8762-039267BA033D}" type="sibTrans" cxnId="{C8689702-97B5-45D6-AE3D-7C76990F88A4}">
      <dgm:prSet/>
      <dgm:spPr/>
      <dgm:t>
        <a:bodyPr/>
        <a:lstStyle/>
        <a:p>
          <a:endParaRPr lang="en-GB"/>
        </a:p>
      </dgm:t>
    </dgm:pt>
    <dgm:pt modelId="{E52A5F37-0B0A-43B1-A131-C2EEC733085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project plan</a:t>
          </a:r>
        </a:p>
      </dgm:t>
    </dgm:pt>
    <dgm:pt modelId="{24376F4E-6F6C-442E-97DD-6D95DDC67FE8}" type="parTrans" cxnId="{C7A2F2C0-1ACC-4A96-B854-92717CEC8A2F}">
      <dgm:prSet/>
      <dgm:spPr/>
      <dgm:t>
        <a:bodyPr/>
        <a:lstStyle/>
        <a:p>
          <a:endParaRPr lang="en-GB"/>
        </a:p>
      </dgm:t>
    </dgm:pt>
    <dgm:pt modelId="{512B8D02-1E36-4C09-AEB5-ABE7FC8F8BC1}" type="sibTrans" cxnId="{C7A2F2C0-1ACC-4A96-B854-92717CEC8A2F}">
      <dgm:prSet/>
      <dgm:spPr/>
      <dgm:t>
        <a:bodyPr/>
        <a:lstStyle/>
        <a:p>
          <a:endParaRPr lang="en-GB"/>
        </a:p>
      </dgm:t>
    </dgm:pt>
    <dgm:pt modelId="{0AB7890E-BE06-4194-9D60-477D7F5492F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Practice the new frameworks</a:t>
          </a:r>
        </a:p>
      </dgm:t>
    </dgm:pt>
    <dgm:pt modelId="{A31486AB-7DB5-4747-9B3C-2F07B2BE0CC3}" type="parTrans" cxnId="{9C5EE56C-7205-44BC-B677-BC6F0E6349C2}">
      <dgm:prSet/>
      <dgm:spPr/>
      <dgm:t>
        <a:bodyPr/>
        <a:lstStyle/>
        <a:p>
          <a:endParaRPr lang="en-GB"/>
        </a:p>
      </dgm:t>
    </dgm:pt>
    <dgm:pt modelId="{47E08756-8D7B-4FCA-A7B8-4FED26BCBFA8}" type="sibTrans" cxnId="{9C5EE56C-7205-44BC-B677-BC6F0E6349C2}">
      <dgm:prSet/>
      <dgm:spPr/>
      <dgm:t>
        <a:bodyPr/>
        <a:lstStyle/>
        <a:p>
          <a:endParaRPr lang="en-GB"/>
        </a:p>
      </dgm:t>
    </dgm:pt>
    <dgm:pt modelId="{33E01DD2-2442-43F9-BBAD-B93A8EC7E68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potential solutions (the look and feel)</a:t>
          </a:r>
        </a:p>
      </dgm:t>
    </dgm:pt>
    <dgm:pt modelId="{4522CBB5-D59F-4CB3-9995-5CEA223BC119}" type="parTrans" cxnId="{8BD1FE98-8B04-4458-860C-131D3E73AF8F}">
      <dgm:prSet/>
      <dgm:spPr/>
      <dgm:t>
        <a:bodyPr/>
        <a:lstStyle/>
        <a:p>
          <a:endParaRPr lang="en-GB"/>
        </a:p>
      </dgm:t>
    </dgm:pt>
    <dgm:pt modelId="{8C5928AF-4E11-4662-8AC1-9891128BB644}" type="sibTrans" cxnId="{8BD1FE98-8B04-4458-860C-131D3E73AF8F}">
      <dgm:prSet/>
      <dgm:spPr/>
      <dgm:t>
        <a:bodyPr/>
        <a:lstStyle/>
        <a:p>
          <a:endParaRPr lang="en-GB"/>
        </a:p>
      </dgm:t>
    </dgm:pt>
    <dgm:pt modelId="{451ED87A-B6B9-43B4-8CEF-996EB1DC3AA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Create wireframes</a:t>
          </a:r>
        </a:p>
      </dgm:t>
    </dgm:pt>
    <dgm:pt modelId="{AE4E4E0C-754B-48CA-A62D-7D082792B31F}" type="parTrans" cxnId="{FA07B389-3B97-49E1-B1B0-AF9184F95F0D}">
      <dgm:prSet/>
      <dgm:spPr/>
      <dgm:t>
        <a:bodyPr/>
        <a:lstStyle/>
        <a:p>
          <a:endParaRPr lang="en-GB"/>
        </a:p>
      </dgm:t>
    </dgm:pt>
    <dgm:pt modelId="{922138EB-0402-431B-B298-E529D02F86EA}" type="sibTrans" cxnId="{FA07B389-3B97-49E1-B1B0-AF9184F95F0D}">
      <dgm:prSet/>
      <dgm:spPr/>
      <dgm:t>
        <a:bodyPr/>
        <a:lstStyle/>
        <a:p>
          <a:endParaRPr lang="en-GB"/>
        </a:p>
      </dgm:t>
    </dgm:pt>
    <dgm:pt modelId="{6575B93E-94F2-4736-A1A7-3246C9E5EC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the Design section of Project Report</a:t>
          </a:r>
        </a:p>
      </dgm:t>
    </dgm:pt>
    <dgm:pt modelId="{84A12D42-73F5-49C1-8705-F6AEF43E8783}" type="parTrans" cxnId="{F8244FE0-BC2F-4D85-BABF-DA37853908FB}">
      <dgm:prSet/>
      <dgm:spPr/>
      <dgm:t>
        <a:bodyPr/>
        <a:lstStyle/>
        <a:p>
          <a:endParaRPr lang="en-GB"/>
        </a:p>
      </dgm:t>
    </dgm:pt>
    <dgm:pt modelId="{4F26F710-93DE-40FC-8E82-F6448CAC4E69}" type="sibTrans" cxnId="{F8244FE0-BC2F-4D85-BABF-DA37853908FB}">
      <dgm:prSet/>
      <dgm:spPr/>
      <dgm:t>
        <a:bodyPr/>
        <a:lstStyle/>
        <a:p>
          <a:endParaRPr lang="en-GB"/>
        </a:p>
      </dgm:t>
    </dgm:pt>
    <dgm:pt modelId="{83BC2A35-517C-4222-B8A2-65F419D2410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Identify core tasks</a:t>
          </a:r>
        </a:p>
      </dgm:t>
    </dgm:pt>
    <dgm:pt modelId="{C137FFDF-A0C6-4667-A8C2-2DC1E6BBFFFE}" type="parTrans" cxnId="{0713B7F7-18D7-4F0C-A09F-E5677773DBC7}">
      <dgm:prSet/>
      <dgm:spPr/>
      <dgm:t>
        <a:bodyPr/>
        <a:lstStyle/>
        <a:p>
          <a:endParaRPr lang="en-GB"/>
        </a:p>
      </dgm:t>
    </dgm:pt>
    <dgm:pt modelId="{28C7840B-4F3C-44F4-91AE-BFF917D83FF9}" type="sibTrans" cxnId="{0713B7F7-18D7-4F0C-A09F-E5677773DBC7}">
      <dgm:prSet/>
      <dgm:spPr/>
      <dgm:t>
        <a:bodyPr/>
        <a:lstStyle/>
        <a:p>
          <a:endParaRPr lang="en-GB"/>
        </a:p>
      </dgm:t>
    </dgm:pt>
    <dgm:pt modelId="{8A14B99B-B053-4DBF-9C84-F647D79F9B3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Learn the client requirements form PO</a:t>
          </a:r>
        </a:p>
      </dgm:t>
    </dgm:pt>
    <dgm:pt modelId="{DECCE8BB-DB75-4391-9189-9661D0946322}" type="parTrans" cxnId="{C625D3E8-C68C-4F5C-AE3E-5610CB5C7783}">
      <dgm:prSet/>
      <dgm:spPr/>
      <dgm:t>
        <a:bodyPr/>
        <a:lstStyle/>
        <a:p>
          <a:endParaRPr lang="en-GB"/>
        </a:p>
      </dgm:t>
    </dgm:pt>
    <dgm:pt modelId="{7189326D-7347-449A-90EE-9EC2ECF5CD99}" type="sibTrans" cxnId="{C625D3E8-C68C-4F5C-AE3E-5610CB5C7783}">
      <dgm:prSet/>
      <dgm:spPr/>
      <dgm:t>
        <a:bodyPr/>
        <a:lstStyle/>
        <a:p>
          <a:endParaRPr lang="en-GB"/>
        </a:p>
      </dgm:t>
    </dgm:pt>
    <dgm:pt modelId="{45474138-A743-4E62-8185-2F4F8CF0CDD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Gather feedback from peers and colleagues </a:t>
          </a:r>
        </a:p>
      </dgm:t>
    </dgm:pt>
    <dgm:pt modelId="{7D6C05D0-3882-4B21-97FA-0887E05AA5EE}" type="parTrans" cxnId="{6EE62B19-7C1A-4F15-9399-3A145A4F779D}">
      <dgm:prSet/>
      <dgm:spPr/>
      <dgm:t>
        <a:bodyPr/>
        <a:lstStyle/>
        <a:p>
          <a:endParaRPr lang="en-GB"/>
        </a:p>
      </dgm:t>
    </dgm:pt>
    <dgm:pt modelId="{8EF3DCDF-0ADA-4078-9EC8-14CB14CED23A}" type="sibTrans" cxnId="{6EE62B19-7C1A-4F15-9399-3A145A4F779D}">
      <dgm:prSet/>
      <dgm:spPr/>
      <dgm:t>
        <a:bodyPr/>
        <a:lstStyle/>
        <a:p>
          <a:endParaRPr lang="en-GB"/>
        </a:p>
      </dgm:t>
    </dgm:pt>
    <dgm:pt modelId="{ABF0237D-3468-427C-AF6F-E12C3FF4D83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Consult the UX designer (Elise)</a:t>
          </a:r>
        </a:p>
      </dgm:t>
    </dgm:pt>
    <dgm:pt modelId="{290F7539-37A3-4934-8F81-B1F3EBBFCA4C}" type="parTrans" cxnId="{191B37E6-7A36-4FF1-8D22-CA8EF29280A4}">
      <dgm:prSet/>
      <dgm:spPr/>
      <dgm:t>
        <a:bodyPr/>
        <a:lstStyle/>
        <a:p>
          <a:endParaRPr lang="en-GB"/>
        </a:p>
      </dgm:t>
    </dgm:pt>
    <dgm:pt modelId="{50657C21-5641-4CA4-A6AA-E7ECD23FA7FD}" type="sibTrans" cxnId="{191B37E6-7A36-4FF1-8D22-CA8EF29280A4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F5C1A6F4-8E0D-48C6-813C-8F498260D67B}" type="pres">
      <dgm:prSet presAssocID="{189F422A-7C83-47B6-B02E-336E185A40BC}" presName="parentLin" presStyleCnt="0"/>
      <dgm:spPr/>
    </dgm:pt>
    <dgm:pt modelId="{688DC05D-9633-4758-AA91-5EF063D0A46F}" type="pres">
      <dgm:prSet presAssocID="{189F422A-7C83-47B6-B02E-336E185A40BC}" presName="parentLeftMargin" presStyleLbl="node1" presStyleIdx="0" presStyleCnt="2"/>
      <dgm:spPr/>
    </dgm:pt>
    <dgm:pt modelId="{1689547C-5EBD-4CB2-B40B-DAE4BDFDD3D9}" type="pres">
      <dgm:prSet presAssocID="{189F422A-7C83-47B6-B02E-336E185A40BC}" presName="parentText" presStyleLbl="node1" presStyleIdx="0" presStyleCnt="2" custScaleX="102048" custScaleY="51534">
        <dgm:presLayoutVars>
          <dgm:chMax val="0"/>
          <dgm:bulletEnabled val="1"/>
        </dgm:presLayoutVars>
      </dgm:prSet>
      <dgm:spPr/>
    </dgm:pt>
    <dgm:pt modelId="{479C4E6F-3303-48EF-BCF5-EFDEDDA7BA59}" type="pres">
      <dgm:prSet presAssocID="{189F422A-7C83-47B6-B02E-336E185A40BC}" presName="negativeSpace" presStyleCnt="0"/>
      <dgm:spPr/>
    </dgm:pt>
    <dgm:pt modelId="{C3CA7459-BAF7-493C-90AB-BFF533407329}" type="pres">
      <dgm:prSet presAssocID="{189F422A-7C83-47B6-B02E-336E185A40BC}" presName="childText" presStyleLbl="conFgAcc1" presStyleIdx="0" presStyleCnt="2">
        <dgm:presLayoutVars>
          <dgm:bulletEnabled val="1"/>
        </dgm:presLayoutVars>
      </dgm:prSet>
      <dgm:spPr/>
    </dgm:pt>
    <dgm:pt modelId="{283F325C-73D2-4E50-9CCD-FA8EBFEFF479}" type="pres">
      <dgm:prSet presAssocID="{2C55377D-7F45-40A0-A9BB-9C48AC5D2886}" presName="spaceBetweenRectangles" presStyleCnt="0"/>
      <dgm:spPr/>
    </dgm:pt>
    <dgm:pt modelId="{1757CD62-52FF-4295-B991-5A2B9B55A0F7}" type="pres">
      <dgm:prSet presAssocID="{F3B263A1-B2BB-426A-94CD-D01C8C89F5A3}" presName="parentLin" presStyleCnt="0"/>
      <dgm:spPr/>
    </dgm:pt>
    <dgm:pt modelId="{5F68DB2F-2F76-42DB-B3EF-38F8AB19E0B4}" type="pres">
      <dgm:prSet presAssocID="{F3B263A1-B2BB-426A-94CD-D01C8C89F5A3}" presName="parentLeftMargin" presStyleLbl="node1" presStyleIdx="0" presStyleCnt="2"/>
      <dgm:spPr/>
    </dgm:pt>
    <dgm:pt modelId="{5F458B7E-BBCC-4EB6-B68A-F4A963B0C5B7}" type="pres">
      <dgm:prSet presAssocID="{F3B263A1-B2BB-426A-94CD-D01C8C89F5A3}" presName="parentText" presStyleLbl="node1" presStyleIdx="1" presStyleCnt="2" custScaleX="102048" custScaleY="51534">
        <dgm:presLayoutVars>
          <dgm:chMax val="0"/>
          <dgm:bulletEnabled val="1"/>
        </dgm:presLayoutVars>
      </dgm:prSet>
      <dgm:spPr/>
    </dgm:pt>
    <dgm:pt modelId="{21EE1A74-A101-422B-8E59-6DD4FBDB8347}" type="pres">
      <dgm:prSet presAssocID="{F3B263A1-B2BB-426A-94CD-D01C8C89F5A3}" presName="negativeSpace" presStyleCnt="0"/>
      <dgm:spPr/>
    </dgm:pt>
    <dgm:pt modelId="{F89429FE-4EC5-4140-A67C-86F0CCFADCB1}" type="pres">
      <dgm:prSet presAssocID="{F3B263A1-B2BB-426A-94CD-D01C8C89F5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689702-97B5-45D6-AE3D-7C76990F88A4}" srcId="{189F422A-7C83-47B6-B02E-336E185A40BC}" destId="{D0111F0B-1813-40C7-AEC9-B580829CE075}" srcOrd="0" destOrd="0" parTransId="{4C0F503B-A78D-42B8-BCA8-2674E53C9F9D}" sibTransId="{7DCC7FE7-4F68-4FBF-8762-039267BA033D}"/>
    <dgm:cxn modelId="{0D75D710-854B-48E6-B6FB-7DBA72C7B33B}" type="presOf" srcId="{F3B263A1-B2BB-426A-94CD-D01C8C89F5A3}" destId="{5F458B7E-BBCC-4EB6-B68A-F4A963B0C5B7}" srcOrd="1" destOrd="0" presId="urn:microsoft.com/office/officeart/2005/8/layout/list1"/>
    <dgm:cxn modelId="{178A0F18-1C80-4A47-92FD-B73A3BB8F272}" type="presOf" srcId="{ABF0237D-3468-427C-AF6F-E12C3FF4D832}" destId="{F89429FE-4EC5-4140-A67C-86F0CCFADCB1}" srcOrd="0" destOrd="2" presId="urn:microsoft.com/office/officeart/2005/8/layout/list1"/>
    <dgm:cxn modelId="{6EE62B19-7C1A-4F15-9399-3A145A4F779D}" srcId="{189F422A-7C83-47B6-B02E-336E185A40BC}" destId="{45474138-A743-4E62-8185-2F4F8CF0CDD8}" srcOrd="5" destOrd="0" parTransId="{7D6C05D0-3882-4B21-97FA-0887E05AA5EE}" sibTransId="{8EF3DCDF-0ADA-4078-9EC8-14CB14CED23A}"/>
    <dgm:cxn modelId="{3C274825-AF01-41E8-98D2-C6D1BE456B97}" type="presOf" srcId="{8A14B99B-B053-4DBF-9C84-F647D79F9B3B}" destId="{C3CA7459-BAF7-493C-90AB-BFF533407329}" srcOrd="0" destOrd="4" presId="urn:microsoft.com/office/officeart/2005/8/layout/list1"/>
    <dgm:cxn modelId="{1FB49826-C5A9-41BC-911C-B43E6470B6AA}" type="presOf" srcId="{45474138-A743-4E62-8185-2F4F8CF0CDD8}" destId="{C3CA7459-BAF7-493C-90AB-BFF533407329}" srcOrd="0" destOrd="5" presId="urn:microsoft.com/office/officeart/2005/8/layout/list1"/>
    <dgm:cxn modelId="{60FAEB2F-E78F-4971-BAFE-B41D5B387593}" type="presOf" srcId="{189F422A-7C83-47B6-B02E-336E185A40BC}" destId="{1689547C-5EBD-4CB2-B40B-DAE4BDFDD3D9}" srcOrd="1" destOrd="0" presId="urn:microsoft.com/office/officeart/2005/8/layout/list1"/>
    <dgm:cxn modelId="{1ACC3C43-E514-4EA5-B773-0E1522D49B42}" type="presOf" srcId="{0AB7890E-BE06-4194-9D60-477D7F5492FF}" destId="{C3CA7459-BAF7-493C-90AB-BFF533407329}" srcOrd="0" destOrd="3" presId="urn:microsoft.com/office/officeart/2005/8/layout/list1"/>
    <dgm:cxn modelId="{C2032F44-9435-4EFD-950C-E32863572CBE}" type="presOf" srcId="{33E01DD2-2442-43F9-BBAD-B93A8EC7E682}" destId="{F89429FE-4EC5-4140-A67C-86F0CCFADCB1}" srcOrd="0" destOrd="0" presId="urn:microsoft.com/office/officeart/2005/8/layout/list1"/>
    <dgm:cxn modelId="{3BF9D34A-B1E3-411D-A3ED-74D301C7AD48}" type="presOf" srcId="{D0111F0B-1813-40C7-AEC9-B580829CE075}" destId="{C3CA7459-BAF7-493C-90AB-BFF533407329}" srcOrd="0" destOrd="0" presId="urn:microsoft.com/office/officeart/2005/8/layout/list1"/>
    <dgm:cxn modelId="{B6F26C6B-E88F-41E7-BD94-0BCCFF8F6215}" srcId="{06F5310A-F50D-4084-89D2-656506DBC915}" destId="{189F422A-7C83-47B6-B02E-336E185A40BC}" srcOrd="0" destOrd="0" parTransId="{83067C01-8443-4B11-995D-4BDF3FB21D45}" sibTransId="{2C55377D-7F45-40A0-A9BB-9C48AC5D2886}"/>
    <dgm:cxn modelId="{9C5EE56C-7205-44BC-B677-BC6F0E6349C2}" srcId="{189F422A-7C83-47B6-B02E-336E185A40BC}" destId="{0AB7890E-BE06-4194-9D60-477D7F5492FF}" srcOrd="3" destOrd="0" parTransId="{A31486AB-7DB5-4747-9B3C-2F07B2BE0CC3}" sibTransId="{47E08756-8D7B-4FCA-A7B8-4FED26BCBFA8}"/>
    <dgm:cxn modelId="{FA07B389-3B97-49E1-B1B0-AF9184F95F0D}" srcId="{F3B263A1-B2BB-426A-94CD-D01C8C89F5A3}" destId="{451ED87A-B6B9-43B4-8CEF-996EB1DC3AA1}" srcOrd="1" destOrd="0" parTransId="{AE4E4E0C-754B-48CA-A62D-7D082792B31F}" sibTransId="{922138EB-0402-431B-B298-E529D02F86EA}"/>
    <dgm:cxn modelId="{ABE9E98D-A6BF-4001-B754-03924EAFA6FE}" type="presOf" srcId="{F3B263A1-B2BB-426A-94CD-D01C8C89F5A3}" destId="{5F68DB2F-2F76-42DB-B3EF-38F8AB19E0B4}" srcOrd="0" destOrd="0" presId="urn:microsoft.com/office/officeart/2005/8/layout/list1"/>
    <dgm:cxn modelId="{8BD1FE98-8B04-4458-860C-131D3E73AF8F}" srcId="{F3B263A1-B2BB-426A-94CD-D01C8C89F5A3}" destId="{33E01DD2-2442-43F9-BBAD-B93A8EC7E682}" srcOrd="0" destOrd="0" parTransId="{4522CBB5-D59F-4CB3-9995-5CEA223BC119}" sibTransId="{8C5928AF-4E11-4662-8AC1-9891128BB644}"/>
    <dgm:cxn modelId="{A3EB3CBC-AF5C-48B9-A2F5-1A72985EAAAB}" type="presOf" srcId="{6575B93E-94F2-4736-A1A7-3246C9E5EC1B}" destId="{F89429FE-4EC5-4140-A67C-86F0CCFADCB1}" srcOrd="0" destOrd="3" presId="urn:microsoft.com/office/officeart/2005/8/layout/list1"/>
    <dgm:cxn modelId="{BBC168BD-0263-4E81-A744-DC9ED172C75F}" type="presOf" srcId="{189F422A-7C83-47B6-B02E-336E185A40BC}" destId="{688DC05D-9633-4758-AA91-5EF063D0A46F}" srcOrd="0" destOrd="0" presId="urn:microsoft.com/office/officeart/2005/8/layout/list1"/>
    <dgm:cxn modelId="{C7A2F2C0-1ACC-4A96-B854-92717CEC8A2F}" srcId="{189F422A-7C83-47B6-B02E-336E185A40BC}" destId="{E52A5F37-0B0A-43B1-A131-C2EEC733085D}" srcOrd="2" destOrd="0" parTransId="{24376F4E-6F6C-442E-97DD-6D95DDC67FE8}" sibTransId="{512B8D02-1E36-4C09-AEB5-ABE7FC8F8BC1}"/>
    <dgm:cxn modelId="{5F8C4FC8-CFB4-49E9-9F1A-363E531279F5}" type="presOf" srcId="{451ED87A-B6B9-43B4-8CEF-996EB1DC3AA1}" destId="{F89429FE-4EC5-4140-A67C-86F0CCFADCB1}" srcOrd="0" destOrd="1" presId="urn:microsoft.com/office/officeart/2005/8/layout/list1"/>
    <dgm:cxn modelId="{AD683DDD-CEBB-451D-9B25-3541FBFE175D}" type="presOf" srcId="{83BC2A35-517C-4222-B8A2-65F419D24101}" destId="{C3CA7459-BAF7-493C-90AB-BFF533407329}" srcOrd="0" destOrd="1" presId="urn:microsoft.com/office/officeart/2005/8/layout/list1"/>
    <dgm:cxn modelId="{F8244FE0-BC2F-4D85-BABF-DA37853908FB}" srcId="{F3B263A1-B2BB-426A-94CD-D01C8C89F5A3}" destId="{6575B93E-94F2-4736-A1A7-3246C9E5EC1B}" srcOrd="3" destOrd="0" parTransId="{84A12D42-73F5-49C1-8705-F6AEF43E8783}" sibTransId="{4F26F710-93DE-40FC-8E82-F6448CAC4E69}"/>
    <dgm:cxn modelId="{FC188DE4-CCEC-4D7B-A01F-E0FDCBADF0CD}" srcId="{06F5310A-F50D-4084-89D2-656506DBC915}" destId="{F3B263A1-B2BB-426A-94CD-D01C8C89F5A3}" srcOrd="1" destOrd="0" parTransId="{76D30ADF-E475-4A2D-B109-A0BA689D8561}" sibTransId="{63780FD1-6A38-4E05-ADA3-5F257293E6AC}"/>
    <dgm:cxn modelId="{191B37E6-7A36-4FF1-8D22-CA8EF29280A4}" srcId="{F3B263A1-B2BB-426A-94CD-D01C8C89F5A3}" destId="{ABF0237D-3468-427C-AF6F-E12C3FF4D832}" srcOrd="2" destOrd="0" parTransId="{290F7539-37A3-4934-8F81-B1F3EBBFCA4C}" sibTransId="{50657C21-5641-4CA4-A6AA-E7ECD23FA7FD}"/>
    <dgm:cxn modelId="{C625D3E8-C68C-4F5C-AE3E-5610CB5C7783}" srcId="{189F422A-7C83-47B6-B02E-336E185A40BC}" destId="{8A14B99B-B053-4DBF-9C84-F647D79F9B3B}" srcOrd="4" destOrd="0" parTransId="{DECCE8BB-DB75-4391-9189-9661D0946322}" sibTransId="{7189326D-7347-449A-90EE-9EC2ECF5CD99}"/>
    <dgm:cxn modelId="{3C0BBDF6-A577-44A1-AA49-5EFFB2A3CB77}" type="presOf" srcId="{E52A5F37-0B0A-43B1-A131-C2EEC733085D}" destId="{C3CA7459-BAF7-493C-90AB-BFF533407329}" srcOrd="0" destOrd="2" presId="urn:microsoft.com/office/officeart/2005/8/layout/list1"/>
    <dgm:cxn modelId="{0713B7F7-18D7-4F0C-A09F-E5677773DBC7}" srcId="{189F422A-7C83-47B6-B02E-336E185A40BC}" destId="{83BC2A35-517C-4222-B8A2-65F419D24101}" srcOrd="1" destOrd="0" parTransId="{C137FFDF-A0C6-4667-A8C2-2DC1E6BBFFFE}" sibTransId="{28C7840B-4F3C-44F4-91AE-BFF917D83FF9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A1DFA758-F485-4CC9-B9B9-E94D3DDC7589}" type="presParOf" srcId="{264ABA84-0B50-4CDC-AA36-CEAA64B73A6D}" destId="{F5C1A6F4-8E0D-48C6-813C-8F498260D67B}" srcOrd="0" destOrd="0" presId="urn:microsoft.com/office/officeart/2005/8/layout/list1"/>
    <dgm:cxn modelId="{8C136ABE-0679-47BA-9BC7-E2E598ECD55F}" type="presParOf" srcId="{F5C1A6F4-8E0D-48C6-813C-8F498260D67B}" destId="{688DC05D-9633-4758-AA91-5EF063D0A46F}" srcOrd="0" destOrd="0" presId="urn:microsoft.com/office/officeart/2005/8/layout/list1"/>
    <dgm:cxn modelId="{4778DEB8-EEA2-42F3-AF79-D04628CE652B}" type="presParOf" srcId="{F5C1A6F4-8E0D-48C6-813C-8F498260D67B}" destId="{1689547C-5EBD-4CB2-B40B-DAE4BDFDD3D9}" srcOrd="1" destOrd="0" presId="urn:microsoft.com/office/officeart/2005/8/layout/list1"/>
    <dgm:cxn modelId="{9CA8F698-6A70-4201-A779-61128947F5CD}" type="presParOf" srcId="{264ABA84-0B50-4CDC-AA36-CEAA64B73A6D}" destId="{479C4E6F-3303-48EF-BCF5-EFDEDDA7BA59}" srcOrd="1" destOrd="0" presId="urn:microsoft.com/office/officeart/2005/8/layout/list1"/>
    <dgm:cxn modelId="{F1D75E39-54FF-4F52-909B-1A2E04E7E6DD}" type="presParOf" srcId="{264ABA84-0B50-4CDC-AA36-CEAA64B73A6D}" destId="{C3CA7459-BAF7-493C-90AB-BFF533407329}" srcOrd="2" destOrd="0" presId="urn:microsoft.com/office/officeart/2005/8/layout/list1"/>
    <dgm:cxn modelId="{4A74FF9A-E1B1-4FFA-ABD9-B21DA31DAFE8}" type="presParOf" srcId="{264ABA84-0B50-4CDC-AA36-CEAA64B73A6D}" destId="{283F325C-73D2-4E50-9CCD-FA8EBFEFF479}" srcOrd="3" destOrd="0" presId="urn:microsoft.com/office/officeart/2005/8/layout/list1"/>
    <dgm:cxn modelId="{3F312418-2F85-4B43-82F8-74E8780DD246}" type="presParOf" srcId="{264ABA84-0B50-4CDC-AA36-CEAA64B73A6D}" destId="{1757CD62-52FF-4295-B991-5A2B9B55A0F7}" srcOrd="4" destOrd="0" presId="urn:microsoft.com/office/officeart/2005/8/layout/list1"/>
    <dgm:cxn modelId="{C6906562-155B-43EB-8FED-770334DE2E29}" type="presParOf" srcId="{1757CD62-52FF-4295-B991-5A2B9B55A0F7}" destId="{5F68DB2F-2F76-42DB-B3EF-38F8AB19E0B4}" srcOrd="0" destOrd="0" presId="urn:microsoft.com/office/officeart/2005/8/layout/list1"/>
    <dgm:cxn modelId="{C2C820DC-0148-46AE-80A7-2FD839FC5097}" type="presParOf" srcId="{1757CD62-52FF-4295-B991-5A2B9B55A0F7}" destId="{5F458B7E-BBCC-4EB6-B68A-F4A963B0C5B7}" srcOrd="1" destOrd="0" presId="urn:microsoft.com/office/officeart/2005/8/layout/list1"/>
    <dgm:cxn modelId="{E7333EC4-3CCA-4A40-B7BA-00C943C6020A}" type="presParOf" srcId="{264ABA84-0B50-4CDC-AA36-CEAA64B73A6D}" destId="{21EE1A74-A101-422B-8E59-6DD4FBDB8347}" srcOrd="5" destOrd="0" presId="urn:microsoft.com/office/officeart/2005/8/layout/list1"/>
    <dgm:cxn modelId="{310267EA-E7A9-4241-BCED-1247017041A0}" type="presParOf" srcId="{264ABA84-0B50-4CDC-AA36-CEAA64B73A6D}" destId="{F89429FE-4EC5-4140-A67C-86F0CCFADC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51DB21F9-FC45-420F-85DD-BDC85F548004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Development and Deployment</a:t>
          </a:r>
        </a:p>
      </dgm:t>
    </dgm:pt>
    <dgm:pt modelId="{67EDA96A-5831-4B3A-A39D-C63BD22B8246}" type="parTrans" cxnId="{2EF90324-C270-4216-A84D-1C120602444B}">
      <dgm:prSet/>
      <dgm:spPr/>
      <dgm:t>
        <a:bodyPr/>
        <a:lstStyle/>
        <a:p>
          <a:endParaRPr lang="en-GB"/>
        </a:p>
      </dgm:t>
    </dgm:pt>
    <dgm:pt modelId="{A696980C-E16A-401B-8A09-35C18B95C3C1}" type="sibTrans" cxnId="{2EF90324-C270-4216-A84D-1C120602444B}">
      <dgm:prSet/>
      <dgm:spPr/>
      <dgm:t>
        <a:bodyPr/>
        <a:lstStyle/>
        <a:p>
          <a:endParaRPr lang="en-GB"/>
        </a:p>
      </dgm:t>
    </dgm:pt>
    <dgm:pt modelId="{717A42A1-D9A3-4DDA-B579-434DDE04D197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Testing and Feedback</a:t>
          </a:r>
        </a:p>
      </dgm:t>
    </dgm:pt>
    <dgm:pt modelId="{ACA1B4F9-3A96-4A26-9D0E-37EEF0BB256F}" type="parTrans" cxnId="{AC944B29-83B4-4C2C-9E31-8F8BB6DB81FE}">
      <dgm:prSet/>
      <dgm:spPr/>
      <dgm:t>
        <a:bodyPr/>
        <a:lstStyle/>
        <a:p>
          <a:endParaRPr lang="en-GB"/>
        </a:p>
      </dgm:t>
    </dgm:pt>
    <dgm:pt modelId="{EEE5DCF9-0465-4092-81C8-CAB1C2CDCD39}" type="sibTrans" cxnId="{AC944B29-83B4-4C2C-9E31-8F8BB6DB81FE}">
      <dgm:prSet/>
      <dgm:spPr/>
      <dgm:t>
        <a:bodyPr/>
        <a:lstStyle/>
        <a:p>
          <a:endParaRPr lang="en-GB"/>
        </a:p>
      </dgm:t>
    </dgm:pt>
    <dgm:pt modelId="{B1D3074E-D114-418E-94B2-59E3BCCFA42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Implementation of the solution</a:t>
          </a:r>
        </a:p>
      </dgm:t>
    </dgm:pt>
    <dgm:pt modelId="{45514AA8-CFCF-4733-A69B-16CFC9829CAE}" type="parTrans" cxnId="{2481BF97-05DB-4B9A-9A9E-D45C3D9C1B48}">
      <dgm:prSet/>
      <dgm:spPr/>
      <dgm:t>
        <a:bodyPr/>
        <a:lstStyle/>
        <a:p>
          <a:endParaRPr lang="en-GB"/>
        </a:p>
      </dgm:t>
    </dgm:pt>
    <dgm:pt modelId="{ABEF13CF-C816-4533-A484-7BB682CDBBC0}" type="sibTrans" cxnId="{2481BF97-05DB-4B9A-9A9E-D45C3D9C1B48}">
      <dgm:prSet/>
      <dgm:spPr/>
      <dgm:t>
        <a:bodyPr/>
        <a:lstStyle/>
        <a:p>
          <a:endParaRPr lang="en-GB"/>
        </a:p>
      </dgm:t>
    </dgm:pt>
    <dgm:pt modelId="{70567862-FCE9-4002-BB6C-5F09D04E283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Describe the process and challenges in the Project Report</a:t>
          </a:r>
        </a:p>
      </dgm:t>
    </dgm:pt>
    <dgm:pt modelId="{4FBDEE08-DCB6-49F6-BB2C-D96423247A9D}" type="parTrans" cxnId="{6E04E9DF-7EC2-4BB9-A439-49618C05CA2E}">
      <dgm:prSet/>
      <dgm:spPr/>
      <dgm:t>
        <a:bodyPr/>
        <a:lstStyle/>
        <a:p>
          <a:endParaRPr lang="en-GB"/>
        </a:p>
      </dgm:t>
    </dgm:pt>
    <dgm:pt modelId="{C6F1BE3B-ADAC-4F15-980D-709306355242}" type="sibTrans" cxnId="{6E04E9DF-7EC2-4BB9-A439-49618C05CA2E}">
      <dgm:prSet/>
      <dgm:spPr/>
      <dgm:t>
        <a:bodyPr/>
        <a:lstStyle/>
        <a:p>
          <a:endParaRPr lang="en-GB"/>
        </a:p>
      </dgm:t>
    </dgm:pt>
    <dgm:pt modelId="{5006FA29-50BD-4A87-868F-9D64EB4CBD2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Enabling access for some end users</a:t>
          </a:r>
        </a:p>
      </dgm:t>
    </dgm:pt>
    <dgm:pt modelId="{08F43FA9-8321-4083-A377-3F95D91174A6}" type="parTrans" cxnId="{52B56A2A-AC77-4C8B-A662-F2E76E41D277}">
      <dgm:prSet/>
      <dgm:spPr/>
      <dgm:t>
        <a:bodyPr/>
        <a:lstStyle/>
        <a:p>
          <a:endParaRPr lang="en-GB"/>
        </a:p>
      </dgm:t>
    </dgm:pt>
    <dgm:pt modelId="{8098717E-4A07-4600-8A30-833DF166F93A}" type="sibTrans" cxnId="{52B56A2A-AC77-4C8B-A662-F2E76E41D277}">
      <dgm:prSet/>
      <dgm:spPr/>
      <dgm:t>
        <a:bodyPr/>
        <a:lstStyle/>
        <a:p>
          <a:endParaRPr lang="en-GB"/>
        </a:p>
      </dgm:t>
    </dgm:pt>
    <dgm:pt modelId="{EB9F7C7A-6963-4F34-A25F-A8EFF21CBD7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Completion of Project Report</a:t>
          </a:r>
        </a:p>
      </dgm:t>
    </dgm:pt>
    <dgm:pt modelId="{7A23CF08-3C08-481F-8D4D-AC82B56EAD37}" type="parTrans" cxnId="{000B589E-0EFD-48C7-B39A-2A9EBF1F7FA1}">
      <dgm:prSet/>
      <dgm:spPr/>
      <dgm:t>
        <a:bodyPr/>
        <a:lstStyle/>
        <a:p>
          <a:endParaRPr lang="en-GB"/>
        </a:p>
      </dgm:t>
    </dgm:pt>
    <dgm:pt modelId="{7D954F8C-F5BF-45A6-B09C-5AA7DBB196E4}" type="sibTrans" cxnId="{000B589E-0EFD-48C7-B39A-2A9EBF1F7FA1}">
      <dgm:prSet/>
      <dgm:spPr/>
      <dgm:t>
        <a:bodyPr/>
        <a:lstStyle/>
        <a:p>
          <a:endParaRPr lang="en-GB"/>
        </a:p>
      </dgm:t>
    </dgm:pt>
    <dgm:pt modelId="{F5A1A498-CE2B-4942-9F82-30117FD598B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Prepare a final presentation</a:t>
          </a:r>
        </a:p>
      </dgm:t>
    </dgm:pt>
    <dgm:pt modelId="{AE06D949-2BA1-4443-B3BC-9D2AE942BB71}" type="parTrans" cxnId="{FDBA6CCF-CF6D-48CA-9FF4-2B6D52363090}">
      <dgm:prSet/>
      <dgm:spPr/>
      <dgm:t>
        <a:bodyPr/>
        <a:lstStyle/>
        <a:p>
          <a:endParaRPr lang="en-GB"/>
        </a:p>
      </dgm:t>
    </dgm:pt>
    <dgm:pt modelId="{ADF75271-FB89-4251-B06F-87745C021BDB}" type="sibTrans" cxnId="{FDBA6CCF-CF6D-48CA-9FF4-2B6D52363090}">
      <dgm:prSet/>
      <dgm:spPr/>
      <dgm:t>
        <a:bodyPr/>
        <a:lstStyle/>
        <a:p>
          <a:endParaRPr lang="en-GB"/>
        </a:p>
      </dgm:t>
    </dgm:pt>
    <dgm:pt modelId="{16F386EA-273F-4E65-91FB-3CE854658B48}">
      <dgm:prSet custT="1"/>
      <dgm:spPr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800" dirty="0"/>
            <a:t>Wrap-up</a:t>
          </a:r>
        </a:p>
      </dgm:t>
    </dgm:pt>
    <dgm:pt modelId="{B307FA9E-5C8A-43C0-A0A9-C38D95A3156D}" type="parTrans" cxnId="{75254FD4-2BA5-4628-99A3-45C7C9271BC6}">
      <dgm:prSet/>
      <dgm:spPr/>
      <dgm:t>
        <a:bodyPr/>
        <a:lstStyle/>
        <a:p>
          <a:endParaRPr lang="en-GB"/>
        </a:p>
      </dgm:t>
    </dgm:pt>
    <dgm:pt modelId="{68E0E39F-FD2A-4F9D-91B3-DD4A0257AADD}" type="sibTrans" cxnId="{75254FD4-2BA5-4628-99A3-45C7C9271BC6}">
      <dgm:prSet/>
      <dgm:spPr/>
      <dgm:t>
        <a:bodyPr/>
        <a:lstStyle/>
        <a:p>
          <a:endParaRPr lang="en-GB"/>
        </a:p>
      </dgm:t>
    </dgm:pt>
    <dgm:pt modelId="{F6C209BD-39A4-4A87-BD6F-AB0FEAA3A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Handover</a:t>
          </a:r>
        </a:p>
      </dgm:t>
    </dgm:pt>
    <dgm:pt modelId="{10FF6B18-E50C-4F72-A46D-883E4E621840}" type="parTrans" cxnId="{366245F6-5024-4ED6-B105-859D491E6882}">
      <dgm:prSet/>
      <dgm:spPr/>
      <dgm:t>
        <a:bodyPr/>
        <a:lstStyle/>
        <a:p>
          <a:endParaRPr lang="en-GB"/>
        </a:p>
      </dgm:t>
    </dgm:pt>
    <dgm:pt modelId="{3145182F-7232-4CEF-B744-BE0609A02E1B}" type="sibTrans" cxnId="{366245F6-5024-4ED6-B105-859D491E6882}">
      <dgm:prSet/>
      <dgm:spPr/>
      <dgm:t>
        <a:bodyPr/>
        <a:lstStyle/>
        <a:p>
          <a:endParaRPr lang="en-GB"/>
        </a:p>
      </dgm:t>
    </dgm:pt>
    <dgm:pt modelId="{2FA01E9C-E275-41E8-BE59-AD68BA430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Assessment</a:t>
          </a:r>
        </a:p>
      </dgm:t>
    </dgm:pt>
    <dgm:pt modelId="{70FBCD9C-5006-4B51-A432-873268D9B9FE}" type="parTrans" cxnId="{A4B42DBA-F736-4689-94AB-5D73FD37B6EF}">
      <dgm:prSet/>
      <dgm:spPr/>
      <dgm:t>
        <a:bodyPr/>
        <a:lstStyle/>
        <a:p>
          <a:endParaRPr lang="en-GB"/>
        </a:p>
      </dgm:t>
    </dgm:pt>
    <dgm:pt modelId="{768956BB-C5C9-4DF4-87E9-E2D1D4799B42}" type="sibTrans" cxnId="{A4B42DBA-F736-4689-94AB-5D73FD37B6EF}">
      <dgm:prSet/>
      <dgm:spPr/>
      <dgm:t>
        <a:bodyPr/>
        <a:lstStyle/>
        <a:p>
          <a:endParaRPr lang="en-GB"/>
        </a:p>
      </dgm:t>
    </dgm:pt>
    <dgm:pt modelId="{A96A69BC-F95B-4C32-AC01-089C020CF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Testing and deployment of each feature</a:t>
          </a:r>
        </a:p>
      </dgm:t>
    </dgm:pt>
    <dgm:pt modelId="{8F23D02E-B106-4044-9ACE-5CD2C77E25F3}" type="parTrans" cxnId="{9B31E6AF-8D3D-486D-B94C-9D2E4B9AFBFC}">
      <dgm:prSet/>
      <dgm:spPr/>
      <dgm:t>
        <a:bodyPr/>
        <a:lstStyle/>
        <a:p>
          <a:endParaRPr lang="en-GB"/>
        </a:p>
      </dgm:t>
    </dgm:pt>
    <dgm:pt modelId="{777F70A8-A16D-4DA3-8F89-CE490C3C9229}" type="sibTrans" cxnId="{9B31E6AF-8D3D-486D-B94C-9D2E4B9AFBFC}">
      <dgm:prSet/>
      <dgm:spPr/>
      <dgm:t>
        <a:bodyPr/>
        <a:lstStyle/>
        <a:p>
          <a:endParaRPr lang="en-GB"/>
        </a:p>
      </dgm:t>
    </dgm:pt>
    <dgm:pt modelId="{7B3A6500-A106-468B-A462-4832C9F330B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Gathering feesback from end-user</a:t>
          </a:r>
        </a:p>
      </dgm:t>
    </dgm:pt>
    <dgm:pt modelId="{C97C0AFE-4D60-4F0C-AAA3-091E8F98ACFB}" type="parTrans" cxnId="{D4D4BCC6-04D1-4F7E-8E75-ACD17D57B4EA}">
      <dgm:prSet/>
      <dgm:spPr/>
      <dgm:t>
        <a:bodyPr/>
        <a:lstStyle/>
        <a:p>
          <a:endParaRPr lang="en-GB"/>
        </a:p>
      </dgm:t>
    </dgm:pt>
    <dgm:pt modelId="{95DF321C-62C9-43BD-A60F-3F3D9A8491D4}" type="sibTrans" cxnId="{D4D4BCC6-04D1-4F7E-8E75-ACD17D57B4EA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A1053519-0B39-4DD5-918C-FDE0C17FDCAF}" type="pres">
      <dgm:prSet presAssocID="{51DB21F9-FC45-420F-85DD-BDC85F548004}" presName="parentLin" presStyleCnt="0"/>
      <dgm:spPr/>
    </dgm:pt>
    <dgm:pt modelId="{FEE02B8C-F1DB-4E7D-8004-1E0660501255}" type="pres">
      <dgm:prSet presAssocID="{51DB21F9-FC45-420F-85DD-BDC85F548004}" presName="parentLeftMargin" presStyleLbl="node1" presStyleIdx="0" presStyleCnt="3"/>
      <dgm:spPr/>
    </dgm:pt>
    <dgm:pt modelId="{B3CAFDA7-794A-4A89-A0C8-A2F160CC9169}" type="pres">
      <dgm:prSet presAssocID="{51DB21F9-FC45-420F-85DD-BDC85F548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F15E82-FCD1-4F67-A7CA-540B60AD25F5}" type="pres">
      <dgm:prSet presAssocID="{51DB21F9-FC45-420F-85DD-BDC85F548004}" presName="negativeSpace" presStyleCnt="0"/>
      <dgm:spPr/>
    </dgm:pt>
    <dgm:pt modelId="{52609913-2E6C-4680-A47D-5D295F7C62D2}" type="pres">
      <dgm:prSet presAssocID="{51DB21F9-FC45-420F-85DD-BDC85F548004}" presName="childText" presStyleLbl="conFgAcc1" presStyleIdx="0" presStyleCnt="3">
        <dgm:presLayoutVars>
          <dgm:bulletEnabled val="1"/>
        </dgm:presLayoutVars>
      </dgm:prSet>
      <dgm:spPr/>
    </dgm:pt>
    <dgm:pt modelId="{0B739B86-138F-4E1C-A06F-B0F3919DEAD3}" type="pres">
      <dgm:prSet presAssocID="{A696980C-E16A-401B-8A09-35C18B95C3C1}" presName="spaceBetweenRectangles" presStyleCnt="0"/>
      <dgm:spPr/>
    </dgm:pt>
    <dgm:pt modelId="{B66DA302-5360-4D7F-B0B5-A85417B43AFD}" type="pres">
      <dgm:prSet presAssocID="{717A42A1-D9A3-4DDA-B579-434DDE04D197}" presName="parentLin" presStyleCnt="0"/>
      <dgm:spPr/>
    </dgm:pt>
    <dgm:pt modelId="{AE468D2A-1E51-4420-B627-8871A4A7B63F}" type="pres">
      <dgm:prSet presAssocID="{717A42A1-D9A3-4DDA-B579-434DDE04D197}" presName="parentLeftMargin" presStyleLbl="node1" presStyleIdx="0" presStyleCnt="3"/>
      <dgm:spPr/>
    </dgm:pt>
    <dgm:pt modelId="{2A4D9B42-CF55-4C8C-BE21-363CAEB1ACED}" type="pres">
      <dgm:prSet presAssocID="{717A42A1-D9A3-4DDA-B579-434DDE04D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2BB0D2-F0F1-427E-B9A1-363F5C229BE6}" type="pres">
      <dgm:prSet presAssocID="{717A42A1-D9A3-4DDA-B579-434DDE04D197}" presName="negativeSpace" presStyleCnt="0"/>
      <dgm:spPr/>
    </dgm:pt>
    <dgm:pt modelId="{37B06EF2-73D3-41C3-9A9B-B527EFBC08B7}" type="pres">
      <dgm:prSet presAssocID="{717A42A1-D9A3-4DDA-B579-434DDE04D197}" presName="childText" presStyleLbl="conFgAcc1" presStyleIdx="1" presStyleCnt="3">
        <dgm:presLayoutVars>
          <dgm:bulletEnabled val="1"/>
        </dgm:presLayoutVars>
      </dgm:prSet>
      <dgm:spPr/>
    </dgm:pt>
    <dgm:pt modelId="{11E528E6-CACE-4440-A81D-A17016A3EE2B}" type="pres">
      <dgm:prSet presAssocID="{EEE5DCF9-0465-4092-81C8-CAB1C2CDCD39}" presName="spaceBetweenRectangles" presStyleCnt="0"/>
      <dgm:spPr/>
    </dgm:pt>
    <dgm:pt modelId="{48CB15C7-338D-4F89-8381-A7C1D52E706D}" type="pres">
      <dgm:prSet presAssocID="{16F386EA-273F-4E65-91FB-3CE854658B48}" presName="parentLin" presStyleCnt="0"/>
      <dgm:spPr/>
    </dgm:pt>
    <dgm:pt modelId="{D3E50B93-6991-41BF-A4DF-71CD0396FFBF}" type="pres">
      <dgm:prSet presAssocID="{16F386EA-273F-4E65-91FB-3CE854658B48}" presName="parentLeftMargin" presStyleLbl="node1" presStyleIdx="1" presStyleCnt="3"/>
      <dgm:spPr/>
    </dgm:pt>
    <dgm:pt modelId="{02E6949C-E9AA-4427-98D6-85D5E30E5BA4}" type="pres">
      <dgm:prSet presAssocID="{16F386EA-273F-4E65-91FB-3CE854658B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644ABE-4CBC-47E9-A3EF-2EB13D3EC3C5}" type="pres">
      <dgm:prSet presAssocID="{16F386EA-273F-4E65-91FB-3CE854658B48}" presName="negativeSpace" presStyleCnt="0"/>
      <dgm:spPr/>
    </dgm:pt>
    <dgm:pt modelId="{06E955A3-48D0-43AC-9879-050A8AE24E6F}" type="pres">
      <dgm:prSet presAssocID="{16F386EA-273F-4E65-91FB-3CE854658B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5AA701-A98B-44BE-BE19-68A6E03B1569}" type="presOf" srcId="{717A42A1-D9A3-4DDA-B579-434DDE04D197}" destId="{2A4D9B42-CF55-4C8C-BE21-363CAEB1ACED}" srcOrd="1" destOrd="0" presId="urn:microsoft.com/office/officeart/2005/8/layout/list1"/>
    <dgm:cxn modelId="{768A9802-FEC7-4C24-A747-28C1D69CAD0A}" type="presOf" srcId="{51DB21F9-FC45-420F-85DD-BDC85F548004}" destId="{FEE02B8C-F1DB-4E7D-8004-1E0660501255}" srcOrd="0" destOrd="0" presId="urn:microsoft.com/office/officeart/2005/8/layout/list1"/>
    <dgm:cxn modelId="{90107A11-FDBF-4168-9537-EF63894DB670}" type="presOf" srcId="{A96A69BC-F95B-4C32-AC01-089C020CFC08}" destId="{52609913-2E6C-4680-A47D-5D295F7C62D2}" srcOrd="0" destOrd="1" presId="urn:microsoft.com/office/officeart/2005/8/layout/list1"/>
    <dgm:cxn modelId="{7F1DB41B-44C1-4E46-9338-8BC4A91D5DFF}" type="presOf" srcId="{B1D3074E-D114-418E-94B2-59E3BCCFA42F}" destId="{52609913-2E6C-4680-A47D-5D295F7C62D2}" srcOrd="0" destOrd="0" presId="urn:microsoft.com/office/officeart/2005/8/layout/list1"/>
    <dgm:cxn modelId="{D3346323-C177-4E55-8415-0848DDA43A98}" type="presOf" srcId="{F6C209BD-39A4-4A87-BD6F-AB0FEAA3A0BA}" destId="{06E955A3-48D0-43AC-9879-050A8AE24E6F}" srcOrd="0" destOrd="0" presId="urn:microsoft.com/office/officeart/2005/8/layout/list1"/>
    <dgm:cxn modelId="{2EF90324-C270-4216-A84D-1C120602444B}" srcId="{06F5310A-F50D-4084-89D2-656506DBC915}" destId="{51DB21F9-FC45-420F-85DD-BDC85F548004}" srcOrd="0" destOrd="0" parTransId="{67EDA96A-5831-4B3A-A39D-C63BD22B8246}" sibTransId="{A696980C-E16A-401B-8A09-35C18B95C3C1}"/>
    <dgm:cxn modelId="{4C8E4024-5BB5-42FA-961E-CE1C91D73EF4}" type="presOf" srcId="{16F386EA-273F-4E65-91FB-3CE854658B48}" destId="{D3E50B93-6991-41BF-A4DF-71CD0396FFBF}" srcOrd="0" destOrd="0" presId="urn:microsoft.com/office/officeart/2005/8/layout/list1"/>
    <dgm:cxn modelId="{AC944B29-83B4-4C2C-9E31-8F8BB6DB81FE}" srcId="{06F5310A-F50D-4084-89D2-656506DBC915}" destId="{717A42A1-D9A3-4DDA-B579-434DDE04D197}" srcOrd="1" destOrd="0" parTransId="{ACA1B4F9-3A96-4A26-9D0E-37EEF0BB256F}" sibTransId="{EEE5DCF9-0465-4092-81C8-CAB1C2CDCD39}"/>
    <dgm:cxn modelId="{52B56A2A-AC77-4C8B-A662-F2E76E41D277}" srcId="{717A42A1-D9A3-4DDA-B579-434DDE04D197}" destId="{5006FA29-50BD-4A87-868F-9D64EB4CBD25}" srcOrd="0" destOrd="0" parTransId="{08F43FA9-8321-4083-A377-3F95D91174A6}" sibTransId="{8098717E-4A07-4600-8A30-833DF166F93A}"/>
    <dgm:cxn modelId="{BCA16E62-0B59-4053-9D63-E4E1E9EB51D7}" type="presOf" srcId="{717A42A1-D9A3-4DDA-B579-434DDE04D197}" destId="{AE468D2A-1E51-4420-B627-8871A4A7B63F}" srcOrd="0" destOrd="0" presId="urn:microsoft.com/office/officeart/2005/8/layout/list1"/>
    <dgm:cxn modelId="{4EB4E47B-AAFF-48E3-99BD-9B0A7FBCFC0C}" type="presOf" srcId="{F5A1A498-CE2B-4942-9F82-30117FD598BE}" destId="{37B06EF2-73D3-41C3-9A9B-B527EFBC08B7}" srcOrd="0" destOrd="3" presId="urn:microsoft.com/office/officeart/2005/8/layout/list1"/>
    <dgm:cxn modelId="{7F9F4986-A1EE-4B5D-84FD-33F3F3B98B4D}" type="presOf" srcId="{5006FA29-50BD-4A87-868F-9D64EB4CBD25}" destId="{37B06EF2-73D3-41C3-9A9B-B527EFBC08B7}" srcOrd="0" destOrd="0" presId="urn:microsoft.com/office/officeart/2005/8/layout/list1"/>
    <dgm:cxn modelId="{7B225193-32E4-4518-9A37-56BDDBA1406A}" type="presOf" srcId="{2FA01E9C-E275-41E8-BE59-AD68BA4300BA}" destId="{06E955A3-48D0-43AC-9879-050A8AE24E6F}" srcOrd="0" destOrd="1" presId="urn:microsoft.com/office/officeart/2005/8/layout/list1"/>
    <dgm:cxn modelId="{2481BF97-05DB-4B9A-9A9E-D45C3D9C1B48}" srcId="{51DB21F9-FC45-420F-85DD-BDC85F548004}" destId="{B1D3074E-D114-418E-94B2-59E3BCCFA42F}" srcOrd="0" destOrd="0" parTransId="{45514AA8-CFCF-4733-A69B-16CFC9829CAE}" sibTransId="{ABEF13CF-C816-4533-A484-7BB682CDBBC0}"/>
    <dgm:cxn modelId="{000B589E-0EFD-48C7-B39A-2A9EBF1F7FA1}" srcId="{717A42A1-D9A3-4DDA-B579-434DDE04D197}" destId="{EB9F7C7A-6963-4F34-A25F-A8EFF21CBD74}" srcOrd="2" destOrd="0" parTransId="{7A23CF08-3C08-481F-8D4D-AC82B56EAD37}" sibTransId="{7D954F8C-F5BF-45A6-B09C-5AA7DBB196E4}"/>
    <dgm:cxn modelId="{9B31E6AF-8D3D-486D-B94C-9D2E4B9AFBFC}" srcId="{51DB21F9-FC45-420F-85DD-BDC85F548004}" destId="{A96A69BC-F95B-4C32-AC01-089C020CFC08}" srcOrd="1" destOrd="0" parTransId="{8F23D02E-B106-4044-9ACE-5CD2C77E25F3}" sibTransId="{777F70A8-A16D-4DA3-8F89-CE490C3C9229}"/>
    <dgm:cxn modelId="{A4B42DBA-F736-4689-94AB-5D73FD37B6EF}" srcId="{16F386EA-273F-4E65-91FB-3CE854658B48}" destId="{2FA01E9C-E275-41E8-BE59-AD68BA4300BA}" srcOrd="1" destOrd="0" parTransId="{70FBCD9C-5006-4B51-A432-873268D9B9FE}" sibTransId="{768956BB-C5C9-4DF4-87E9-E2D1D4799B42}"/>
    <dgm:cxn modelId="{D7346FC3-581D-4E62-9757-5A3575CE6D7A}" type="presOf" srcId="{70567862-FCE9-4002-BB6C-5F09D04E2833}" destId="{52609913-2E6C-4680-A47D-5D295F7C62D2}" srcOrd="0" destOrd="2" presId="urn:microsoft.com/office/officeart/2005/8/layout/list1"/>
    <dgm:cxn modelId="{D4D4BCC6-04D1-4F7E-8E75-ACD17D57B4EA}" srcId="{717A42A1-D9A3-4DDA-B579-434DDE04D197}" destId="{7B3A6500-A106-468B-A462-4832C9F330B2}" srcOrd="1" destOrd="0" parTransId="{C97C0AFE-4D60-4F0C-AAA3-091E8F98ACFB}" sibTransId="{95DF321C-62C9-43BD-A60F-3F3D9A8491D4}"/>
    <dgm:cxn modelId="{FDBA6CCF-CF6D-48CA-9FF4-2B6D52363090}" srcId="{717A42A1-D9A3-4DDA-B579-434DDE04D197}" destId="{F5A1A498-CE2B-4942-9F82-30117FD598BE}" srcOrd="3" destOrd="0" parTransId="{AE06D949-2BA1-4443-B3BC-9D2AE942BB71}" sibTransId="{ADF75271-FB89-4251-B06F-87745C021BDB}"/>
    <dgm:cxn modelId="{75254FD4-2BA5-4628-99A3-45C7C9271BC6}" srcId="{06F5310A-F50D-4084-89D2-656506DBC915}" destId="{16F386EA-273F-4E65-91FB-3CE854658B48}" srcOrd="2" destOrd="0" parTransId="{B307FA9E-5C8A-43C0-A0A9-C38D95A3156D}" sibTransId="{68E0E39F-FD2A-4F9D-91B3-DD4A0257AADD}"/>
    <dgm:cxn modelId="{5B6671D7-5E48-484D-B8B1-B88784075088}" type="presOf" srcId="{7B3A6500-A106-468B-A462-4832C9F330B2}" destId="{37B06EF2-73D3-41C3-9A9B-B527EFBC08B7}" srcOrd="0" destOrd="1" presId="urn:microsoft.com/office/officeart/2005/8/layout/list1"/>
    <dgm:cxn modelId="{85E97BDA-F8D2-4682-84B0-D8A648A620A0}" type="presOf" srcId="{51DB21F9-FC45-420F-85DD-BDC85F548004}" destId="{B3CAFDA7-794A-4A89-A0C8-A2F160CC9169}" srcOrd="1" destOrd="0" presId="urn:microsoft.com/office/officeart/2005/8/layout/list1"/>
    <dgm:cxn modelId="{AA52A5DA-7A55-4E10-9324-228A7DFD649A}" type="presOf" srcId="{16F386EA-273F-4E65-91FB-3CE854658B48}" destId="{02E6949C-E9AA-4427-98D6-85D5E30E5BA4}" srcOrd="1" destOrd="0" presId="urn:microsoft.com/office/officeart/2005/8/layout/list1"/>
    <dgm:cxn modelId="{6E04E9DF-7EC2-4BB9-A439-49618C05CA2E}" srcId="{51DB21F9-FC45-420F-85DD-BDC85F548004}" destId="{70567862-FCE9-4002-BB6C-5F09D04E2833}" srcOrd="2" destOrd="0" parTransId="{4FBDEE08-DCB6-49F6-BB2C-D96423247A9D}" sibTransId="{C6F1BE3B-ADAC-4F15-980D-709306355242}"/>
    <dgm:cxn modelId="{772727E6-AE27-47F4-AD32-C8CE6F742794}" type="presOf" srcId="{EB9F7C7A-6963-4F34-A25F-A8EFF21CBD74}" destId="{37B06EF2-73D3-41C3-9A9B-B527EFBC08B7}" srcOrd="0" destOrd="2" presId="urn:microsoft.com/office/officeart/2005/8/layout/list1"/>
    <dgm:cxn modelId="{366245F6-5024-4ED6-B105-859D491E6882}" srcId="{16F386EA-273F-4E65-91FB-3CE854658B48}" destId="{F6C209BD-39A4-4A87-BD6F-AB0FEAA3A0BA}" srcOrd="0" destOrd="0" parTransId="{10FF6B18-E50C-4F72-A46D-883E4E621840}" sibTransId="{3145182F-7232-4CEF-B744-BE0609A02E1B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9423CA6D-847D-47E0-BE81-671A266F8E18}" type="presParOf" srcId="{264ABA84-0B50-4CDC-AA36-CEAA64B73A6D}" destId="{A1053519-0B39-4DD5-918C-FDE0C17FDCAF}" srcOrd="0" destOrd="0" presId="urn:microsoft.com/office/officeart/2005/8/layout/list1"/>
    <dgm:cxn modelId="{13BF7AD4-34BA-4C34-BD87-F5744469ADAE}" type="presParOf" srcId="{A1053519-0B39-4DD5-918C-FDE0C17FDCAF}" destId="{FEE02B8C-F1DB-4E7D-8004-1E0660501255}" srcOrd="0" destOrd="0" presId="urn:microsoft.com/office/officeart/2005/8/layout/list1"/>
    <dgm:cxn modelId="{255EAAE5-1C94-495F-9D7C-D480E7AAC40F}" type="presParOf" srcId="{A1053519-0B39-4DD5-918C-FDE0C17FDCAF}" destId="{B3CAFDA7-794A-4A89-A0C8-A2F160CC9169}" srcOrd="1" destOrd="0" presId="urn:microsoft.com/office/officeart/2005/8/layout/list1"/>
    <dgm:cxn modelId="{55EABEB5-4631-4CED-BF50-0AD42749388A}" type="presParOf" srcId="{264ABA84-0B50-4CDC-AA36-CEAA64B73A6D}" destId="{8BF15E82-FCD1-4F67-A7CA-540B60AD25F5}" srcOrd="1" destOrd="0" presId="urn:microsoft.com/office/officeart/2005/8/layout/list1"/>
    <dgm:cxn modelId="{68AAA944-B342-49C2-9C15-7B8578E1822F}" type="presParOf" srcId="{264ABA84-0B50-4CDC-AA36-CEAA64B73A6D}" destId="{52609913-2E6C-4680-A47D-5D295F7C62D2}" srcOrd="2" destOrd="0" presId="urn:microsoft.com/office/officeart/2005/8/layout/list1"/>
    <dgm:cxn modelId="{96184E7F-00A0-4CDA-A52A-9CAC467C18F7}" type="presParOf" srcId="{264ABA84-0B50-4CDC-AA36-CEAA64B73A6D}" destId="{0B739B86-138F-4E1C-A06F-B0F3919DEAD3}" srcOrd="3" destOrd="0" presId="urn:microsoft.com/office/officeart/2005/8/layout/list1"/>
    <dgm:cxn modelId="{BAABABCD-0AB6-4BB9-B428-4C35D8E24E0C}" type="presParOf" srcId="{264ABA84-0B50-4CDC-AA36-CEAA64B73A6D}" destId="{B66DA302-5360-4D7F-B0B5-A85417B43AFD}" srcOrd="4" destOrd="0" presId="urn:microsoft.com/office/officeart/2005/8/layout/list1"/>
    <dgm:cxn modelId="{09956F66-6287-4363-802D-BB099EA95AEC}" type="presParOf" srcId="{B66DA302-5360-4D7F-B0B5-A85417B43AFD}" destId="{AE468D2A-1E51-4420-B627-8871A4A7B63F}" srcOrd="0" destOrd="0" presId="urn:microsoft.com/office/officeart/2005/8/layout/list1"/>
    <dgm:cxn modelId="{7F351C6A-8274-4D9F-A8E1-8D65E06B30B0}" type="presParOf" srcId="{B66DA302-5360-4D7F-B0B5-A85417B43AFD}" destId="{2A4D9B42-CF55-4C8C-BE21-363CAEB1ACED}" srcOrd="1" destOrd="0" presId="urn:microsoft.com/office/officeart/2005/8/layout/list1"/>
    <dgm:cxn modelId="{23EFD1C9-4BC4-40BE-BF42-163D589BC89B}" type="presParOf" srcId="{264ABA84-0B50-4CDC-AA36-CEAA64B73A6D}" destId="{182BB0D2-F0F1-427E-B9A1-363F5C229BE6}" srcOrd="5" destOrd="0" presId="urn:microsoft.com/office/officeart/2005/8/layout/list1"/>
    <dgm:cxn modelId="{988DED76-531B-469E-90A7-95CCB7F8C1EF}" type="presParOf" srcId="{264ABA84-0B50-4CDC-AA36-CEAA64B73A6D}" destId="{37B06EF2-73D3-41C3-9A9B-B527EFBC08B7}" srcOrd="6" destOrd="0" presId="urn:microsoft.com/office/officeart/2005/8/layout/list1"/>
    <dgm:cxn modelId="{D89EA1AF-3A91-49CC-B49C-B135D1ADCD74}" type="presParOf" srcId="{264ABA84-0B50-4CDC-AA36-CEAA64B73A6D}" destId="{11E528E6-CACE-4440-A81D-A17016A3EE2B}" srcOrd="7" destOrd="0" presId="urn:microsoft.com/office/officeart/2005/8/layout/list1"/>
    <dgm:cxn modelId="{B27B3556-B29F-4339-B9B5-2B4CB6A66534}" type="presParOf" srcId="{264ABA84-0B50-4CDC-AA36-CEAA64B73A6D}" destId="{48CB15C7-338D-4F89-8381-A7C1D52E706D}" srcOrd="8" destOrd="0" presId="urn:microsoft.com/office/officeart/2005/8/layout/list1"/>
    <dgm:cxn modelId="{A4370829-DEE4-46BE-A2D8-3D0DFD36C1A5}" type="presParOf" srcId="{48CB15C7-338D-4F89-8381-A7C1D52E706D}" destId="{D3E50B93-6991-41BF-A4DF-71CD0396FFBF}" srcOrd="0" destOrd="0" presId="urn:microsoft.com/office/officeart/2005/8/layout/list1"/>
    <dgm:cxn modelId="{A54E3B3B-9605-46CD-8736-8E00413D47A9}" type="presParOf" srcId="{48CB15C7-338D-4F89-8381-A7C1D52E706D}" destId="{02E6949C-E9AA-4427-98D6-85D5E30E5BA4}" srcOrd="1" destOrd="0" presId="urn:microsoft.com/office/officeart/2005/8/layout/list1"/>
    <dgm:cxn modelId="{57A0D13D-1FD5-49EC-A089-42045BFF9C53}" type="presParOf" srcId="{264ABA84-0B50-4CDC-AA36-CEAA64B73A6D}" destId="{17644ABE-4CBC-47E9-A3EF-2EB13D3EC3C5}" srcOrd="9" destOrd="0" presId="urn:microsoft.com/office/officeart/2005/8/layout/list1"/>
    <dgm:cxn modelId="{A0A925FF-D746-4011-927F-877203DBC0CF}" type="presParOf" srcId="{264ABA84-0B50-4CDC-AA36-CEAA64B73A6D}" destId="{06E955A3-48D0-43AC-9879-050A8AE24E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C8A38-2512-48D2-A584-66E7460AD183}">
      <dsp:nvSpPr>
        <dsp:cNvPr id="0" name=""/>
        <dsp:cNvSpPr/>
      </dsp:nvSpPr>
      <dsp:spPr>
        <a:xfrm rot="5400000">
          <a:off x="3887222" y="-1743882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sp:txBody>
      <dsp:txXfrm rot="-5400000">
        <a:off x="2142771" y="73241"/>
        <a:ext cx="4904915" cy="1343341"/>
      </dsp:txXfrm>
    </dsp:sp>
    <dsp:sp modelId="{228C6125-B0EC-4F39-832F-2692904C6425}">
      <dsp:nvSpPr>
        <dsp:cNvPr id="0" name=""/>
        <dsp:cNvSpPr/>
      </dsp:nvSpPr>
      <dsp:spPr>
        <a:xfrm>
          <a:off x="657120" y="372665"/>
          <a:ext cx="1485651" cy="744491"/>
        </a:xfrm>
        <a:prstGeom prst="roundRect">
          <a:avLst/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sp:txBody>
      <dsp:txXfrm>
        <a:off x="693463" y="409008"/>
        <a:ext cx="1412965" cy="671805"/>
      </dsp:txXfrm>
    </dsp:sp>
    <dsp:sp modelId="{75B44C44-7EEB-463F-B298-0D9E76A91372}">
      <dsp:nvSpPr>
        <dsp:cNvPr id="0" name=""/>
        <dsp:cNvSpPr/>
      </dsp:nvSpPr>
      <dsp:spPr>
        <a:xfrm rot="5400000">
          <a:off x="3886634" y="-16215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sp:txBody>
      <dsp:txXfrm rot="-5400000">
        <a:off x="2142183" y="1654969"/>
        <a:ext cx="4904915" cy="1343341"/>
      </dsp:txXfrm>
    </dsp:sp>
    <dsp:sp modelId="{0DEC2597-C886-4A3A-BBCA-B4871FE179E0}">
      <dsp:nvSpPr>
        <dsp:cNvPr id="0" name=""/>
        <dsp:cNvSpPr/>
      </dsp:nvSpPr>
      <dsp:spPr>
        <a:xfrm>
          <a:off x="657120" y="1955007"/>
          <a:ext cx="1485063" cy="74326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sp:txBody>
      <dsp:txXfrm>
        <a:off x="693403" y="1991290"/>
        <a:ext cx="1412497" cy="670697"/>
      </dsp:txXfrm>
    </dsp:sp>
    <dsp:sp modelId="{0F8A6E75-307D-4B98-B1B8-A7E1A46D8FF6}">
      <dsp:nvSpPr>
        <dsp:cNvPr id="0" name=""/>
        <dsp:cNvSpPr/>
      </dsp:nvSpPr>
      <dsp:spPr>
        <a:xfrm rot="5400000">
          <a:off x="3886634" y="141957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sp:txBody>
      <dsp:txXfrm rot="-5400000">
        <a:off x="2142183" y="3236697"/>
        <a:ext cx="4904915" cy="1343341"/>
      </dsp:txXfrm>
    </dsp:sp>
    <dsp:sp modelId="{A2DE8D22-66CE-4144-A658-11BC8924A78C}">
      <dsp:nvSpPr>
        <dsp:cNvPr id="0" name=""/>
        <dsp:cNvSpPr/>
      </dsp:nvSpPr>
      <dsp:spPr>
        <a:xfrm>
          <a:off x="657120" y="3536736"/>
          <a:ext cx="1485063" cy="743263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sp:txBody>
      <dsp:txXfrm>
        <a:off x="693403" y="3573019"/>
        <a:ext cx="1412497" cy="67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7459-BAF7-493C-90AB-BFF533407329}">
      <dsp:nvSpPr>
        <dsp:cNvPr id="0" name=""/>
        <dsp:cNvSpPr/>
      </dsp:nvSpPr>
      <dsp:spPr>
        <a:xfrm>
          <a:off x="0" y="49458"/>
          <a:ext cx="4601210" cy="24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Analyse the problem and the assignment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Identify core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project plan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Practice the new frameworks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Learn the client requirements form PO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Gather feedback from peers and colleagues </a:t>
          </a:r>
        </a:p>
      </dsp:txBody>
      <dsp:txXfrm>
        <a:off x="0" y="49458"/>
        <a:ext cx="4601210" cy="2419200"/>
      </dsp:txXfrm>
    </dsp:sp>
    <dsp:sp modelId="{1689547C-5EBD-4CB2-B40B-DAE4BDFDD3D9}">
      <dsp:nvSpPr>
        <dsp:cNvPr id="0" name=""/>
        <dsp:cNvSpPr/>
      </dsp:nvSpPr>
      <dsp:spPr>
        <a:xfrm>
          <a:off x="230060" y="34967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 and Analysis</a:t>
          </a:r>
        </a:p>
      </dsp:txBody>
      <dsp:txXfrm>
        <a:off x="253824" y="58731"/>
        <a:ext cx="3239281" cy="439282"/>
      </dsp:txXfrm>
    </dsp:sp>
    <dsp:sp modelId="{F89429FE-4EC5-4140-A67C-86F0CCFADCB1}">
      <dsp:nvSpPr>
        <dsp:cNvPr id="0" name=""/>
        <dsp:cNvSpPr/>
      </dsp:nvSpPr>
      <dsp:spPr>
        <a:xfrm>
          <a:off x="0" y="2655948"/>
          <a:ext cx="4601210" cy="18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potential solutions (the look and feel)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Create wireframes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Consult the UX designer (Elise)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the Design section of Project Report</a:t>
          </a:r>
        </a:p>
      </dsp:txBody>
      <dsp:txXfrm>
        <a:off x="0" y="2655948"/>
        <a:ext cx="4601210" cy="1864800"/>
      </dsp:txXfrm>
    </dsp:sp>
    <dsp:sp modelId="{5F458B7E-BBCC-4EB6-B68A-F4A963B0C5B7}">
      <dsp:nvSpPr>
        <dsp:cNvPr id="0" name=""/>
        <dsp:cNvSpPr/>
      </dsp:nvSpPr>
      <dsp:spPr>
        <a:xfrm>
          <a:off x="230060" y="2641458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253824" y="2665222"/>
        <a:ext cx="3239281" cy="439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9913-2E6C-4680-A47D-5D295F7C62D2}">
      <dsp:nvSpPr>
        <dsp:cNvPr id="0" name=""/>
        <dsp:cNvSpPr/>
      </dsp:nvSpPr>
      <dsp:spPr>
        <a:xfrm>
          <a:off x="0" y="277255"/>
          <a:ext cx="4693919" cy="148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Implementation of the 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Testing and deployment of each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Describe the process and challenges in the Project Report</a:t>
          </a:r>
        </a:p>
      </dsp:txBody>
      <dsp:txXfrm>
        <a:off x="0" y="277255"/>
        <a:ext cx="4693919" cy="1486800"/>
      </dsp:txXfrm>
    </dsp:sp>
    <dsp:sp modelId="{B3CAFDA7-794A-4A89-A0C8-A2F160CC9169}">
      <dsp:nvSpPr>
        <dsp:cNvPr id="0" name=""/>
        <dsp:cNvSpPr/>
      </dsp:nvSpPr>
      <dsp:spPr>
        <a:xfrm>
          <a:off x="234696" y="4109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Development and Deployment</a:t>
          </a:r>
        </a:p>
      </dsp:txBody>
      <dsp:txXfrm>
        <a:off x="257753" y="64152"/>
        <a:ext cx="3239630" cy="426206"/>
      </dsp:txXfrm>
    </dsp:sp>
    <dsp:sp modelId="{37B06EF2-73D3-41C3-9A9B-B527EFBC08B7}">
      <dsp:nvSpPr>
        <dsp:cNvPr id="0" name=""/>
        <dsp:cNvSpPr/>
      </dsp:nvSpPr>
      <dsp:spPr>
        <a:xfrm>
          <a:off x="0" y="2086615"/>
          <a:ext cx="4693919" cy="153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Enabling access for some end 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Gathering feesback from end-user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Completion of Project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Prepare a final presentation</a:t>
          </a:r>
        </a:p>
      </dsp:txBody>
      <dsp:txXfrm>
        <a:off x="0" y="2086615"/>
        <a:ext cx="4693919" cy="1537199"/>
      </dsp:txXfrm>
    </dsp:sp>
    <dsp:sp modelId="{2A4D9B42-CF55-4C8C-BE21-363CAEB1ACED}">
      <dsp:nvSpPr>
        <dsp:cNvPr id="0" name=""/>
        <dsp:cNvSpPr/>
      </dsp:nvSpPr>
      <dsp:spPr>
        <a:xfrm>
          <a:off x="234696" y="185045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Testing and Feedback</a:t>
          </a:r>
        </a:p>
      </dsp:txBody>
      <dsp:txXfrm>
        <a:off x="257753" y="1873512"/>
        <a:ext cx="3239630" cy="426206"/>
      </dsp:txXfrm>
    </dsp:sp>
    <dsp:sp modelId="{06E955A3-48D0-43AC-9879-050A8AE24E6F}">
      <dsp:nvSpPr>
        <dsp:cNvPr id="0" name=""/>
        <dsp:cNvSpPr/>
      </dsp:nvSpPr>
      <dsp:spPr>
        <a:xfrm>
          <a:off x="0" y="3946376"/>
          <a:ext cx="4693919" cy="98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Handover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Assessment</a:t>
          </a:r>
        </a:p>
      </dsp:txBody>
      <dsp:txXfrm>
        <a:off x="0" y="3946376"/>
        <a:ext cx="4693919" cy="982799"/>
      </dsp:txXfrm>
    </dsp:sp>
    <dsp:sp modelId="{02E6949C-E9AA-4427-98D6-85D5E30E5BA4}">
      <dsp:nvSpPr>
        <dsp:cNvPr id="0" name=""/>
        <dsp:cNvSpPr/>
      </dsp:nvSpPr>
      <dsp:spPr>
        <a:xfrm>
          <a:off x="234696" y="3710216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GB" sz="1800" kern="1200" dirty="0"/>
            <a:t>Wrap-up</a:t>
          </a:r>
        </a:p>
      </dsp:txBody>
      <dsp:txXfrm>
        <a:off x="257753" y="3733273"/>
        <a:ext cx="323963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5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R&amp;A</a:t>
            </a:r>
            <a:r>
              <a:rPr lang="en-US" dirty="0"/>
              <a:t>:  gathering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DSGN</a:t>
            </a:r>
            <a:r>
              <a:rPr lang="en-US" dirty="0"/>
              <a:t>: Design Thinking : Diamond Model, Sketching, Wireframing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D&amp;D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800" dirty="0"/>
              <a:t>Week 1-4:  Research and analysis phase, Project plan, Gather requirements and feedback, Company visit</a:t>
            </a:r>
          </a:p>
          <a:p>
            <a:pPr lvl="0"/>
            <a:r>
              <a:rPr lang="en-GB" sz="800" dirty="0"/>
              <a:t>Week 5-7:  Design phase, Producing wireframes, Validating designs with PO and the UX designer</a:t>
            </a:r>
          </a:p>
          <a:p>
            <a:pPr lvl="0"/>
            <a:r>
              <a:rPr lang="en-GB" sz="800" dirty="0"/>
              <a:t>Week 8-17:  Development phase, Mid-term presentation</a:t>
            </a:r>
          </a:p>
          <a:p>
            <a:pPr lvl="0"/>
            <a:r>
              <a:rPr lang="en-GB" sz="800" dirty="0"/>
              <a:t>Week 18-20: Testing and Feedback phase, 2nd company visit, Presentation &amp; defence</a:t>
            </a:r>
          </a:p>
          <a:p>
            <a:pPr lvl="0"/>
            <a:r>
              <a:rPr lang="en-GB" sz="800" dirty="0"/>
              <a:t>Week 21: Deployment to all clients, Wrap-up phase, Handover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Be proactive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Stay involved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69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next: </a:t>
            </a:r>
          </a:p>
          <a:p>
            <a:r>
              <a:rPr lang="en-GB" dirty="0"/>
              <a:t>Schedule reoccurring check-ins</a:t>
            </a:r>
          </a:p>
          <a:p>
            <a:r>
              <a:rPr lang="en-GB" dirty="0"/>
              <a:t>Review designs</a:t>
            </a:r>
          </a:p>
          <a:p>
            <a:r>
              <a:rPr lang="en-GB" dirty="0"/>
              <a:t>Define Epic and issues</a:t>
            </a:r>
          </a:p>
          <a:p>
            <a:r>
              <a:rPr lang="en-GB" dirty="0"/>
              <a:t>Refine ’</a:t>
            </a:r>
            <a:r>
              <a:rPr lang="en-GB" dirty="0" err="1"/>
              <a:t>em</a:t>
            </a:r>
            <a:endParaRPr lang="en-GB" dirty="0"/>
          </a:p>
          <a:p>
            <a:r>
              <a:rPr lang="en-GB"/>
              <a:t>Start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1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6109"/>
          </a:xfrm>
        </p:spPr>
        <p:txBody>
          <a:bodyPr/>
          <a:lstStyle/>
          <a:p>
            <a:r>
              <a:rPr lang="en-US" dirty="0"/>
              <a:t>@ Drieam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D769-9BC0-2888-B97F-F856BE726CFE}"/>
              </a:ext>
            </a:extLst>
          </p:cNvPr>
          <p:cNvSpPr txBox="1"/>
          <p:nvPr/>
        </p:nvSpPr>
        <p:spPr>
          <a:xfrm>
            <a:off x="72312" y="64120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Edita Pronckute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5680" y="4511040"/>
            <a:ext cx="9144000" cy="173939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Graphic 4" descr="Two dandelions">
            <a:extLst>
              <a:ext uri="{FF2B5EF4-FFF2-40B4-BE49-F238E27FC236}">
                <a16:creationId xmlns:a16="http://schemas.microsoft.com/office/drawing/2014/main" id="{FD5B9E92-417F-9091-F9EC-AC99677D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71190" y="270561"/>
            <a:ext cx="4745620" cy="457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187E5B-DE11-081A-353A-E354EFB7EEA6}"/>
              </a:ext>
            </a:extLst>
          </p:cNvPr>
          <p:cNvSpPr/>
          <p:nvPr/>
        </p:nvSpPr>
        <p:spPr>
          <a:xfrm rot="10800000">
            <a:off x="7982672" y="4301439"/>
            <a:ext cx="6024942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11673"/>
              </p:ext>
            </p:extLst>
          </p:nvPr>
        </p:nvGraphicFramePr>
        <p:xfrm>
          <a:off x="7177414" y="1169988"/>
          <a:ext cx="4746299" cy="4838913"/>
        </p:xfrm>
        <a:graphic>
          <a:graphicData uri="http://schemas.openxmlformats.org/drawingml/2006/table">
            <a:tbl>
              <a:tblPr firstRow="1" bandRow="1"/>
              <a:tblGrid>
                <a:gridCol w="47462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PRIMARY GOALS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GROWTH OPPORTUNITIES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TIMELINE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31697"/>
            <a:ext cx="5384890" cy="35397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Drieam is an education technology company. One of their products is Portflow – a digital portfolio where students can showcase their study evidence to teachers. </a:t>
            </a: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Evidence could be various files, assignments, demos, presentations. </a:t>
            </a:r>
          </a:p>
          <a:p>
            <a:pPr>
              <a:lnSpc>
                <a:spcPct val="160000"/>
              </a:lnSpc>
            </a:pP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Flowers">
            <a:extLst>
              <a:ext uri="{FF2B5EF4-FFF2-40B4-BE49-F238E27FC236}">
                <a16:creationId xmlns:a16="http://schemas.microsoft.com/office/drawing/2014/main" id="{BC1E577F-A667-E6FE-0B35-CABD99A9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536" y="1353312"/>
            <a:ext cx="4860544" cy="48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F7E1AA-6C9D-AAD4-CF62-EA55A7302D65}"/>
              </a:ext>
            </a:extLst>
          </p:cNvPr>
          <p:cNvSpPr/>
          <p:nvPr/>
        </p:nvSpPr>
        <p:spPr>
          <a:xfrm rot="10800000" flipH="1">
            <a:off x="-2988801" y="3866739"/>
            <a:ext cx="6012960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Sagona Book" panose="020F0502020204030204" pitchFamily="34" charset="0"/>
              </a:rPr>
              <a:t>Improving Portflow Evidence Section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597C-BCC6-F969-7888-CDEF43FD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63053"/>
            <a:ext cx="6748459" cy="2314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oal of the internship assignment is to modernise and further enhance the evidence overview to allow users to manage their aggregated data (evidence) in a convenient and meaningful way.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34C6DF1-ED20-9CFF-1D3C-954897DE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EBF65CC-223F-AC18-58CE-930DB03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pic>
        <p:nvPicPr>
          <p:cNvPr id="15" name="Graphic 14" descr="An olive branch">
            <a:extLst>
              <a:ext uri="{FF2B5EF4-FFF2-40B4-BE49-F238E27FC236}">
                <a16:creationId xmlns:a16="http://schemas.microsoft.com/office/drawing/2014/main" id="{A43D737B-A8A2-2C0F-D150-029DB726C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9590">
            <a:off x="6596828" y="634405"/>
            <a:ext cx="6858000" cy="6858000"/>
          </a:xfrm>
          <a:prstGeom prst="rect">
            <a:avLst/>
          </a:prstGeom>
        </p:spPr>
      </p:pic>
      <p:pic>
        <p:nvPicPr>
          <p:cNvPr id="14" name="Graphic 13" descr="An arch of olives and leaves">
            <a:extLst>
              <a:ext uri="{FF2B5EF4-FFF2-40B4-BE49-F238E27FC236}">
                <a16:creationId xmlns:a16="http://schemas.microsoft.com/office/drawing/2014/main" id="{F05BE352-8B0F-25AF-C2CC-16A92FA70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18063" y="2920277"/>
            <a:ext cx="6175131" cy="6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9B9729F-C9F6-ABE6-1ED6-6353D10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431ABE-5167-3924-A3BB-090608C28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750392"/>
              </p:ext>
            </p:extLst>
          </p:nvPr>
        </p:nvGraphicFramePr>
        <p:xfrm>
          <a:off x="2402840" y="670560"/>
          <a:ext cx="7777480" cy="465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43342B8E-D293-26D2-6382-F72A73E4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59" y="119874"/>
            <a:ext cx="3187749" cy="676656"/>
          </a:xfrm>
        </p:spPr>
        <p:txBody>
          <a:bodyPr/>
          <a:lstStyle/>
          <a:p>
            <a:r>
              <a:rPr lang="en-US" sz="4000" cap="none" dirty="0">
                <a:latin typeface="Sagona Book" panose="020F0502020204030204" pitchFamily="34" charset="0"/>
              </a:rPr>
              <a:t>Goals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A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reas of growth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778A1-4B7D-DF5A-9A9C-5BC8C322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FB44FE-CEFC-C9B5-F952-8EDACFCB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91F507-9EAE-D6FB-267E-8A4827B0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8371158" cy="3399253"/>
          </a:xfrm>
        </p:spPr>
        <p:txBody>
          <a:bodyPr/>
          <a:lstStyle/>
          <a:p>
            <a:r>
              <a:rPr lang="en-GB" dirty="0"/>
              <a:t>Design skills</a:t>
            </a:r>
          </a:p>
          <a:p>
            <a:r>
              <a:rPr lang="en-GB" dirty="0"/>
              <a:t>Independent way of working</a:t>
            </a:r>
          </a:p>
          <a:p>
            <a:r>
              <a:rPr lang="en-GB" dirty="0"/>
              <a:t>Development skills</a:t>
            </a:r>
          </a:p>
          <a:p>
            <a:r>
              <a:rPr lang="en-GB" dirty="0"/>
              <a:t>Taking on feedback</a:t>
            </a:r>
          </a:p>
          <a:p>
            <a:r>
              <a:rPr lang="en-GB" dirty="0"/>
              <a:t>Time management</a:t>
            </a:r>
          </a:p>
          <a:p>
            <a:r>
              <a:rPr lang="en-GB" dirty="0"/>
              <a:t>Adjusting to workplace culture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" name="Graphic 31" descr="Spring flowers with a butterfly and dragonfly">
            <a:extLst>
              <a:ext uri="{FF2B5EF4-FFF2-40B4-BE49-F238E27FC236}">
                <a16:creationId xmlns:a16="http://schemas.microsoft.com/office/drawing/2014/main" id="{0F1CB42F-40FA-5BE5-B2BB-69A99619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021" y="1725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50DA-EF4A-E7B5-2F16-11F677F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22A6DA-3D95-8061-DDDD-AAFDBC32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116373D-AC22-F5CB-E8A1-71792A01B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431990"/>
              </p:ext>
            </p:extLst>
          </p:nvPr>
        </p:nvGraphicFramePr>
        <p:xfrm>
          <a:off x="887138" y="1753644"/>
          <a:ext cx="4601210" cy="455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0174997-D5CC-DCA9-F4B0-083517D0E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35328"/>
              </p:ext>
            </p:extLst>
          </p:nvPr>
        </p:nvGraphicFramePr>
        <p:xfrm>
          <a:off x="6246312" y="1339088"/>
          <a:ext cx="4693920" cy="497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1-4</a:t>
            </a:r>
          </a:p>
          <a:p>
            <a:r>
              <a:rPr lang="en-US" sz="1600" i="1" dirty="0"/>
              <a:t>Feb 6 - Mar 5</a:t>
            </a:r>
          </a:p>
          <a:p>
            <a:pPr lvl="0"/>
            <a:r>
              <a:rPr lang="en-GB" sz="1800" cap="none" dirty="0">
                <a:latin typeface="+mn-lt"/>
              </a:rPr>
              <a:t>Research and analysis phase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Week 5-7</a:t>
            </a:r>
          </a:p>
          <a:p>
            <a:r>
              <a:rPr lang="en-US" sz="1600" i="1" dirty="0"/>
              <a:t>Mar 6 - Mar 26 </a:t>
            </a:r>
          </a:p>
          <a:p>
            <a:pPr lvl="0"/>
            <a:r>
              <a:rPr lang="en-GB" sz="1800" cap="none" dirty="0">
                <a:latin typeface="+mn-lt"/>
              </a:rPr>
              <a:t>Design</a:t>
            </a:r>
            <a:r>
              <a:rPr lang="en-GB" sz="1800" cap="none" dirty="0"/>
              <a:t> </a:t>
            </a:r>
            <a:r>
              <a:rPr lang="en-GB" sz="1800" cap="none" dirty="0">
                <a:latin typeface="+mn-lt"/>
              </a:rPr>
              <a:t>phase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8-17</a:t>
            </a:r>
          </a:p>
          <a:p>
            <a:r>
              <a:rPr lang="en-US" sz="1600" i="1" dirty="0"/>
              <a:t>Mar 27 - Jun 4</a:t>
            </a:r>
          </a:p>
          <a:p>
            <a:pPr lvl="1"/>
            <a:r>
              <a:rPr lang="en-US" dirty="0"/>
              <a:t>Development phase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18-20</a:t>
            </a:r>
          </a:p>
          <a:p>
            <a:r>
              <a:rPr lang="en-US" sz="1600" i="1" dirty="0"/>
              <a:t>Jun 5 - </a:t>
            </a:r>
            <a:r>
              <a:rPr lang="en-US" sz="1600" i="1" dirty="0" err="1"/>
              <a:t>JuN</a:t>
            </a:r>
            <a:r>
              <a:rPr lang="en-US" sz="1600" i="1" dirty="0"/>
              <a:t> 25</a:t>
            </a:r>
            <a:endParaRPr lang="en-US" sz="1600" dirty="0"/>
          </a:p>
          <a:p>
            <a:r>
              <a:rPr lang="en-GB" sz="1800" cap="none" dirty="0">
                <a:latin typeface="+mn-lt"/>
              </a:rPr>
              <a:t>Testing and feedback phase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  <a:p>
            <a:r>
              <a:rPr lang="en-US" sz="1600" i="1" dirty="0"/>
              <a:t>Jun 26-30</a:t>
            </a:r>
          </a:p>
          <a:p>
            <a:pPr lvl="1"/>
            <a:r>
              <a:rPr lang="en-US" dirty="0"/>
              <a:t>Wrap-up phase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504" y="1947671"/>
            <a:ext cx="5320496" cy="34464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Exciting assignment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work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Amazing growth opportunity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Good team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Graphic 16" descr="A Lily">
            <a:extLst>
              <a:ext uri="{FF2B5EF4-FFF2-40B4-BE49-F238E27FC236}">
                <a16:creationId xmlns:a16="http://schemas.microsoft.com/office/drawing/2014/main" id="{5DF2C1FE-7FF3-56FE-4283-BC623995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822141"/>
            <a:ext cx="4572000" cy="4572000"/>
          </a:xfrm>
          <a:prstGeom prst="rect">
            <a:avLst/>
          </a:prstGeom>
        </p:spPr>
      </p:pic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F3E2A114-24E8-E60F-8A79-6DEA268F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575A7E6-EA24-0CB4-30B6-1566EA5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{A91EF5D4-436A-4604-9BAD-4A0792731F0D}tf11964407_win32</Template>
  <TotalTime>254</TotalTime>
  <Words>490</Words>
  <Application>Microsoft Office PowerPoint</Application>
  <PresentationFormat>Widescreen</PresentationFormat>
  <Paragraphs>126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Graduation Internship</vt:lpstr>
      <vt:lpstr>Agenda</vt:lpstr>
      <vt:lpstr>Introduction</vt:lpstr>
      <vt:lpstr>Improving Portflow Evidence Section</vt:lpstr>
      <vt:lpstr>Goals</vt:lpstr>
      <vt:lpstr>Areas of growth</vt:lpstr>
      <vt:lpstr>Planning tasks</vt:lpstr>
      <vt:lpstr>Timeline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Internship</dc:title>
  <dc:creator>Pronckutė,Edita E.</dc:creator>
  <cp:lastModifiedBy>Pronckutė,Edita E.</cp:lastModifiedBy>
  <cp:revision>10</cp:revision>
  <dcterms:created xsi:type="dcterms:W3CDTF">2023-03-17T08:26:30Z</dcterms:created>
  <dcterms:modified xsi:type="dcterms:W3CDTF">2023-04-11T11:55:21Z</dcterms:modified>
</cp:coreProperties>
</file>