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995" r:id="rId3"/>
    <p:sldId id="4991" r:id="rId4"/>
    <p:sldId id="5004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9E5E-F011-44AF-8FD9-73E4B74B2FE9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4E629-CEE4-4547-87D4-EA3292E8B2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303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>
          <a:extLst>
            <a:ext uri="{FF2B5EF4-FFF2-40B4-BE49-F238E27FC236}">
              <a16:creationId xmlns:a16="http://schemas.microsoft.com/office/drawing/2014/main" id="{A53F6FF1-09B6-CADA-2112-A7F949064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30bb4f95a_0_134:notes">
            <a:extLst>
              <a:ext uri="{FF2B5EF4-FFF2-40B4-BE49-F238E27FC236}">
                <a16:creationId xmlns:a16="http://schemas.microsoft.com/office/drawing/2014/main" id="{2AA78C7C-4EB0-E91D-A3EE-CE3D32916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30bb4f95a_0_134:notes">
            <a:extLst>
              <a:ext uri="{FF2B5EF4-FFF2-40B4-BE49-F238E27FC236}">
                <a16:creationId xmlns:a16="http://schemas.microsoft.com/office/drawing/2014/main" id="{6D652786-3797-1187-9A87-C46C87F691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97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30bb4f95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30bb4f95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37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>
          <a:extLst>
            <a:ext uri="{FF2B5EF4-FFF2-40B4-BE49-F238E27FC236}">
              <a16:creationId xmlns:a16="http://schemas.microsoft.com/office/drawing/2014/main" id="{17914F62-B921-8134-5B28-D06E48A9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30bb4f95a_0_134:notes">
            <a:extLst>
              <a:ext uri="{FF2B5EF4-FFF2-40B4-BE49-F238E27FC236}">
                <a16:creationId xmlns:a16="http://schemas.microsoft.com/office/drawing/2014/main" id="{312BC03C-8FAF-B9B6-05A0-BB7B240823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30bb4f95a_0_134:notes">
            <a:extLst>
              <a:ext uri="{FF2B5EF4-FFF2-40B4-BE49-F238E27FC236}">
                <a16:creationId xmlns:a16="http://schemas.microsoft.com/office/drawing/2014/main" id="{AF78F98D-8F4F-E6EF-9929-52FC1A344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60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FDD9-E0EB-3FE8-8545-B424DA20F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BEC6-D96B-6380-CCBB-2DBD259B9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F8B6-FA88-3B1F-BBB0-723A0CA3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106C-6327-D0F5-434A-5E7D670D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C4EB-41E7-EF1E-9987-F542ADA9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027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0F5F-3E18-926F-4D1F-68025169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6285-4715-4F3C-5339-3DD96471C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2934-A5C1-BAF7-0F4F-FAADC1A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EDB6-3B07-1A1D-ADF9-48F818C5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605D-E56D-B6F2-721C-28D20A2B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565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D21D5-BCF3-4919-E702-7E03574F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9942A-449A-D10A-5573-BEF5DAB0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0ACE-A832-7A06-AD4A-AB24FFB0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A9EC-1C47-DEA5-B824-C3239858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E25E-AE2C-0E46-A0DF-B9C2887E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679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FA-3A5F-7888-D56B-B1552940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B358-BAB8-6343-2CB9-B1F6C7F8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1ACB-41E1-C072-DE61-5193D11D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94F1-978F-D291-68FD-EC2C43C6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E0CB-6D40-5283-70C1-70E0028B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05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6E24-4FDB-05F1-561E-A1390A53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B3E7-38EB-BAE5-3D4F-7AD43869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86AE-9237-A760-C3BE-B8D1B36E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EE9C-2648-2F1A-3C50-5BB158AD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0CB9-84FE-F4AA-C995-7E784463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355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643C-408C-AD77-D53D-4F98DF0C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4A7F-F5CB-A081-BCF0-0EFFA9043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5D334-656E-350A-65CB-8820D562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C2A7F-2DA0-DBD5-15CA-18F55929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0963F-7022-2C73-8FE5-8309FBAE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DB2D-B78C-363A-D739-658CB67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78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845B-5A33-1EB7-ACC0-9099A5BA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0D93-8AE7-735A-9243-E78625F1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B20AF-6E2A-8144-5F8D-7519D2B81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66CD4-B592-ED5B-D2B8-5B3E2B8E9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9F1A-EF7D-F6E1-E5A9-87B37B880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B90FE-CB58-DAC4-4A3D-2A5EAEBE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62291-6D98-837A-A7ED-5383E0BD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AB65-28DD-D420-1F80-BC28A030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420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7672-4C1C-14C5-255D-C30A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A4CC4-348E-4C36-A8FA-537608BA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E78A1-E9FD-6535-D984-3042DFB6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C85D0-1D7F-4FAC-634C-FFCF0B24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37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430F3-6C9E-327A-8AC0-21A31D66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A37AA-0094-1B54-956A-7E6D8DB2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7F6D-FEBF-E845-39FA-7CEA7F63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29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1958-39F5-48C1-9D36-F02C4563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43AA-31B2-6D7E-922D-7891D747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3E551-A74C-A087-3F59-244448F0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CBBDC-E26C-E828-DD26-4F235F0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60F5B-1840-F637-1B5E-1D401F12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D6FFF-328F-5AE9-F4B1-39A002CC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17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1888-4467-FFE6-DF24-E8A6AFC7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51D2D-5E43-1A61-736C-693F32987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8E04-AFB0-6775-C919-4C766946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A88E4-2FA8-440A-1869-C80169C9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0299-0FF0-893F-CAB5-BEDAFC6A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48D0C-7357-4454-5DDD-EBB88FFD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31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19C64-ED8B-7558-C677-0BE1B01A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14566-0AF4-C94C-7170-300DAE84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3B25-4BDD-DB70-BF46-5BD71BA20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52FA-EB04-C8FE-5470-DA12DBEC6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E0AF-1AD0-8CD8-2E56-8DA4F7187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17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42C3-EA63-6CD0-D210-29C71FFB9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2A7E8-0B8C-3612-E545-3FEEF3964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051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>
          <a:extLst>
            <a:ext uri="{FF2B5EF4-FFF2-40B4-BE49-F238E27FC236}">
              <a16:creationId xmlns:a16="http://schemas.microsoft.com/office/drawing/2014/main" id="{392E266A-DE68-1928-A9A0-797F0802D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C5620D-F91D-F2BE-462A-D1B8C4FC5525}"/>
              </a:ext>
            </a:extLst>
          </p:cNvPr>
          <p:cNvSpPr txBox="1"/>
          <p:nvPr/>
        </p:nvSpPr>
        <p:spPr>
          <a:xfrm>
            <a:off x="492684" y="768913"/>
            <a:ext cx="7385224" cy="49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lvl="0" indent="0" defTabSz="914400" rtl="1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600" b="1" dirty="0">
                <a:solidFill>
                  <a:prstClr val="black"/>
                </a:solidFill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34" charset="-127"/>
                <a:cs typeface="Arial" pitchFamily="34" charset="0"/>
              </a:rPr>
              <a:t>Business Scenarios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1DB21F-0AB6-0761-87AF-7A8F99864FDE}"/>
              </a:ext>
            </a:extLst>
          </p:cNvPr>
          <p:cNvGraphicFramePr>
            <a:graphicFrameLocks noGrp="1"/>
          </p:cNvGraphicFramePr>
          <p:nvPr/>
        </p:nvGraphicFramePr>
        <p:xfrm>
          <a:off x="0" y="1697308"/>
          <a:ext cx="12598396" cy="3975551"/>
        </p:xfrm>
        <a:graphic>
          <a:graphicData uri="http://schemas.openxmlformats.org/drawingml/2006/table">
            <a:tbl>
              <a:tblPr/>
              <a:tblGrid>
                <a:gridCol w="2047213">
                  <a:extLst>
                    <a:ext uri="{9D8B030D-6E8A-4147-A177-3AD203B41FA5}">
                      <a16:colId xmlns:a16="http://schemas.microsoft.com/office/drawing/2014/main" val="892005112"/>
                    </a:ext>
                  </a:extLst>
                </a:gridCol>
                <a:gridCol w="3091230">
                  <a:extLst>
                    <a:ext uri="{9D8B030D-6E8A-4147-A177-3AD203B41FA5}">
                      <a16:colId xmlns:a16="http://schemas.microsoft.com/office/drawing/2014/main" val="1186659160"/>
                    </a:ext>
                  </a:extLst>
                </a:gridCol>
                <a:gridCol w="2501877">
                  <a:extLst>
                    <a:ext uri="{9D8B030D-6E8A-4147-A177-3AD203B41FA5}">
                      <a16:colId xmlns:a16="http://schemas.microsoft.com/office/drawing/2014/main" val="1467427102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1002958367"/>
                    </a:ext>
                  </a:extLst>
                </a:gridCol>
                <a:gridCol w="1656371">
                  <a:extLst>
                    <a:ext uri="{9D8B030D-6E8A-4147-A177-3AD203B41FA5}">
                      <a16:colId xmlns:a16="http://schemas.microsoft.com/office/drawing/2014/main" val="3478855302"/>
                    </a:ext>
                  </a:extLst>
                </a:gridCol>
                <a:gridCol w="731225">
                  <a:extLst>
                    <a:ext uri="{9D8B030D-6E8A-4147-A177-3AD203B41FA5}">
                      <a16:colId xmlns:a16="http://schemas.microsoft.com/office/drawing/2014/main" val="1234087013"/>
                    </a:ext>
                  </a:extLst>
                </a:gridCol>
              </a:tblGrid>
              <a:tr h="2795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Name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Value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Deliverables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363945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 Customer Entity Across Systems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Ensure a consistent and unified customer entity across all organizational systems.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integration, standardization, and governance.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Improved data consistency, better decision-making, reduced reconciliation efforts.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customer data model, data governance framework.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4886"/>
                  </a:ext>
                </a:extLst>
              </a:tr>
              <a:tr h="168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Truth for Cross-Company KPIs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Establish a single source of truth for key performance indicators (KPIs) across the company.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consolidation, KPI alignment, and reporting standardization.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Enhanced reporting accuracy, alignment across departments, better strategic planning.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KPI dashboard, standardized data definitions, executive reporting.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6966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Self-Service BI for Business Departments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business users to generate reports and insights without dependency on IT.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 of self-service BI tools, access control, and training.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Faster and more flexible business insights, reducing IT workload.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Self-service BI platform, training materials, governance guidelines.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08994"/>
                  </a:ext>
                </a:extLst>
              </a:tr>
              <a:tr h="3885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Faster TTM for Analytics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 the time required to deliver analytical insights by optimizing data workflows.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Optimization of ETL/ELT pipelines, data modeling improvements.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Accelerated decision-making and improved efficiency in analytics processes.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Optimized data pipelines, reduced latency in analytics delivery.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2413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360 View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a comprehensive view of customer interactions, transactions, and engagement.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Integration of customer data from multiple sources into a unified model.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Deeper customer understanding, personalized interactions, and higher retention rates.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360 dashboard, integration with CRM and support systems.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4073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Customer Metadata (# Machines, Activated..)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Integrate and standardize metadata for customers, including machine usage and activations.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of metadata management systems and reporting dashboards.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Better asset tracking, improved customer engagement metrics.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Metadata management system, customer insights reports.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3612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 Business Anomalies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an anomaly detection system to identify business inconsistencies in real-time.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AI-based anomaly detection models and real-time alerts.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 revenue leakage, faster anomaly detection and resolution.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detection reports, automated alerting system.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8696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Maintenance Prediction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 maintenance needs to reduce downtime and optimize resource allocation.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Predictive analytics using historical maintenance data and IoT sensors.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maintenance costs, increased operational efficiency, improved uptime.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Predictive maintenance dashboard, integration with asset tracking systems.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5941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Elevate Data for Analytics and AI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 data accessibility and quality to support advanced analytics and AI initiatives.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enrichment, AI model training, and improved accessibility.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Stronger AI and analytics capabilities, improved business intelligence.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AI-ready data platform, enhanced data catalogs, and APIs for AI/ML applications.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51798"/>
                  </a:ext>
                </a:extLst>
              </a:tr>
            </a:tbl>
          </a:graphicData>
        </a:graphic>
      </p:graphicFrame>
      <p:sp>
        <p:nvSpPr>
          <p:cNvPr id="4" name="Прямая соединительная линия 7">
            <a:extLst>
              <a:ext uri="{FF2B5EF4-FFF2-40B4-BE49-F238E27FC236}">
                <a16:creationId xmlns:a16="http://schemas.microsoft.com/office/drawing/2014/main" id="{4D16A156-A144-94D0-77C1-11A0A864C024}"/>
              </a:ext>
            </a:extLst>
          </p:cNvPr>
          <p:cNvSpPr/>
          <p:nvPr/>
        </p:nvSpPr>
        <p:spPr>
          <a:xfrm flipH="1" flipV="1">
            <a:off x="492683" y="1254194"/>
            <a:ext cx="6951912" cy="0"/>
          </a:xfrm>
          <a:prstGeom prst="line">
            <a:avLst/>
          </a:prstGeom>
          <a:ln w="38100">
            <a:solidFill>
              <a:srgbClr val="042056"/>
            </a:solidFill>
            <a:miter/>
          </a:ln>
        </p:spPr>
        <p:txBody>
          <a:bodyPr lIns="45719" rIns="45719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69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B49AC-E37E-0458-CA11-3692AF1B07AB}"/>
              </a:ext>
            </a:extLst>
          </p:cNvPr>
          <p:cNvSpPr txBox="1">
            <a:spLocks/>
          </p:cNvSpPr>
          <p:nvPr/>
        </p:nvSpPr>
        <p:spPr>
          <a:xfrm>
            <a:off x="0" y="25933"/>
            <a:ext cx="12192000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Roadmap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맑은 고딕" panose="020B0503020000020004" pitchFamily="34" charset="-127"/>
              <a:cs typeface="Segoe UI" panose="020B0502040204020203" pitchFamily="34" charset="0"/>
            </a:endParaRPr>
          </a:p>
        </p:txBody>
      </p:sp>
      <p:sp>
        <p:nvSpPr>
          <p:cNvPr id="3" name="OTLSHAPE_SL_6a017bb2991f4dae8d731bb3856f1da0_HeaderRectangle">
            <a:extLst>
              <a:ext uri="{FF2B5EF4-FFF2-40B4-BE49-F238E27FC236}">
                <a16:creationId xmlns:a16="http://schemas.microsoft.com/office/drawing/2014/main" id="{69CD9AF0-47B1-5A95-DCD0-B56C5CB104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58180" y="902731"/>
            <a:ext cx="10146371" cy="11278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0" name="OTLSHAPE_SL_6a017bb2991f4dae8d731bb3856f1da0_HeaderRectangle">
            <a:extLst>
              <a:ext uri="{FF2B5EF4-FFF2-40B4-BE49-F238E27FC236}">
                <a16:creationId xmlns:a16="http://schemas.microsoft.com/office/drawing/2014/main" id="{F9830EB0-3191-87FB-0712-245E828583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58180" y="2086241"/>
            <a:ext cx="10146371" cy="1127881"/>
          </a:xfrm>
          <a:prstGeom prst="rect">
            <a:avLst/>
          </a:prstGeom>
          <a:solidFill>
            <a:srgbClr val="246CA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1" name="OTLSHAPE_SL_6a017bb2991f4dae8d731bb3856f1da0_HeaderRectangle">
            <a:extLst>
              <a:ext uri="{FF2B5EF4-FFF2-40B4-BE49-F238E27FC236}">
                <a16:creationId xmlns:a16="http://schemas.microsoft.com/office/drawing/2014/main" id="{27C64184-7233-F5FD-AE6A-982FB656660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8180" y="3269751"/>
            <a:ext cx="10146371" cy="1127881"/>
          </a:xfrm>
          <a:prstGeom prst="rect">
            <a:avLst/>
          </a:prstGeom>
          <a:solidFill>
            <a:srgbClr val="53545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2" name="OTLSHAPE_SL_6a017bb2991f4dae8d731bb3856f1da0_HeaderRectangle">
            <a:extLst>
              <a:ext uri="{FF2B5EF4-FFF2-40B4-BE49-F238E27FC236}">
                <a16:creationId xmlns:a16="http://schemas.microsoft.com/office/drawing/2014/main" id="{1328ECE7-79EA-734A-0C6B-DDFE80F5FD3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58180" y="4464121"/>
            <a:ext cx="10146371" cy="1127881"/>
          </a:xfrm>
          <a:prstGeom prst="rect">
            <a:avLst/>
          </a:prstGeom>
          <a:solidFill>
            <a:srgbClr val="1A265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5" name="OTLSHAPE_SL_6a017bb2991f4dae8d731bb3856f1da0_HeaderRectangle">
            <a:extLst>
              <a:ext uri="{FF2B5EF4-FFF2-40B4-BE49-F238E27FC236}">
                <a16:creationId xmlns:a16="http://schemas.microsoft.com/office/drawing/2014/main" id="{60C1B31F-1EEE-C7F9-C7C9-4A8E879FAF0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58180" y="5636772"/>
            <a:ext cx="10146371" cy="1127881"/>
          </a:xfrm>
          <a:prstGeom prst="rect">
            <a:avLst/>
          </a:prstGeom>
          <a:solidFill>
            <a:srgbClr val="B4B7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50C57-2888-D132-831A-6A2AECE0D415}"/>
              </a:ext>
            </a:extLst>
          </p:cNvPr>
          <p:cNvCxnSpPr>
            <a:cxnSpLocks/>
          </p:cNvCxnSpPr>
          <p:nvPr/>
        </p:nvCxnSpPr>
        <p:spPr>
          <a:xfrm>
            <a:off x="9468738" y="951864"/>
            <a:ext cx="0" cy="587130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5F7D8B-FEB0-50DF-2E5E-B0EFE6196921}"/>
              </a:ext>
            </a:extLst>
          </p:cNvPr>
          <p:cNvCxnSpPr>
            <a:cxnSpLocks/>
          </p:cNvCxnSpPr>
          <p:nvPr/>
        </p:nvCxnSpPr>
        <p:spPr>
          <a:xfrm>
            <a:off x="6929753" y="951864"/>
            <a:ext cx="0" cy="587130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AAB24F-AF21-D648-B08E-ABF21EF54B65}"/>
              </a:ext>
            </a:extLst>
          </p:cNvPr>
          <p:cNvSpPr txBox="1"/>
          <p:nvPr/>
        </p:nvSpPr>
        <p:spPr>
          <a:xfrm>
            <a:off x="2012392" y="549456"/>
            <a:ext cx="7341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* Final plan depends on ERP implementation , team size and business priorities</a:t>
            </a:r>
            <a:endParaRPr kumimoji="0" lang="en-I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7BA083-C046-28F1-FD66-987EEB0BE0A8}"/>
              </a:ext>
            </a:extLst>
          </p:cNvPr>
          <p:cNvSpPr/>
          <p:nvPr/>
        </p:nvSpPr>
        <p:spPr>
          <a:xfrm>
            <a:off x="1837860" y="1166781"/>
            <a:ext cx="2560328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/>
                <a:cs typeface="Arial" panose="020B0604020202020204" pitchFamily="34" charset="0"/>
              </a:rPr>
              <a:t>New vendor &amp; Env. setup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D78C2B4-6BA0-3BBF-E41D-F1DD5802A766}"/>
              </a:ext>
            </a:extLst>
          </p:cNvPr>
          <p:cNvSpPr/>
          <p:nvPr/>
        </p:nvSpPr>
        <p:spPr>
          <a:xfrm>
            <a:off x="3488077" y="1477497"/>
            <a:ext cx="2560328" cy="1650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Core raw data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29" name="OTLSHAPE_SL_6a017bb2991f4dae8d731bb3856f1da0_HeaderRectangle">
            <a:extLst>
              <a:ext uri="{FF2B5EF4-FFF2-40B4-BE49-F238E27FC236}">
                <a16:creationId xmlns:a16="http://schemas.microsoft.com/office/drawing/2014/main" id="{6BBA43EE-28C0-76EC-E5F8-99EE552DECB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85454" y="902731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30" name="OTLSHAPE_SL_6a017bb2991f4dae8d731bb3856f1da0_HeaderRectangle">
            <a:extLst>
              <a:ext uri="{FF2B5EF4-FFF2-40B4-BE49-F238E27FC236}">
                <a16:creationId xmlns:a16="http://schemas.microsoft.com/office/drawing/2014/main" id="{DE86F190-844C-B3D4-EED1-FABBBF0558C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85454" y="2086241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31" name="OTLSHAPE_SL_6a017bb2991f4dae8d731bb3856f1da0_HeaderRectangle">
            <a:extLst>
              <a:ext uri="{FF2B5EF4-FFF2-40B4-BE49-F238E27FC236}">
                <a16:creationId xmlns:a16="http://schemas.microsoft.com/office/drawing/2014/main" id="{34BADD7C-CBD2-2FB2-AA5A-639977ACD53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85454" y="3269751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57" name="OTLSHAPE_SL_6a017bb2991f4dae8d731bb3856f1da0_HeaderRectangle">
            <a:extLst>
              <a:ext uri="{FF2B5EF4-FFF2-40B4-BE49-F238E27FC236}">
                <a16:creationId xmlns:a16="http://schemas.microsoft.com/office/drawing/2014/main" id="{86ADF6B9-1320-0AD4-9B59-4607381C87D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85454" y="4464121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58" name="OTLSHAPE_SL_6a017bb2991f4dae8d731bb3856f1da0_HeaderRectangle">
            <a:extLst>
              <a:ext uri="{FF2B5EF4-FFF2-40B4-BE49-F238E27FC236}">
                <a16:creationId xmlns:a16="http://schemas.microsoft.com/office/drawing/2014/main" id="{0EC64DE8-E803-7334-95FB-5B9720EBE23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85454" y="5636772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F007EF-E509-4710-3E0E-D3BDAC32A6C5}"/>
              </a:ext>
            </a:extLst>
          </p:cNvPr>
          <p:cNvSpPr txBox="1"/>
          <p:nvPr/>
        </p:nvSpPr>
        <p:spPr>
          <a:xfrm>
            <a:off x="516949" y="1276571"/>
            <a:ext cx="1016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Set up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F9A7BB-2553-1BEC-DBBC-A190D732C2D0}"/>
              </a:ext>
            </a:extLst>
          </p:cNvPr>
          <p:cNvSpPr txBox="1"/>
          <p:nvPr/>
        </p:nvSpPr>
        <p:spPr>
          <a:xfrm>
            <a:off x="516949" y="2496293"/>
            <a:ext cx="1016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One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Nayax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1941A2B-90DF-380B-ECD4-EA338AC86C52}"/>
              </a:ext>
            </a:extLst>
          </p:cNvPr>
          <p:cNvSpPr txBox="1"/>
          <p:nvPr/>
        </p:nvSpPr>
        <p:spPr>
          <a:xfrm>
            <a:off x="427188" y="3679803"/>
            <a:ext cx="1195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Business Growth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4AE07C03-0E18-8149-1286-4050DE14D436}"/>
              </a:ext>
            </a:extLst>
          </p:cNvPr>
          <p:cNvSpPr txBox="1"/>
          <p:nvPr/>
        </p:nvSpPr>
        <p:spPr>
          <a:xfrm>
            <a:off x="337427" y="5754436"/>
            <a:ext cx="1375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AI and Data innovation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48CE951-2BD5-671E-B4F1-A06F4BF21FAA}"/>
              </a:ext>
            </a:extLst>
          </p:cNvPr>
          <p:cNvSpPr txBox="1"/>
          <p:nvPr/>
        </p:nvSpPr>
        <p:spPr>
          <a:xfrm>
            <a:off x="402687" y="4766451"/>
            <a:ext cx="1244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Customer Care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B86B19F2-4D8E-0BB5-B462-37314D2CCD81}"/>
              </a:ext>
            </a:extLst>
          </p:cNvPr>
          <p:cNvCxnSpPr>
            <a:cxnSpLocks/>
          </p:cNvCxnSpPr>
          <p:nvPr/>
        </p:nvCxnSpPr>
        <p:spPr>
          <a:xfrm>
            <a:off x="4390777" y="951864"/>
            <a:ext cx="0" cy="587130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4" name="Table 454">
            <a:extLst>
              <a:ext uri="{FF2B5EF4-FFF2-40B4-BE49-F238E27FC236}">
                <a16:creationId xmlns:a16="http://schemas.microsoft.com/office/drawing/2014/main" id="{6B3769B5-B6DF-8AA2-059A-CD839A32E8D3}"/>
              </a:ext>
            </a:extLst>
          </p:cNvPr>
          <p:cNvGraphicFramePr>
            <a:graphicFrameLocks noGrp="1"/>
          </p:cNvGraphicFramePr>
          <p:nvPr/>
        </p:nvGraphicFramePr>
        <p:xfrm>
          <a:off x="1858180" y="816668"/>
          <a:ext cx="10146372" cy="27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31">
                  <a:extLst>
                    <a:ext uri="{9D8B030D-6E8A-4147-A177-3AD203B41FA5}">
                      <a16:colId xmlns:a16="http://schemas.microsoft.com/office/drawing/2014/main" val="2018290571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214113723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623040313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913023223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635322095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055353828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2001788489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083005640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1731584992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564593260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515486790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1320251179"/>
                    </a:ext>
                  </a:extLst>
                </a:gridCol>
              </a:tblGrid>
              <a:tr h="2738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02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03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06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07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08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09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12678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5B58BAF-49DC-C16D-14DA-AD89602FD27B}"/>
              </a:ext>
            </a:extLst>
          </p:cNvPr>
          <p:cNvSpPr/>
          <p:nvPr/>
        </p:nvSpPr>
        <p:spPr>
          <a:xfrm>
            <a:off x="3488076" y="1750765"/>
            <a:ext cx="2560328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Salesforce raw data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600ECA-B82E-C4D1-FD25-9E190127E7A2}"/>
              </a:ext>
            </a:extLst>
          </p:cNvPr>
          <p:cNvSpPr/>
          <p:nvPr/>
        </p:nvSpPr>
        <p:spPr>
          <a:xfrm>
            <a:off x="1858181" y="2347949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Customer align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8F8379F-023F-8EDB-492C-A065F7965B50}"/>
              </a:ext>
            </a:extLst>
          </p:cNvPr>
          <p:cNvSpPr/>
          <p:nvPr/>
        </p:nvSpPr>
        <p:spPr>
          <a:xfrm>
            <a:off x="4404643" y="2341953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Unified Customer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D63C839-8A04-61DF-BB9D-D092B0990F3A}"/>
              </a:ext>
            </a:extLst>
          </p:cNvPr>
          <p:cNvSpPr/>
          <p:nvPr/>
        </p:nvSpPr>
        <p:spPr>
          <a:xfrm>
            <a:off x="9468737" y="2584804"/>
            <a:ext cx="2535809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Nayax</a:t>
            </a:r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 KPIs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FA87CE97-5C1A-5FD2-0F0A-E5B1AE6C5977}"/>
              </a:ext>
            </a:extLst>
          </p:cNvPr>
          <p:cNvSpPr/>
          <p:nvPr/>
        </p:nvSpPr>
        <p:spPr>
          <a:xfrm>
            <a:off x="6141830" y="1750765"/>
            <a:ext cx="2560328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NetSuite raw data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145D7AB5-9B87-B9D0-5068-C058F3F9DE33}"/>
              </a:ext>
            </a:extLst>
          </p:cNvPr>
          <p:cNvSpPr/>
          <p:nvPr/>
        </p:nvSpPr>
        <p:spPr>
          <a:xfrm>
            <a:off x="8776051" y="1750765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SNOW raw data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9925E186-7E88-1EB4-0D09-D38E47866619}"/>
              </a:ext>
            </a:extLst>
          </p:cNvPr>
          <p:cNvSpPr/>
          <p:nvPr/>
        </p:nvSpPr>
        <p:spPr>
          <a:xfrm>
            <a:off x="10481499" y="1750765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HubSpot  raw data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FDA13979-CF8E-5899-AAE6-046A8CDD67BF}"/>
              </a:ext>
            </a:extLst>
          </p:cNvPr>
          <p:cNvSpPr/>
          <p:nvPr/>
        </p:nvSpPr>
        <p:spPr>
          <a:xfrm>
            <a:off x="9461319" y="4608210"/>
            <a:ext cx="2535809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Customer 360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95B78658-5BA3-48D7-1AD3-3D932422C369}"/>
              </a:ext>
            </a:extLst>
          </p:cNvPr>
          <p:cNvSpPr/>
          <p:nvPr/>
        </p:nvSpPr>
        <p:spPr>
          <a:xfrm>
            <a:off x="6096001" y="4593651"/>
            <a:ext cx="1016000" cy="1641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Customer view </a:t>
            </a:r>
            <a:endParaRPr lang="en-IL" sz="105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163D5D85-4391-9E2F-9B2B-7C08ED0584AF}"/>
              </a:ext>
            </a:extLst>
          </p:cNvPr>
          <p:cNvSpPr/>
          <p:nvPr/>
        </p:nvSpPr>
        <p:spPr>
          <a:xfrm>
            <a:off x="10970627" y="4945981"/>
            <a:ext cx="1016000" cy="1641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Customer rating </a:t>
            </a:r>
            <a:endParaRPr lang="en-IL" sz="9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8E3D1586-A956-430F-CC16-943A3968BC0E}"/>
              </a:ext>
            </a:extLst>
          </p:cNvPr>
          <p:cNvSpPr/>
          <p:nvPr/>
        </p:nvSpPr>
        <p:spPr>
          <a:xfrm>
            <a:off x="5435009" y="5782469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Anomalies POC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1" name="Rectangle: Rounded Corners 460">
            <a:extLst>
              <a:ext uri="{FF2B5EF4-FFF2-40B4-BE49-F238E27FC236}">
                <a16:creationId xmlns:a16="http://schemas.microsoft.com/office/drawing/2014/main" id="{E3C5E892-C36F-D0D2-6E93-5BC941F03EA1}"/>
              </a:ext>
            </a:extLst>
          </p:cNvPr>
          <p:cNvSpPr/>
          <p:nvPr/>
        </p:nvSpPr>
        <p:spPr>
          <a:xfrm>
            <a:off x="7039144" y="6096664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/>
                <a:cs typeface="Arial" panose="020B0604020202020204" pitchFamily="34" charset="0"/>
              </a:rPr>
              <a:t>Maximize configuration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2839DA87-C8C8-00BA-123E-80CA2EB2652B}"/>
              </a:ext>
            </a:extLst>
          </p:cNvPr>
          <p:cNvSpPr/>
          <p:nvPr/>
        </p:nvSpPr>
        <p:spPr>
          <a:xfrm>
            <a:off x="8645919" y="6334620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/>
                <a:cs typeface="Arial" panose="020B0604020202020204" pitchFamily="34" charset="0"/>
              </a:rPr>
              <a:t>Chargeback &amp; refunds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6D3CBE72-E347-0EDD-CB7E-648BD06109E1}"/>
              </a:ext>
            </a:extLst>
          </p:cNvPr>
          <p:cNvSpPr/>
          <p:nvPr/>
        </p:nvSpPr>
        <p:spPr>
          <a:xfrm>
            <a:off x="10276719" y="6526337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/>
                <a:cs typeface="Arial" panose="020B0604020202020204" pitchFamily="34" charset="0"/>
              </a:rPr>
              <a:t>Predictive maintenance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5" name="Rectangle: Rounded Corners 464">
            <a:extLst>
              <a:ext uri="{FF2B5EF4-FFF2-40B4-BE49-F238E27FC236}">
                <a16:creationId xmlns:a16="http://schemas.microsoft.com/office/drawing/2014/main" id="{3E86D97F-79CA-C37A-A753-E8AD3EE3EC5F}"/>
              </a:ext>
            </a:extLst>
          </p:cNvPr>
          <p:cNvSpPr/>
          <p:nvPr/>
        </p:nvSpPr>
        <p:spPr>
          <a:xfrm>
            <a:off x="6058294" y="3581490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Self service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C42D0102-7660-0DCE-B1E0-8258E7C38B51}"/>
              </a:ext>
            </a:extLst>
          </p:cNvPr>
          <p:cNvSpPr/>
          <p:nvPr/>
        </p:nvSpPr>
        <p:spPr>
          <a:xfrm>
            <a:off x="8150894" y="3584208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Self service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045B6202-B0B5-90C9-35E0-05F5F004F67E}"/>
              </a:ext>
            </a:extLst>
          </p:cNvPr>
          <p:cNvSpPr/>
          <p:nvPr/>
        </p:nvSpPr>
        <p:spPr>
          <a:xfrm>
            <a:off x="10374650" y="3577302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/>
                <a:ea typeface="Calibri"/>
                <a:cs typeface="Arial" panose="020B0604020202020204" pitchFamily="34" charset="0"/>
              </a:rPr>
              <a:t>Self service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6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65CFE582-8DD3-4A61-741C-638AC3515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8AA04D-4AF0-63C2-772C-DE2DF753B0C2}"/>
              </a:ext>
            </a:extLst>
          </p:cNvPr>
          <p:cNvSpPr txBox="1"/>
          <p:nvPr/>
        </p:nvSpPr>
        <p:spPr>
          <a:xfrm>
            <a:off x="492684" y="260028"/>
            <a:ext cx="7385224" cy="49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lvl="0" indent="0" defTabSz="914400" rtl="1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600" b="1" dirty="0">
                <a:solidFill>
                  <a:prstClr val="black"/>
                </a:solidFill>
                <a:highlight>
                  <a:srgbClr val="FFFF00"/>
                </a:highlight>
                <a:latin typeface="Segoe UI" panose="020B0502040204020203" pitchFamily="34" charset="0"/>
                <a:ea typeface="맑은 고딕" panose="020B0503020000020004" pitchFamily="34" charset="-127"/>
                <a:cs typeface="Arial" pitchFamily="34" charset="0"/>
              </a:rPr>
              <a:t>Business Scenarios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5FF482-4D37-054E-67A5-2F65A3F37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48585"/>
              </p:ext>
            </p:extLst>
          </p:nvPr>
        </p:nvGraphicFramePr>
        <p:xfrm>
          <a:off x="166394" y="909330"/>
          <a:ext cx="11485214" cy="5790571"/>
        </p:xfrm>
        <a:graphic>
          <a:graphicData uri="http://schemas.openxmlformats.org/drawingml/2006/table">
            <a:tbl>
              <a:tblPr/>
              <a:tblGrid>
                <a:gridCol w="2115630">
                  <a:extLst>
                    <a:ext uri="{9D8B030D-6E8A-4147-A177-3AD203B41FA5}">
                      <a16:colId xmlns:a16="http://schemas.microsoft.com/office/drawing/2014/main" val="892005112"/>
                    </a:ext>
                  </a:extLst>
                </a:gridCol>
                <a:gridCol w="2568785">
                  <a:extLst>
                    <a:ext uri="{9D8B030D-6E8A-4147-A177-3AD203B41FA5}">
                      <a16:colId xmlns:a16="http://schemas.microsoft.com/office/drawing/2014/main" val="1186659160"/>
                    </a:ext>
                  </a:extLst>
                </a:gridCol>
                <a:gridCol w="2280814">
                  <a:extLst>
                    <a:ext uri="{9D8B030D-6E8A-4147-A177-3AD203B41FA5}">
                      <a16:colId xmlns:a16="http://schemas.microsoft.com/office/drawing/2014/main" val="1467427102"/>
                    </a:ext>
                  </a:extLst>
                </a:gridCol>
                <a:gridCol w="2343355">
                  <a:extLst>
                    <a:ext uri="{9D8B030D-6E8A-4147-A177-3AD203B41FA5}">
                      <a16:colId xmlns:a16="http://schemas.microsoft.com/office/drawing/2014/main" val="1002958367"/>
                    </a:ext>
                  </a:extLst>
                </a:gridCol>
                <a:gridCol w="1510016">
                  <a:extLst>
                    <a:ext uri="{9D8B030D-6E8A-4147-A177-3AD203B41FA5}">
                      <a16:colId xmlns:a16="http://schemas.microsoft.com/office/drawing/2014/main" val="3478855302"/>
                    </a:ext>
                  </a:extLst>
                </a:gridCol>
                <a:gridCol w="666614">
                  <a:extLst>
                    <a:ext uri="{9D8B030D-6E8A-4147-A177-3AD203B41FA5}">
                      <a16:colId xmlns:a16="http://schemas.microsoft.com/office/drawing/2014/main" val="1234087013"/>
                    </a:ext>
                  </a:extLst>
                </a:gridCol>
              </a:tblGrid>
              <a:tr h="2416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Name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Value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Deliverables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363945"/>
                  </a:ext>
                </a:extLst>
              </a:tr>
              <a:tr h="762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Align Customer Entity Across Systems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Ensure a consistent and unified customer entity across all organizational systems.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integration, standardization, and governance.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Improved data consistency, better decision-making, reduced reconciliation efforts.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customer data model, data governance framework, compliance and audit reports.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4886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Truth for Cross-Company KPIs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Establish a single source of truth for key performance indicators (KPIs) across the company.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consolidation, KPI alignment, and reporting standardization.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Enhanced reporting accuracy, alignment across departments, better strategic planning.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KPI dashboard, standardized data definitions, executive reporting.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69664"/>
                  </a:ext>
                </a:extLst>
              </a:tr>
              <a:tr h="61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Self-Service BI for Business Departments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business users to generate reports and insights without dependency on IT.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 of self-service BI tools, access control, and training.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Faster and more flexible business insights, reducing IT workload.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Self-service BI platform, training materials, governance guidelines, and user adoption reports.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08994"/>
                  </a:ext>
                </a:extLst>
              </a:tr>
              <a:tr h="61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Faster TTM for Analytics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 the time required to deliver analytical insights by optimizing data workflows.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Optimization of ETL/ELT pipelines, data modeling improvements.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Accelerated decision-making and improved efficiency in analytics processes.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Optimized data pipelines, reduced latency in analytics delivery, and performance monitoring reports.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24131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360 View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a comprehensive view of customer interactions, transactions, and engagement.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Integration of customer data from multiple sources into a unified model.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Deeper customer understanding, personalized interactions, and higher retention rates.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360 dashboard, integration with CRM and support systems.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40739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Unified Customer Metadata (# Machines, Activated..)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Integrate and standardize metadata for customers, including machine usage and activations.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 of metadata management systems and reporting dashboards.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Better asset tracking, improved customer engagement metrics.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Metadata management system, customer insights reports.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36120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 Business Anomalies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an anomaly detection system to identify business inconsistencies in real-time.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AI-based anomaly detection models and real-time alerts.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 revenue leakage, faster anomaly detection and resolution.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 detection reports, automated alerting system.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86960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Maintenance Prediction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 maintenance needs to reduce downtime and optimize resource allocation.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Predictive analytics using historical maintenance data and IoT sensors.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maintenance costs, increased operational efficiency, improved uptime.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Predictive maintenance dashboard, integration with asset tracking systems.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59412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Elevate Data for Analytics and AI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 data accessibility and quality to support advanced analytics and AI initiatives.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enrichment, AI model training, and improved accessibility.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Stronger AI and analytics capabilities, improved business intelligence.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AI-ready data platform, enhanced data catalogs, APIs for AI/ML applications, and model performance reports.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51798"/>
                  </a:ext>
                </a:extLst>
              </a:tr>
            </a:tbl>
          </a:graphicData>
        </a:graphic>
      </p:graphicFrame>
      <p:sp>
        <p:nvSpPr>
          <p:cNvPr id="4" name="Прямая соединительная линия 7">
            <a:extLst>
              <a:ext uri="{FF2B5EF4-FFF2-40B4-BE49-F238E27FC236}">
                <a16:creationId xmlns:a16="http://schemas.microsoft.com/office/drawing/2014/main" id="{4EFC930E-9ADD-29D5-F1D1-9766A6D0628D}"/>
              </a:ext>
            </a:extLst>
          </p:cNvPr>
          <p:cNvSpPr/>
          <p:nvPr/>
        </p:nvSpPr>
        <p:spPr>
          <a:xfrm flipH="1" flipV="1">
            <a:off x="492684" y="757921"/>
            <a:ext cx="6951912" cy="0"/>
          </a:xfrm>
          <a:prstGeom prst="line">
            <a:avLst/>
          </a:prstGeom>
          <a:ln w="38100">
            <a:solidFill>
              <a:srgbClr val="042056"/>
            </a:solidFill>
            <a:miter/>
          </a:ln>
        </p:spPr>
        <p:txBody>
          <a:bodyPr lIns="45719" rIns="45719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564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10sIkluZGV4IjowLCJJZCI6ImVhMmUyMGIwLWNmYzctNDkyYS05OTgxLThlZTczNjE5Mzg3NSIsIkhlYWRlclRleHQiOm51bGwsIklzRGVmYXVsdCI6dHJ1ZSwiU3R5bGUiOnsiJGlkIjoiNCIsIkhlYWRlclN0eWxlIjp7IiRpZCI6IjUiLCJUZXh0U3R5bGUiOnsiJGlkIjoiNiIsIkZvbnRTZXR0aW5ncyI6eyIkaWQiOiI3IiwiRm9udFNpemUiOjExLCJGb250TmFtZSI6IkNhbGlicmkiLCJJc0JvbGQiOmZhbHNlLCJJc0l0YWxpYyI6ZmFsc2UsIklzVW5kZXJsaW5lZCI6ZmFsc2UsIlBhcmVudFN0eWxlIjpudWxsfSwiQXV0b1NpemUiOjIsIkZvcmVncm91bmQiOnsiJGlkIjoiOCIsIkNvbG9yIjp7IiRpZCI6I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CIsIlRvcCI6MC4wLCJMZWZ0IjowLjAsIlJpZ2h0IjowLjAsIkJvdHRvbSI6MC4wfSwiUGFkZGluZyI6eyIkaWQiOiIxMSIsIlRvcCI6MC4wLCJMZWZ0IjowLjAsIlJpZ2h0IjowLjAsIkJvdHRvbSI6MC4wfSwiQmFja2dyb3VuZCI6bnVsbCwiSXNWaXNpYmxlIjp0cnVlLCJXaWR0aCI6MC4wLCJIZWlnaHQiOjAuMCwiQm9yZGVyU3R5bGUiOm51bGwsIlBhcmVudFN0eWxlIjpudWxsfSwiUmVjdGFuZ2xlU3R5bGUiOnsiJGlkIjoiMTIiLCJNYXJnaW4iOnsiJGlkIjoiMTMiLCJUb3AiOjAuMCwiTGVmdCI6MC4wLCJSaWdodCI6MC4wLCJCb3R0b20iOjAuMH0sIlBhZGRpbmciOnsiJGlkIjoiMTQiLCJUb3AiOjAuMCwiTGVmdCI6MC4wLCJSaWdodCI6MC4wLCJCb3R0b20iOjAuMH0sIkJhY2tncm91bmQiOnsiJGlkIjoiMTUiLCJDb2xvciI6eyIkaWQiOiIxNiIsIkEiOjYzLCJSIjoxNjUsIkciOjE2NSwiQiI6MTY1fX0sIklzVmlzaWJsZSI6dHJ1ZSwiV2lkdGgiOjAuMCwiSGVpZ2h0IjowLjAsIkJvcmRlclN0eWxlIjp7IiRpZCI6IjE3IiwiTGluZUNvbG9yIjp7IiRpZCI6IjE4IiwiJHR5cGUiOiJOTFJFLkNvbW1vbi5Eb20uU29saWRDb2xvckJydXNoLCBOTFJFLkNvbW1vbiIsIkNvbG9yIjp7IiRpZCI6IjE5IiwiQSI6MjU1LCJSIjoyNTUsIkciOjAsIkIiOjB9fSwiTGluZVdlaWdodCI6MC4wLCJMaW5lVHlwZSI6MCwiUGFyZW50U3R5bGUiOm51bGx9LCJQYXJlbnRTdHlsZSI6bnVsbH0sIk1hcmdpbiI6eyIkaWQiOiIyMCIsIlRvcCI6MC4wLCJMZWZ0IjowLjAsIlJpZ2h0IjowLjAsIkJvdHRvbSI6MC4wfSwiUGFkZGluZyI6eyIkaWQiOiIyMSIsIlRvcCI6MC4wLCJMZWZ0IjowLjAsIlJpZ2h0IjowLjAsIkJvdHRvbSI6MC4wfSwiQmFja2dyb3VuZCI6bnVsbCwiSXNWaXNpYmxlIjp0cnVlLCJXaWR0aCI6MC4wLCJIZWlnaHQiOjAuMCwiQm9yZGVyU3R5bGUiOm51bGwsIlBhcmVudFN0eWxlIjpudWxsfSwiQmFja2dyb3VuZFN0eWxlIjp7IiRpZCI6IjIyIiwiTWFyZ2luIjp7IiRpZCI6IjIzIiwiVG9wIjowLjAsIkxlZnQiOjAuMCwiUmlnaHQiOjAuMCwiQm90dG9tIjowLjB9LCJQYWRkaW5nIjp7IiRpZCI6IjI0IiwiVG9wIjowLjAsIkxlZnQiOjAuMCwiUmlnaHQiOjAuMCwiQm90dG9tIjowLjB9LCJCYWNrZ3JvdW5kIjp7IiRpZCI6IjI1IiwiQ29sb3IiOnsiJGlkIjoiMjYiLCJBIjo1MSwiUiI6MTY1LCJHIjoxNjUsIkIiOjE2NX19LCJJc1Zpc2libGUiOnRydWUsIldpZHRoIjowLjAsIkhlaWdodCI6MC4wLCJCb3JkZXJTdHlsZSI6eyIkaWQiOiIyNyIsIkxpbmVDb2xvciI6eyIkaWQiOiIyOCIsIiR0eXBlIjoiTkxSRS5Db21tb24uRG9tLlNvbGlkQ29sb3JCcnVzaCwgTkxSRS5Db21tb24iLCJDb2xvciI6eyIkaWQiOiIyOSIsIkEiOjI1NSwiUiI6MjU1LCJHIjowLCJCIjowfX0sIkxpbmVXZWlnaHQiOjAuMCwiTGluZVR5cGUiOjAsIlBhcmVudFN0eWxlIjpudWxsfSwiUGFyZW50U3R5bGUiOm51bGx9LCJNYXJnaW4iOnsiJGlkIjoiMzAiLCJUb3AiOjAuMCwiTGVmdCI6MC4wLCJSaWdodCI6MC4wLCJCb3R0b20iOjAuMH0sIlBhZGRpbmciOnsiJGlkIjoiMzEiLCJUb3AiOjAuMCwiTGVmdCI6MC4wLCJSaWdodCI6MC4wLCJCb3R0b20iOjAuMH0sIklzVmlzaWJsZSI6dHJ1ZSwiV2lkdGgiOjAuMCwiSGVpZ2h0IjowLjAsIkJvcmRlclN0eWxlIjpudWxsLCJQYXJlbnRTdHlsZSI6bnVsbH19XSwiSWQiOiI2YTAxN2JiMi05OTFmLTRkYWUtOGQ3My0xYmIzODU2ZjFkYTAiLCJJbmRleCI6MCwiSGVhZGVyVGV4dCI6IiIsIlN0eWxlIjp7IiRpZCI6IjMyIiwiU3R5bGVJZCI6IjAwMDAwMDAwLTAwMDAtMDAwMC0wMDAwLTAwMDAwMDAwMDAwMCIsIkhlYWRlclN0eWxlIjp7IiRpZCI6IjMzIiwiVGV4dElzVmVydGljYWwiOmZhbHNlLCJUZXh0U3R5bGUiOnsiJGlkIjoiMzQiLCJGb250U2V0dGluZ3MiOnsiJGlkIjoiMzUiLCJGb250U2l6ZSI6MTIsIkZvbnROYW1lIjoiQ2FsaWJyaSIsIklzQm9sZCI6ZmFsc2UsIklzSXRhbGljIjpmYWxzZSwiSXNVbmRlcmxpbmVkIjpmYWxzZSwiUGFyZW50U3R5bGUiOm51bGx9LCJBdXRvU2l6ZSI6MiwiRm9yZWdyb3VuZCI6eyIkaWQiOiIzNiIsIkNvbG9yIjp7IiRpZCI6IjM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zgiLCJUb3AiOjAuMCwiTGVmdCI6MC4wLCJSaWdodCI6MC4wLCJCb3R0b20iOjAuMH0sIlBhZGRpbmciOnsiJGlkIjoiMzkiLCJUb3AiOjAuMCwiTGVmdCI6MC4wLCJSaWdodCI6MC4wLCJCb3R0b20iOjAuMH0sIkJhY2tncm91bmQiOm51bGwsIklzVmlzaWJsZSI6dHJ1ZSwiV2lkdGgiOjAuMCwiSGVpZ2h0IjowLjAsIkJvcmRlclN0eWxlIjpudWxsLCJQYXJlbnRTdHlsZSI6bnVsbH0sIlJlY3RhbmdsZVN0eWxlIjp7IiRpZCI6IjQwIiwiTWFyZ2luIjp7IiRpZCI6IjQxIiwiVG9wIjowLjAsIkxlZnQiOjAuMCwiUmlnaHQiOjAuMCwiQm90dG9tIjowLjB9LCJQYWRkaW5nIjp7IiRpZCI6IjQyIiwiVG9wIjowLjAsIkxlZnQiOjAuMCwiUmlnaHQiOjAuMCwiQm90dG9tIjowLjB9LCJCYWNrZ3JvdW5kIjp7IiRpZCI6IjQzIiwiQ29sb3IiOnsiJGlkIjoiNDQiLCJBIjoyNTUsIlIiOjI0MiwiRyI6MjQyLCJCIjoyNDJ9fSwiSXNWaXNpYmxlIjp0cnVlLCJXaWR0aCI6MC4wLCJIZWlnaHQiOjAuMCwiQm9yZGVyU3R5bGUiOnsiJGlkIjoiNDUiLCJMaW5lQ29sb3IiOnsiJGlkIjoiNDYiLCIkdHlwZSI6Ik5MUkUuQ29tbW9uLkRvbS5Tb2xpZENvbG9yQnJ1c2gsIE5MUkUuQ29tbW9uIiwiQ29sb3IiOnsiJGlkIjoiNDciLCJBIjoyNTUsIlIiOjI1NSwiRyI6MjU1LCJCIjoyNTV9fSwiTGluZVdlaWdodCI6MC4wLCJMaW5lVHlwZSI6MCwiUGFyZW50U3R5bGUiOm51bGx9LCJQYXJlbnRTdHlsZSI6bnVsbH0sIk1hcmdpbiI6eyIkaWQiOiI0OCIsIlRvcCI6MC4wLCJMZWZ0IjowLjAsIlJpZ2h0IjowLjAsIkJvdHRvbSI6MC4wfSwiUGFkZGluZyI6eyIkaWQiOiI0OSIsIlRvcCI6MC4wLCJMZWZ0IjowLjAsIlJpZ2h0IjowLjAsIkJvdHRvbSI6MC4wfSwiQmFja2dyb3VuZCI6bnVsbCwiSXNWaXNpYmxlIjp0cnVlLCJXaWR0aCI6MC4wLCJIZWlnaHQiOjAuMCwiQm9yZGVyU3R5bGUiOm51bGwsIlBhcmVudFN0eWxlIjpudWxsfSwiQmFja2dyb3VuZFN0eWxlIjp7IiRpZCI6IjUwIiwiTWFyZ2luIjp7IiRpZCI6IjUxIiwiVG9wIjowLjAsIkxlZnQiOjAuMCwiUmlnaHQiOjAuMCwiQm90dG9tIjowLjB9LCJQYWRkaW5nIjp7IiRpZCI6IjUyIiwiVG9wIjowLjAsIkxlZnQiOjAuMCwiUmlnaHQiOjAuMCwiQm90dG9tIjowLjB9LCJCYWNrZ3JvdW5kIjp7IiRpZCI6IjUzIiwiQ29sb3IiOnsiJGlkIjoiNTQiLCJBIjoyNTUsIlIiOjE2NSwiRyI6MTY1LCJCIjoxNjV9fSwiSXNWaXNpYmxlIjp0cnVlLCJXaWR0aCI6MC4wLCJIZWlnaHQiOjAuMCwiQm9yZGVyU3R5bGUiOnsiJGlkIjoiNTUiLCJMaW5lQ29sb3IiOnsiJGlkIjoiNTYiLCIkdHlwZSI6Ik5MUkUuQ29tbW9uLkRvbS5Tb2xpZENvbG9yQnJ1c2gsIE5MUkUuQ29tbW9uIiwiQ29sb3IiOnsiJGlkIjoiNTciLCJBIjoyNTUsIlIiOjI1NSwiRyI6MCwiQiI6MH19LCJMaW5lV2VpZ2h0IjowLjAsIkxpbmVUeXBlIjowLCJQYXJlbnRTdHlsZSI6bnVsbH0sIlBhcmVudFN0eWxlIjpudWxsfSwiSXNBYm92ZVRpbWViYW5kIjpmYWxzZSwiU3BhY2luZyI6NSwiRGVmYXVsdFN3aW1sYW5lVGFza1N0eWxlIjp7IiRpZCI6IjU4IiwiJHR5cGUiOiJOTFJFLkNvbW1vbi5Eb20uU3R5bGVzLkV4cGxpY2l0U2V0YWJsZVRhc2tTdHlsZSwgTkxSRS5Db21tb24iLCJTaGFwZSI6MCwiU2hhcGVUaGlja25lc3MiOjEsIkR1cmF0aW9uRm9ybWF0IjowLCJJbmNsdWRlTm9uV29ya2luZ0RheXNJbkR1cmF0aW9uIjpmYWxzZSwiUGVyY2VudGFnZUNvbXBsZXRlU3R5bGUiOnsiJGlkIjoiNTkiLCJGb250U2V0dGluZ3MiOnsiJGlkIjoiNjAiLCJGb250U2l6ZSI6MTAsIkZvbnROYW1lIjoiQ2FsaWJyaSIsIklzQm9sZCI6ZmFsc2UsIklzSXRhbGljIjpmYWxzZSwiSXNVbmRlcmxpbmVkIjpmYWxzZSwiUGFyZW50U3R5bGUiOm51bGx9LCJBdXRvU2l6ZSI6MCwiRm9yZWdyb3VuZCI6eyIkaWQiOiI2MSIsIkNvbG9yIjp7IiRpZCI6IjY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MiLCJUb3AiOjAuMCwiTGVmdCI6MC4wLCJSaWdodCI6MC4wLCJCb3R0b20iOjAuMH0sIlBhZGRpbmciOnsiJGlkIjoiNjQiLCJUb3AiOjAuMCwiTGVmdCI6MC4wLCJSaWdodCI6MC4wLCJCb3R0b20iOjAuMH0sIkJhY2tncm91bmQiOnsiJGlkIjoiNjUiLCJDb2xvciI6eyIkaWQiOiI2NiIsIkEiOjg5LCJSIjowLCJHIjowLCJCIjowfX0sIklzVmlzaWJsZSI6dHJ1ZSwiV2lkdGgiOjAuMCwiSGVpZ2h0IjowLjAsIkJvcmRlclN0eWxlIjpudWxsLCJQYXJlbnRTdHlsZSI6bnVsbH0sIkR1cmF0aW9u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EiLCJUb3AiOjAuMCwiTGVmdCI6MC4wLCJSaWdodCI6MC4wLCJCb3R0b20iOjAuMH0sIlBhZGRpbmciOnsiJGlkIjoiNzIiLCJUb3AiOjAuMCwiTGVmdCI6MC4wLCJSaWdodCI6MC4wLCJCb3R0b20iOjAuMH0sIkJhY2tncm91bmQiOnsiJGlkIjoiNzMiLCJDb2xvciI6eyIkcmVmIjoiNjYifX0sIklzVmlzaWJsZSI6dHJ1ZSwiV2lkdGgiOjAuMCwiSGVpZ2h0IjowLjAsIkJvcmRlclN0eWxlIjpudWxsLCJQYXJlbnRTdHlsZSI6bnVsbH0sIkhvcml6b250YWxDb25uZWN0b3JTdHlsZSI6eyIkaWQiOiI3NCIsIkxpbmVDb2xvciI6eyIkaWQiOiI3NSIsIiR0eXBlIjoiTkxSRS5Db21tb24uRG9tLlNvbGlkQ29sb3JCcnVzaCwgTkxSRS5Db21tb24iLCJDb2xvciI6eyIkaWQiOiI3NiIsIkEiOjI1NSwiUiI6MjA0LCJHIjoyMDQsIkIiOjIwNH19LCJMaW5lV2VpZ2h0IjoxLjAsIkxpbmVUeXBlIjowLCJQYXJlbnRTdHlsZSI6bnVsbH0sIlZlcnRpY2FsQ29ubmVjdG9yU3R5bGUiOnsiJGlkIjoiNzciLCJMaW5lQ29sb3IiOnsiJGlkIjoiNzgiLCIkdHlwZSI6Ik5MUkUuQ29tbW9uLkRvbS5Tb2xpZENvbG9yQnJ1c2gsIE5MUkUuQ29tbW9uIiwiQ29sb3IiOnsiJGlkIjoiNzk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gwIiwiTWFyZ2luIjp7IiRpZCI6IjgxIiwiVG9wIjowLjAsIkxlZnQiOjQuMCwiUmlnaHQiOjQuMCwiQm90dG9tIjowLjB9LCJQYWRkaW5nIjp7IiRpZCI6IjgyIiwiVG9wIjowLjAsIkxlZnQiOjAuMCwiUmlnaHQiOjAuMCwiQm90dG9tIjowLjB9LCJCYWNrZ3JvdW5kIjp7IiRpZCI6IjgzIiwiQ29sb3IiOnsiJGlkIjoiODQiLCJBIjoyNTUsIlIiOjY1LCJHIjoxMDcsIkIiOjE3MH19LCJJc1Zpc2libGUiOnRydWUsIldpZHRoIjowLjAsIkhlaWdodCI6MTYuMCwiQm9yZGVyU3R5bGUiOnsiJGlkIjoiODUiLCJMaW5lQ29sb3IiOnsiJGlkIjoiODYiLCIkdHlwZSI6Ik5MUkUuQ29tbW9uLkRvbS5Tb2xpZENvbG9yQnJ1c2gsIE5MUkUuQ29tbW9uIiwiQ29sb3IiOnsiJGlkIjoiODciLCJBIjoyNTUsIlIiOjIzNCwiRyI6MjIsIkIiOjMwfX0sIkxpbmVXZWlnaHQiOjAuMCwiTGluZVR5cGUiOjAsIlBhcmVudFN0eWxlIjpudWxsfSwiUGFyZW50U3R5bGUiOm51bGx9LCJUaXRsZVN0eWxlIjp7IiRpZCI6Ijg4IiwiRm9udFNldHRpbmdzIjp7IiRpZCI6Ijg5IiwiRm9udFNpemUiOjExLCJGb250TmFtZSI6IkNhbGlicmkiLCJJc0JvbGQiOnRydWUsIklzSXRhbGljIjpmYWxzZSwiSXNVbmRlcmxpbmVkIjpmYWxzZSwiUGFyZW50U3R5bGUiOm51bGx9LCJBdXRvU2l6ZSI6MCwiRm9yZWdyb3VuZCI6eyIkaWQiOiI5MCIsIkNvbG9yIjp7IiRpZCI6Ijkx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kyIiwiVG9wIjowLjAsIkxlZnQiOjAuMCwiUmlnaHQiOjAuMCwiQm90dG9tIjowLjB9LCJQYWRkaW5nIjp7IiRpZCI6IjkzIiwiVG9wIjowLjAsIkxlZnQiOjAuMCwiUmlnaHQiOjAuMCwiQm90dG9tIjowLjB9LCJCYWNrZ3JvdW5kIjp7IiRpZCI6Ijk0IiwiQ29sb3IiOnsiJHJlZiI6IjY2In19LCJJc1Zpc2libGUiOnRydWUsIldpZHRoIjowLjAsIkhlaWdodCI6MC4wLCJCb3JkZXJTdHlsZSI6bnVsbCwiUGFyZW50U3R5bGUiOm51bGx9LCJEYXRlU3R5bGUiOnsiJGlkIjoiOTUiLCJGb250U2V0dGluZ3MiOnsiJGlkIjoiOTYiLCJGb250U2l6ZSI6MTAsIkZvbnROYW1lIjoiQ2FsaWJyaSIsIklzQm9sZCI6ZmFsc2UsIklzSXRhbGljIjpmYWxzZSwiSXNVbmRlcmxpbmVkIjpmYWxzZSwiUGFyZW50U3R5bGUiOm51bGx9LCJBdXRvU2l6ZSI6MCwiRm9yZWdyb3VuZCI6eyIkaWQiOiI5NyIsIkNvbG9yIjp7IiRpZCI6Ij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SIsIlRvcCI6MC4wLCJMZWZ0IjowLjAsIlJpZ2h0IjowLjAsIkJvdHRvbSI6MC4wfSwiUGFkZGluZyI6eyIkaWQiOiIxMDAiLCJUb3AiOjAuMCwiTGVmdCI6MC4wLCJSaWdodCI6MC4wLCJCb3R0b20iOjAuMH0sIkJhY2tncm91bmQiOnsiJGlkIjoiMTAxIiwiQ29sb3IiOnsiJHJlZiI6IjY2In19LCJJc1Zpc2libGUiOnRydWUsIldpZHRoIjowLjAsIkhlaWdodCI6MC4wLCJCb3JkZXJTdHlsZSI6bnVsbCwiUGFyZW50U3R5bGUiOm51bGx9LCJEYXRlRm9ybWF0Ijp7IiRpZCI6IjE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MiLCJGb3JtYXQiOjAsIklzVmlzaWJsZSI6ZmFsc2UsIkxhc3RLbm93blZpc2liaWxpdHlTdGF0ZSI6ZmFsc2V9LCJJc1Zpc2libGUiOnRydWUsIlBhcmVudFN0eWxlIjpudWxsLCJfZXhwbGljaXRseVNldCI6eyIkaWQiOiIx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A1IiwiU2hhcGUiOjAsIkNvbm5lY3Rvck1hcmdpbiI6eyIkaWQiOiIxMDYiLCJUb3AiOjAuMCwiTGVmdCI6Mi4wLCJSaWdodCI6Mi4wLCJCb3R0b20iOjAuMH0sIkNvbm5lY3RvclN0eWxlIjp7IiRpZCI6IjEwNyIsIkxpbmVDb2xvciI6eyIkaWQiOiIxMDgiLCIkdHlwZSI6Ik5MUkUuQ29tbW9uLkRvbS5Tb2xpZENvbG9yQnJ1c2gsIE5MUkUuQ29tbW9uIiwiQ29sb3IiOnsiJGlkIjoiMTA5IiwiQSI6MTI3LCJSIjozMSwiRyI6NzMsIkIiOjEyNn19LCJMaW5lV2VpZ2h0IjoxLjAsIkxpbmVUeXBlIjowLCJQYXJlbnRTdHlsZSI6bnVsbH0sIklzQmVsb3dUaW1lYmFuZCI6ZmFsc2UsIlBvc2l0aW9uT25UYXNrIjoxLCJIaWRlRGF0ZSI6ZmFsc2UsIlNoYXBlU2l6ZSI6MSwiU3BhY2luZyI6MS4wLCJQYWRkaW5nIjp7IiRpZCI6IjExMCIsIlRvcCI6Ny4wLCJMZWZ0IjozLjAsIlJpZ2h0IjowLjAsIkJvdHRvbSI6Mi4wfSwiU2hhcGVTdHlsZSI6eyIkaWQiOiIxMTEiLCJNYXJnaW4iOnsiJGlkIjoiMTEyIiwiVG9wIjowLjAsIkxlZnQiOjAuMCwiUmlnaHQiOjAuMCwiQm90dG9tIjowLjB9LCJQYWRkaW5nIjp7IiRpZCI6IjExMyIsIlRvcCI6MC4wLCJMZWZ0IjowLjAsIlJpZ2h0IjowLjAsIkJvdHRvbSI6MC4wfSwiQmFja2dyb3VuZCI6eyIkaWQiOiIxMTQiLCJDb2xvciI6eyIkaWQiOiIxMTUiLCJBIjoyNTUsIlIiOjY1LCJHIjoxMDcsIkIiOjE3MH19LCJJc1Zpc2libGUiOnRydWUsIldpZHRoIjoxOC4wLCJIZWlnaHQiOjIwLjAsIkJvcmRlclN0eWxlIjp7IiRpZCI6IjExNiIsIkxpbmVDb2xvciI6eyIkaWQiOiIxMTciLCIkdHlwZSI6Ik5MUkUuQ29tbW9uLkRvbS5Tb2xpZENvbG9yQnJ1c2gsIE5MUkUuQ29tbW9uIiwiQ29sb3IiOnsiJGlkIjoiMTE4IiwiQSI6MjU1LCJSIjoyMzQsIkciOjIyLCJCIjozMH19LCJMaW5lV2VpZ2h0IjowLjAsIkxpbmVUeXBlIjowLCJQYXJlbnRTdHlsZSI6bnVsbH0sIlBhcmVudFN0eWxlIjpudWxsfSwiVGl0bGVTdHlsZSI6eyIkaWQiOiIxMTkiLCJGb250U2V0dGluZ3MiOnsiJGlkIjoiMTIwIiwiRm9udFNpemUiOjExLCJGb250TmFtZSI6IkNhbGlicmkiLCJJc0JvbGQiOnRydW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4OSwiUiI6MCwiRyI6MCwiQiI6MH19LCJJc1Zpc2libGUiOnRydWUsIldpZHRoIjowLjAsIkhlaWdodCI6MC4wLCJCb3JkZXJTdHlsZSI6bnVsbCwiUGFyZW50U3R5bGUiOm51bGx9LCJEYXRl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xIiwiVG9wIjowLjAsIkxlZnQiOjAuMCwiUmlnaHQiOjAuMCwiQm90dG9tIjowLjB9LCJQYWRkaW5nIjp7IiRpZCI6IjEzMiIsIlRvcCI6MC4wLCJMZWZ0IjowLjAsIlJpZ2h0IjowLjAsIkJvdHRvbSI6MC4wfSwiQmFja2dyb3VuZCI6eyIkaWQiOiIxMzMiLCJDb2xvciI6eyIkcmVmIjoiMTI2In19LCJJc1Zpc2libGUiOnRydWUsIldpZHRoIjowLjAsIkhlaWdodCI6MC4wLCJCb3JkZXJTdHlsZSI6bnVsbCwiUGFyZW50U3R5bGUiOm51bGx9LCJEYXRlRm9ybWF0Ijp7IiRpZCI6IjEz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zUiLCJGb3JtYXQiOjAsIklzVmlzaWJsZSI6ZmFsc2UsIkxhc3RLbm93blZpc2liaWxpdHlTdGF0ZSI6ZmFsc2V9LCJJc1Zpc2libGUiOnRydWUsIlBhcmVudFN0eWxlIjpudWxsfSwiRGVmYXVsdFN3aW1sYW5lTWlsZXN0b25lU3R5bGUiOnsiJGlkIjoiMTM2IiwiVGl0bGVQb3NpdGlvbiI6IlJpZ2h0IiwiRGF0ZVBvc2l0aW9uIjoiTGVmdCIsIlNoYXBlVHlwZSI6MCwiU2hhcGVTaXplIjoxLCJTcGFjaW5nIjo1LCJTaGFwZVN0eWxlIjp7IiRpZCI6IjEzNyIsIk1hcmdpbiI6eyIkaWQiOiIxMzgiLCJUb3AiOjAuMCwiTGVmdCI6MC4wLCJSaWdodCI6MC4wLCJCb3R0b20iOjAuMH0sIlBhZGRpbmciOnsiJGlkIjoiMTM5IiwiVG9wIjowLjAsIkxlZnQiOjAuMCwiUmlnaHQiOjAuMCwiQm90dG9tIjowLjB9LCJCYWNrZ3JvdW5kIjp7IiRpZCI6IjE0MCIsIkNvbG9yIjp7IiRpZCI6IjE0MSIsIkEiOjI1NSwiUiI6NjUsIkciOjEwNywiQiI6MTcwfX0sIklzVmlzaWJsZSI6dHJ1ZSwiV2lkdGgiOjE4LjAsIkhlaWdodCI6MjAuMCwiQm9yZGVyU3R5bGUiOnsiJGlkIjoiMTQyIiwiTGluZUNvbG9yIjp7IiRpZCI6IjE0MyIsIiR0eXBlIjoiTkxSRS5Db21tb24uRG9tLlNvbGlkQ29sb3JCcnVzaCwgTkxSRS5Db21tb24iLCJDb2xvciI6eyIkaWQiOiIxNDQiLCJBIjoyNTUsIlIiOjIzNCwiRyI6MjIsIkIiOjMwfX0sIkxpbmVXZWlnaHQiOjAuMCwiTGluZVR5cGUiOjAsIlBhcmVudFN0eWxlIjpudWxsfSwiUGFyZW50U3R5bGUiOm51bGx9LCJUaXRsZVN0eWxlIjp7IiRpZCI6IjE0NSIsIkZvbnRTZXR0aW5ncyI6eyIkaWQiOiIxNDYiLCJGb250U2l6ZSI6MTEsIkZvbnROYW1lIjoiQ2FsaWJyaSIsIklzQm9sZCI6dHJ1ZSwiSXNJdGFsaWMiOmZhbHNlLCJJc1VuZGVybGluZWQiOmZhbHNlLCJQYXJlbnRTdHlsZSI6bnVsbH0sIkF1dG9TaXplIjowLCJGb3JlZ3JvdW5kIjp7IiRpZCI6IjE0NyIsIkNvbG9yIjp7IiRpZCI6IjE0O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DkiLCJUb3AiOjAuMCwiTGVmdCI6MC4wLCJSaWdodCI6MC4wLCJCb3R0b20iOjAuMH0sIlBhZGRpbmciOnsiJGlkIjoiMTUwIiwiVG9wIjowLjAsIkxlZnQiOjAuMCwiUmlnaHQiOjAuMCwiQm90dG9tIjowLjB9LCJCYWNrZ3JvdW5kIjp7IiRpZCI6IjE1MSIsIkNvbG9yIjp7IiRpZCI6IjE1MiIsIkEiOjg5LCJSIjowLCJHIjowLCJCIjowfX0sIklzVmlzaWJsZSI6dHJ1ZSwiV2lkdGgiOjAuMCwiSGVpZ2h0IjowLjAsIkJvcmRlclN0eWxlIjpudWxsLCJQYXJlbnRTdHlsZSI6bnVsbH0sIkRhdGVTdHlsZSI6eyIkaWQiOiIxNTMiLCJGb250U2V0dGluZ3MiOnsiJGlkIjoiMTU0IiwiRm9udFNpemUiOjEwLCJGb250TmFtZSI6IkNhbGlicmkiLCJJc0JvbGQiOmZhbHNlLCJJc0l0YWxpYyI6ZmFsc2UsIklzVW5kZXJsaW5lZCI6ZmFsc2UsIlBhcmVudFN0eWxlIjpudWxsfSwiQXV0b1NpemUiOjAsIkZvcmVncm91bmQiOnsiJGlkIjoiMTU1IiwiQ29sb3IiOnsiJGlkIjoiMTU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TciLCJUb3AiOjAuMCwiTGVmdCI6MC4wLCJSaWdodCI6MC4wLCJCb3R0b20iOjAuMH0sIlBhZGRpbmciOnsiJGlkIjoiMTU4IiwiVG9wIjowLjAsIkxlZnQiOjAuMCwiUmlnaHQiOjAuMCwiQm90dG9tIjowLjB9LCJCYWNrZ3JvdW5kIjp7IiRpZCI6IjE1OSIsIkNvbG9yIjp7IiRpZCI6IjE2MCIsIkEiOjg5LCJSIjowLCJHIjowLCJCIjowfX0sIklzVmlzaWJsZSI6dHJ1ZSwiV2lkdGgiOjAuMCwiSGVpZ2h0IjowLjAsIkJvcmRlclN0eWxlIjpudWxsLCJQYXJlbnRTdHlsZSI6bnVsbH0sIkRhdGVGb3JtYXQiOnsiJGlkIjoiMTY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MiIsIkZvcm1hdCI6MCwiSXNWaXNpYmxlIjpmYWxzZSwiTGFzdEtub3duVmlzaWJpbGl0eVN0YXRlIjpmYWxzZX0sIklzVmlzaWJsZSI6dHJ1ZSwiUGFyZW50U3R5bGUiOm51bGx9LCJEZWZhdWx0U3dpbWxhbmVBY3Rpdml0eVN0eWxlIjp7IiRpZCI6IjE2MyIsIkhlYWRlclN0eWxlIjp7IiRpZCI6IjE2NCIsIlRleHRTdHlsZSI6eyIkaWQiOiIxNjUiLCJGb250U2V0dGluZ3MiOnsiJGlkIjoiMTY2IiwiRm9udFNpemUiOjExLCJGb250TmFtZSI6IkNhbGlicmkiLCJJc0JvbGQiOmZhbHNlLCJJc0l0YWxpYyI6ZmFsc2UsIklzVW5kZXJsaW5lZCI6ZmFsc2UsIlBhcmVudFN0eWxlIjpudWxsfSwiQXV0b1NpemUiOjIsIkZvcmVncm91bmQiOnsiJGlkIjoiMTY3IiwiQ29sb3IiOnsiJGlkIjoiMTY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Y5IiwiVG9wIjowLjAsIkxlZnQiOjAuMCwiUmlnaHQiOjAuMCwiQm90dG9tIjowLjB9LCJQYWRkaW5nIjp7IiRpZCI6IjE3MCIsIlRvcCI6MC4wLCJMZWZ0IjowLjAsIlJpZ2h0IjowLjAsIkJvdHRvbSI6MC4wfSwiQmFja2dyb3VuZCI6bnVsbCwiSXNWaXNpYmxlIjp0cnVlLCJXaWR0aCI6MC4wLCJIZWlnaHQiOjAuMCwiQm9yZGVyU3R5bGUiOm51bGwsIlBhcmVudFN0eWxlIjpudWxsfSwiUmVjdGFuZ2xlU3R5bGUiOnsiJGlkIjoiMTcxIiwiTWFyZ2luIjp7IiRpZCI6IjE3MiIsIlRvcCI6MC4wLCJMZWZ0IjowLjAsIlJpZ2h0IjowLjAsIkJvdHRvbSI6MC4wfSwiUGFkZGluZyI6eyIkaWQiOiIxNzMiLCJUb3AiOjAuMCwiTGVmdCI6MC4wLCJSaWdodCI6MC4wLCJCb3R0b20iOjAuMH0sIkJhY2tncm91bmQiOnsiJGlkIjoiMTc0IiwiQ29sb3IiOnsiJGlkIjoiMTc1IiwiQSI6NjMsIlIiOjY1LCJHIjoxMDcsIkIiOjE3MH19LCJJc1Zpc2libGUiOnRydWUsIldpZHRoIjowLjAsIkhlaWdodCI6MC4wLCJCb3JkZXJTdHlsZSI6eyIkaWQiOiIxNzYiLCJMaW5lQ29sb3IiOnsiJGlkIjoiMTc3IiwiJHR5cGUiOiJOTFJFLkNvbW1vbi5Eb20uU29saWRDb2xvckJydXNoLCBOTFJFLkNvbW1vbiIsIkNvbG9yIjp7IiRpZCI6IjE3OCIsIkEiOjI1NSwiUiI6MjU1LCJHIjowLCJCIjowfX0sIkxpbmVXZWlnaHQiOjAuMCwiTGluZVR5cGUiOjAsIlBhcmVudFN0eWxlIjpudWxsfSwiUGFyZW50U3R5bGUiOm51bGx9LCJNYXJnaW4iOnsiJGlkIjoiMTc5IiwiVG9wIjowLjAsIkxlZnQiOjAuMCwiUmlnaHQiOjAuMCwiQm90dG9tIjowLjB9LCJQYWRkaW5nIjp7IiRpZCI6IjE4MCIsIlRvcCI6MC4wLCJMZWZ0IjowLjAsIlJpZ2h0IjowLjAsIkJvdHRvbSI6MC4wfSwiQmFja2dyb3VuZCI6bnVsbCwiSXNWaXNpYmxlIjp0cnVlLCJXaWR0aCI6MC4wLCJIZWlnaHQiOjAuMCwiQm9yZGVyU3R5bGUiOm51bGwsIlBhcmVudFN0eWxlIjpudWxsfSwiQmFja2dyb3VuZFN0eWxlIjp7IiRpZCI6IjE4MSIsIk1hcmdpbiI6eyIkaWQiOiIxODIiLCJUb3AiOjAuMCwiTGVmdCI6MC4wLCJSaWdodCI6MC4wLCJCb3R0b20iOjAuMH0sIlBhZGRpbmciOnsiJGlkIjoiMTgzIiwiVG9wIjowLjAsIkxlZnQiOjAuMCwiUmlnaHQiOjAuMCwiQm90dG9tIjowLjB9LCJCYWNrZ3JvdW5kIjp7IiRyZWYiOiI1MyJ9LCJJc1Zpc2libGUiOnRydWUsIldpZHRoIjowLjAsIkhlaWdodCI6MC4wLCJCb3JkZXJTdHlsZSI6eyIkaWQiOiIxODQiLCJMaW5lQ29sb3IiOnsiJGlkIjoiMTg1IiwiJHR5cGUiOiJOTFJFLkNvbW1vbi5Eb20uU29saWRDb2xvckJydXNoLCBOTFJFLkNvbW1vbiIsIkNvbG9yIjp7IiRpZCI6IjE4NiIsIkEiOjI1NSwiUiI6MjM0LCJHIjoyMiwiQiI6Mz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Jc1Zpc2libGUiOnRydWUsIldpZHRoIjowLjAsIkhlaWdodCI6MC4wLCJCb3JkZXJTdHlsZSI6bnVsbCwiUGFyZW50U3R5bGUiOm51bGx9LCJNYXJnaW4iOnsiJGlkIjoiMTg5IiwiVG9wIjowLjAsIkxlZnQiOjAuMCwiUmlnaHQiOjAuMCwiQm90dG9tIjowLjB9LCJQYWRkaW5nIjp7IiRpZCI6IjE5MCIsIlRvcCI6MC4wLCJMZWZ0IjowLjAsIlJpZ2h0IjowLjAsIkJvdHRvbSI6MC4wfSwiSXNWaXNpYmxlIjp0cnVlLCJXaWR0aCI6NzMuMCwiSGVpZ2h0Ijo1My44NTMzMDU4MTY2NTAzOTEsIkJvcmRlclN0eWxlIjp7IiRpZCI6IjE5MSIsIkxpbmVDb2xvciI6bnVsbCwiTGluZVdlaWdodCI6MC4wLCJMaW5lVHlwZSI6MCwiUGFyZW50U3R5bGUiOm51bGx9LCJQYXJlbnRTdHlsZSI6bnVsbH19XSwiQ3VsdHVyZUluZm9OYW1lIjoiZW4tVVMiLCJTdHlsZU5hbWUiOm51bGwsIlZlcnNpb24iOnsiJGlkIjoiMTkyIiwiVmVyc2lvbiI6IjQuMi4wIiwiT3JpZ2luYWxBc3NlbWJseVZlcnNpb24iOiI2LjA3LjA1LjAwIiwiRWRpdGlvbiI6bnVsbCwiTGFzdFNhdmVkRWRpdGlvbiI6MCwiSXNQbHVzRWRpdGlvbiI6ZmFsc2UsIklzUHJvRWRpdGlvbiI6ZmFsc2V9LCJFZmZlY3QiOjEsIlN0eWxlIjp7IiRpZCI6IjE5MyIsIkRlZmF1bHREZXBlbmRlbmN5U3R5bGUiOnsiJGlkIjoiMTk0IiwiTGluZVN0eWxlIjp7IiRpZCI6IjE5NSIsIkxpbmVDb2xvciI6eyIkaWQiOiIxOTYiLCIkdHlwZSI6Ik5MUkUuQ29tbW9uLkRvbS5Tb2xpZENvbG9yQnJ1c2gsIE5MUkUuQ29tbW9uIiwiQ29sb3IiOnsiJGlkIjoiMTk3IiwiQSI6MjU1LCJSIjowLCJHIjowLCJCIjowfX0sIkxpbmVXZWlnaHQiOjEuMCwiTGluZVR5cGUiOjAsIlBhcmVudFN0eWxlIjpudWxsfSwiRW5kQXJyb3doZWFkTGluZVN0eWxlIjp7IiRpZCI6IjE5OCIsIktpbmQiOjEsIldpZHRoIjoxLCJMZW5ndGgiOjAsIlBhcmVudFN0eWxlIjpudWxsfSwiQnJpbmdUb0Zyb250Ijp0cnVlLCJFbGJvd1JhZGl1cyI6MC4wLCJNYXJnaW4iOnsiJGlkIjoiMTk5IiwiVG9wIjowLjAsIkxlZnQiOjAuMCwiUmlnaHQiOjAuMCwiQm90dG9tIjowLjB9LCJQYWRkaW5nIjp7IiRpZCI6IjIwMCIsIlRvcCI6MC4wLCJMZWZ0IjowLjAsIlJpZ2h0IjowLjAsIkJvdHRvbSI6MC4wfSwiQmFja2dyb3VuZCI6bnVsbCwiSXNWaXNpYmxlIjp0cnVlLCJXaWR0aCI6MC4wLCJIZWlnaHQiOjAuMCwiQm9yZGVyU3R5bGUiOm51bGwsIlBhcmVudFN0eWxlIjpudWxsfSwiQ3JpdGljYWxQYXRoU3R5bGUiOnsiJGlkIjoiMjAxIiwiQ3JpdGljYWxQYXRoU3R5bGVPcHRpb25zIjoxNCwiTGluZVN0eWxlIjp7IiRpZCI6IjIwMiIsIkxpbmVDb2xvciI6eyIkaWQiOiIyMDMiLCIkdHlwZSI6Ik5MUkUuQ29tbW9uLkRvbS5Tb2xpZENvbG9yQnJ1c2gsIE5MUkUuQ29tbW9uIiwiQ29sb3IiOnsiJGlkIjoiMjA0IiwiQSI6MjU1LCJSIjoyMjIsIkciOjUwLCJCIjo1MH19LCJMaW5lV2VpZ2h0IjoxLjAsIkxpbmVUeXBlIjowLCJQYXJlbnRTdHlsZSI6bnVsbH0sIlRpdGxlRm9yZWdyb3VuZCI6eyIkaWQiOiIyMDUiLCJDb2xvciI6eyIkaWQiOiIyMDYiLCJBIjoyNTUsIlIiOjE3NiwiRyI6MTksIkIiOjI1fX0sIlNoYXBlc0JhY2tncm91bmQiOnsiJGlkIjoiMjA3IiwiQ29sb3IiOnsiJGlkIjoiMjA4IiwiQSI6MjU1LCJSIjoyNTMsIkciOjIwMywiQiI6MjA4fX0sIlNoYXBlc0JvcmRlclN0eWxlIjp7IiRpZCI6IjIwOSIsIkxpbmVDb2xvciI6eyIkaWQiOiIyMTAiLCIkdHlwZSI6Ik5MUkUuQ29tbW9uLkRvbS5Tb2xpZENvbG9yQnJ1c2gsIE5MUkUuQ29tbW9uIiwiQ29sb3IiOnsiJGlkIjoiMjExIiwiQSI6MjU1LCJSIjoyMjIsIkciOjUwLCJCIjo1MH19LCJMaW5lV2VpZ2h0IjoxLjUsIkxpbmVUeXBlIjowLCJQYXJlbnRTdHlsZSI6bnVsbH0sIk1hcmdpbiI6eyIkaWQiOiIyMTIiLCJUb3AiOjAuMCwiTGVmdCI6MC4wLCJSaWdodCI6MC4wLCJCb3R0b20iOjAuMH0sIlBhZGRpbmciOnsiJGlkIjoiMjEzIiwiVG9wIjowLjAsIkxlZnQiOjAuMCwiUmlnaHQiOjAuMCwiQm90dG9tIjowLjB9LCJCYWNrZ3JvdW5kIjpudWxsLCJJc1Zpc2libGUiOmZhbHNlLCJXaWR0aCI6MC4wLCJIZWlnaHQiOjAuMCwiQm9yZGVyU3R5bGUiOm51bGwsIlBhcmVudFN0eWxlIjpudWxsfSwiUGFuZWxzU3BhY2luZ0RlZmluaXRpb24iOnsiJGlkIjoiMjE0IiwiU3BhY2luZ0Fib3ZlVGltZWJhbmQiOjE2LCJTcGFjaW5nQmVsb3dUaW1lYmFuZCI6MTYsIlNwYWNpbmdBYm92ZUJldHdlZW5Td2ltbGFuZXNBbmRUYXNrcyI6MTYsIlNwYWNpbmdCZWxvd0JldHdlZW5Td2ltbGFuZXNBbmRUYXNrcyI6MTZ9LCJUaW1lYmFuZFN0eWxlIjp7IiRpZCI6IjIxNSIsIlNjYWxlTWFya2luZyI6MCwiU2hhcGUiOjAsIlNoYXBlU3R5bGUiOnsiJGlkIjoiMjE2IiwiTWFyZ2luIjp7IiRpZCI6IjIxNyIsIlRvcCI6MC4wLCJMZWZ0IjoxMi4wLCJSaWdodCI6MTIuMCwiQm90dG9tIjowLjB9LCJQYWRkaW5nIjp7IiRpZCI6IjIxOCIsIlRvcCI6MC4wLCJMZWZ0IjowLjAsIlJpZ2h0IjowLjAsIkJvdHRvbSI6MC4wfSwiQmFja2dyb3VuZCI6eyIkaWQiOiIyMTkiLCJDb2xvciI6eyIkaWQiOiIyMjAiLCJBIjoyNTUsIlIiOjY4LCJHIjo4NCwiQiI6MTA2fX0sIklzVmlzaWJsZSI6dHJ1ZSwiV2lkdGgiOjg1OC4wLCJIZWlnaHQiOjMwLjAsIkJvcmRlclN0eWxlIjp7IiRpZCI6IjIyMSIsIkxpbmVDb2xvciI6eyIkaWQiOiIyMjIiLCIkdHlwZSI6Ik5MUkUuQ29tbW9uLkRvbS5Tb2xpZENvbG9yQnJ1c2gsIE5MUkUuQ29tbW9uIiwiQ29sb3IiOnsiJGlkIjoiMjIzIiwiQSI6MjU1LCJSIjoyNTUsIkciOjAsIkIiOjB9fSwiTGluZVdlaWdodCI6MC4wLCJMaW5lVHlwZSI6MCwiUGFyZW50U3R5bGUiOm51bGx9LCJQYXJlbnRTdHlsZSI6bnVsbH0sIk1pZGRsZVRpZXJTaGFwZVN0eWxlIjp7IiRpZCI6IjIyNCIsIk1hcmdpbiI6eyIkaWQiOiIyMjUiLCJUb3AiOjAuMCwiTGVmdCI6MTIuMCwiUmlnaHQiOjEyLjAsIkJvdHRvbSI6MC4wfSwiUGFkZGluZyI6eyIkaWQiOiIyMjYiLCJUb3AiOjAuMCwiTGVmdCI6MC4wLCJSaWdodCI6MC4wLCJCb3R0b20iOjAuMH0sIkJhY2tncm91bmQiOnsiJGlkIjoiMjI3IiwiQ29sb3IiOnsiJGlkIjoiMjI4IiwiQSI6MjU1LCJSIjo2OCwiRyI6ODQsIkIiOjEwNn19LCJJc1Zpc2libGUiOnRydWUsIldpZHRoIjo4NTguMCwiSGVpZ2h0IjozMC4wLCJCb3JkZXJTdHlsZSI6eyIkaWQiOiIyMjkiLCJMaW5lQ29sb3IiOnsiJGlkIjoiMjMwIiwiJHR5cGUiOiJOTFJFLkNvbW1vbi5Eb20uU29saWRDb2xvckJydXNoLCBOTFJFLkNvbW1vbiIsIkNvbG9yIjp7IiRpZCI6IjIzMSIsIkEiOjI1NSwiUiI6MjU1LCJHIjowLCJCIjowfX0sIkxpbmVXZWlnaHQiOjAuMCwiTGluZVR5cGUiOjAsIlBhcmVudFN0eWxlIjpudWxsfSwiUGFyZW50U3R5bGUiOm51bGx9LCJCb3R0b21UaWVyU2hhcGVTdHlsZSI6eyIkaWQiOiIyMzIiLCJNYXJnaW4iOnsiJGlkIjoiMjMzIiwiVG9wIjowLjAsIkxlZnQiOjEyLjAsIlJpZ2h0IjoxMi4wLCJCb3R0b20iOjAuMH0sIlBhZGRpbmciOnsiJGlkIjoiMjM0IiwiVG9wIjowLjAsIkxlZnQiOjAuMCwiUmlnaHQiOjAuMCwiQm90dG9tIjowLjB9LCJCYWNrZ3JvdW5kIjp7IiRpZCI6IjIzNSIsIkNvbG9yIjp7IiRpZCI6IjIzNiIsIkEiOjI1NSwiUiI6NjgsIkciOjg0LCJCIjoxMDZ9fSwiSXNWaXNpYmxlIjp0cnVlLCJXaWR0aCI6ODU4LjAsIkhlaWdodCI6MzAuMCwiQm9yZGVyU3R5bGUiOnsiJGlkIjoiMjM3IiwiTGluZUNvbG9yIjp7IiRpZCI6IjIzOCIsIiR0eXBlIjoiTkxSRS5Db21tb24uRG9tLlNvbGlkQ29sb3JCcnVzaCwgTkxSRS5Db21tb24iLCJDb2xvciI6eyIkaWQiOiIyMzkiLCJBIjoyNTUsIlIiOjI1NSwiRyI6MCwiQiI6MH19LCJMaW5lV2VpZ2h0IjowLjAsIkxpbmVUeXBlIjowLCJQYXJlbnRTdHlsZSI6bnVsbH0sIlBhcmVudFN0eWxlIjpudWxsfSwiUmlnaHRFbmRDYXBzU3R5bGUiOnsiJGlkIjoiMjQwIiwiRm9udFNldHRpbmdzIjp7IiRpZCI6IjI0MSIsIkZvbnRTaXplIjoxOCwiRm9udE5hbWUiOiJDYWxpYnJpIiwiSXNCb2xkIjp0cnVlLCJJc0l0YWxpYyI6ZmFsc2UsIklzVW5kZXJsaW5lZCI6ZmFsc2UsIlBhcmVudFN0eWxlIjpudWxsfSwiQXV0b1NpemUiOjAsIkZvcmVncm91bmQiOnsiJGlkIjoiMjQyIiwiQ29sb3IiOnsiJGlkIjoiMjQz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DQiLCJUb3AiOjAuMCwiTGVmdCI6MC4wLCJSaWdodCI6MjUuMCwiQm90dG9tIjowLjB9LCJQYWRkaW5nIjp7IiRpZCI6IjI0NSIsIlRvcCI6MC4wLCJMZWZ0IjowLjAsIlJpZ2h0IjowLjAsIkJvdHRvbSI6MC4wfSwiQmFja2dyb3VuZCI6eyIkaWQiOiIyNDYiLCJDb2xvciI6eyIkaWQiOiIyNDciLCJBIjo4OSwiUiI6MCwiRyI6MCwiQiI6MH19LCJJc1Zpc2libGUiOnRydWUsIldpZHRoIjowLjAsIkhlaWdodCI6MC4wLCJCb3JkZXJTdHlsZSI6bnVsbCwiUGFyZW50U3R5bGUiOm51bGx9LCJMZWZ0RW5kQ2Fwc1N0eWxlIjp7IiRpZCI6IjI0OCIsIkZvbnRTZXR0aW5ncyI6eyIkaWQiOiIyNDkiLCJGb250U2l6ZSI6MTgsIkZvbnROYW1lIjoiQ2FsaWJyaSIsIklzQm9sZCI6dHJ1ZSwiSXNJdGFsaWMiOmZhbHNlLCJJc1VuZGVybGluZWQiOmZhbHNlLCJQYXJlbnRTdHlsZSI6bnVsbH0sIkF1dG9TaXplIjowLCJGb3JlZ3JvdW5kIjp7IiRpZCI6IjI1MCIsIkNvbG9yIjp7IiRpZCI6IjI1M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yIiwiVG9wIjowLjAsIkxlZnQiOjI1LjAsIlJpZ2h0IjowLjAsIkJvdHRvbSI6MC4wfSwiUGFkZGluZyI6eyIkaWQiOiIyNTMiLCJUb3AiOjAuMCwiTGVmdCI6MC4wLCJSaWdodCI6MC4wLCJCb3R0b20iOjAuMH0sIkJhY2tncm91bmQiOnsiJGlkIjoiMjU0IiwiQ29sb3IiOnsiJHJlZiI6IjI0NyJ9fSwiSXNWaXNpYmxlIjp0cnVlLCJXaWR0aCI6MC4wLCJIZWlnaHQiOjAuMCwiQm9yZGVyU3R5bGUiOm51bGwsIlBhcmVudFN0eWxlIjpudWxsfSwiVG9kYXlUZXh0U3R5bGUiOnsiJGlkIjoiMjU1IiwiRm9udFNldHRpbmdzIjp7IiRpZCI6IjI1NiIsIkZvbnRTaXplIjoxMiwiRm9udE5hbWUiOiJDYWxpYnJpIiwiSXNCb2xkIjpmYWxzZSwiSXNJdGFsaWMiOmZhbHNlLCJJc1VuZGVybGluZWQiOmZhbHNlLCJQYXJlbnRTdHlsZSI6bnVsbH0sIkF1dG9TaXplIjowLCJGb3JlZ3JvdW5kIjp7IiRpZCI6IjI1NyIsIkNvbG9yIjp7IiRpZCI6IjI1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TkiLCJUb3AiOjAuMCwiTGVmdCI6MC4wLCJSaWdodCI6MC4wLCJCb3R0b20iOjAuMH0sIlBhZGRpbmciOnsiJGlkIjoiMjYwIiwiVG9wIjowLjAsIkxlZnQiOjAuMCwiUmlnaHQiOjAuMCwiQm90dG9tIjowLjB9LCJCYWNrZ3JvdW5kIjp7IiRpZCI6IjI2MSIsIkNvbG9yIjp7IiRyZWYiOiIyNDcifX0sIklzVmlzaWJsZSI6dHJ1ZSwiV2lkdGgiOjAuMCwiSGVpZ2h0IjowLjAsIkJvcmRlclN0eWxlIjpudWxsLCJQYXJlbnRTdHlsZSI6bnVsbH0sIlRvZGF5TWFya2VyU3R5bGUiOnsiJGlkIjoiMjYyIiwiTWFyZ2luIjp7IiRpZCI6IjI2MyIsIlRvcCI6MC4wLCJMZWZ0IjowLjAsIlJpZ2h0IjowLjAsIkJvdHRvbSI6MC4wfSwiUGFkZGluZyI6eyIkaWQiOiIyNjQiLCJUb3AiOjAuMCwiTGVmdCI6MC4wLCJSaWdodCI6MC4wLCJCb3R0b20iOjAuMH0sIkJhY2tncm91bmQiOnsiJGlkIjoiMjY1IiwiQ29sb3IiOnsiJGlkIjoiMjY2IiwiQSI6MjU1LCJSIjoyNTUsIkciOjAsIkIiOjB9fSwiSXNWaXNpYmxlIjp0cnVlLCJXaWR0aCI6MC4wLCJIZWlnaHQiOjAuMCwiQm9yZGVyU3R5bGUiOm51bGwsIlBhcmVudFN0eWxlIjpudWxsfSwiU2NhbGVTdHlsZSI6eyIkaWQiOiIyNjciLCJTaGFwZSI6MCwiU2hvd1NlZ21lbnRTZXBhcmF0b3JzIjp0cnVlLCJTZWdtZW50U2VwYXJhdG9yT3BhY2l0eSI6MzAsIkhhc0JlZW5WaXNpYmxlQmVmb3JlIjp0cnVlLCJGb250U2V0dGluZ3MiOnsiJGlkIjoiMjY4IiwiRm9udFNpemUiOjEyLCJGb250TmFtZSI6IkNhbGlicmkiLCJJc0JvbGQiOmZhbHNlLCJJc0l0YWxpYyI6ZmFsc2UsIklzVW5kZXJsaW5lZCI6ZmFsc2UsIlBhcmVudFN0eWxlIjpudWxsfSwiQXV0b1NpemUiOjAsIkZvcmVncm91bmQiOnsiJGlkIjoiMjY5IiwiQ29sb3IiOnsiJGlkIjoiMjcw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I3MSIsIlRvcCI6MC4wLCJMZWZ0Ijo0LjAsIlJpZ2h0Ijo0LjAsIkJvdHRvbSI6MC4wfSwiUGFkZGluZyI6eyIkaWQiOiIyNzIiLCJUb3AiOjAuMCwiTGVmdCI6MC4wLCJSaWdodCI6MC4wLCJCb3R0b20iOjAuMH0sIkJhY2tncm91bmQiOnsiJGlkIjoiMjczIiwiQ29sb3IiOnsiJHJlZiI6IjI0NyJ9fSwiSXNWaXNpYmxlIjp0cnVlLCJXaWR0aCI6MC4wLCJIZWlnaHQiOjAuMCwiQm9yZGVyU3R5bGUiOm51bGwsIlBhcmVudFN0eWxlIjpudWxsfSwiU2luZ2xlU2NhbGVTaGFwZVN0eWxlIjp7IiRpZCI6IjI3NCIsIlNoYXBlIjowLCJIZWlnaHQiOjAuMH0sIk1pZGRsZVRpZXJTY2FsZVN0eWxlIjp7IiRpZCI6IjI3NSIsIlNoYXBlIjowLCJTaG93U2VnbWVudFNlcGFyYXRvcnMiOnRydWUsIlNlZ21lbnRTZXBhcmF0b3JPcGFjaXR5IjozMCwiSGFzQmVlblZpc2libGVCZWZvcmUiOmZhbHNlLCJGb250U2V0dGluZ3MiOnsiJGlkIjoiMjc2IiwiRm9udFNpemUiOjEyLCJGb250TmFtZSI6IkNhbGlicmkiLCJJc0JvbGQiOmZhbHNlLCJJc0l0YWxpYyI6ZmFsc2UsIklzVW5kZXJsaW5lZCI6ZmFsc2UsIlBhcmVudFN0eWxlIjpudWxsfSwiQXV0b1NpemUiOjAsIkZvcmVncm91bmQiOnsiJGlkIjoiMjc3IiwiQ29sb3IiOnsiJGlkIjoiMjc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I3OSIsIlRvcCI6MC4wLCJMZWZ0Ijo0LjAsIlJpZ2h0Ijo0LjAsIkJvdHRvbSI6MC4wfSwiUGFkZGluZyI6eyIkaWQiOiIyODAiLCJUb3AiOjAuMCwiTGVmdCI6MC4wLCJSaWdodCI6MC4wLCJCb3R0b20iOjAuMH0sIkJhY2tncm91bmQiOnsiJGlkIjoiMjgxIiwiQ29sb3IiOnsiJGlkIjoiMjgyIiwiQSI6MCwiUiI6MCwiRyI6MCwiQiI6MH19LCJJc1Zpc2libGUiOmZhbHNlLCJXaWR0aCI6MC4wLCJIZWlnaHQiOjAuMCwiQm9yZGVyU3R5bGUiOm51bGwsIlBhcmVudFN0eWxlIjpudWxsfSwiQm90dG9tVGllclNjYWxlU3R5bGUiOnsiJGlkIjoiMjgzIiwiU2hhcGUiOjAsIlNob3dTZWdtZW50U2VwYXJhdG9ycyI6dHJ1ZSwiU2VnbWVudFNlcGFyYXRvck9wYWNpdHkiOjMwLCJIYXNCZWVuVmlzaWJsZUJlZm9yZSI6ZmFsc2UsIkZvbnRTZXR0aW5ncyI6eyIkaWQiOiIyODQiLCJGb250U2l6ZSI6MTIsIkZvbnROYW1lIjoiQ2FsaWJyaSIsIklzQm9sZCI6ZmFsc2UsIklzSXRhbGljIjpmYWxzZSwiSXNVbmRlcmxpbmVkIjpmYWxzZSwiUGFyZW50U3R5bGUiOm51bGx9LCJBdXRvU2l6ZSI6MCwiRm9yZWdyb3VuZCI6eyIkaWQiOiIyODUiLCJDb2xvciI6eyIkaWQiOiIyODY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jg3IiwiVG9wIjowLjAsIkxlZnQiOjQuMCwiUmlnaHQiOjQuMCwiQm90dG9tIjowLjB9LCJQYWRkaW5nIjp7IiRpZCI6IjI4OCIsIlRvcCI6MC4wLCJMZWZ0IjowLjAsIlJpZ2h0IjowLjAsIkJvdHRvbSI6MC4wfSwiQmFja2dyb3VuZCI6eyIkaWQiOiIyODkiLCJDb2xvciI6eyIkaWQiOiIyOTAiLCJBIjowLCJSIjowLCJHIjowLCJCIjowfX0sIklzVmlzaWJsZSI6ZmFsc2UsIldpZHRoIjowLjAsIkhlaWdodCI6MC4wLCJCb3JkZXJTdHlsZSI6bnVsbCwiUGFyZW50U3R5bGUiOm51bGx9LCJFbGFwc2VkVGltZUJhY2tncm91bmQiOnsiJGlkIjoiMjkxIiwiQ29sb3IiOnsiJGlkIjoiMjkyIiwiQSI6MTkxLCJSIjoyNTUsIkciOjAsIkIiOjB9fSwiQXBwZW5kWWVhck9uWWVhckNoYW5nZSI6dHJ1ZSwiRWxhcHNlZFRpbWVGb3JtYXQiOjIsIlRvZGF5TWFya2VyUG9zaXRpb24iOjMsIlF1aWNrUG9zaXRpb24iOjMsIkFic29sdXRlUG9zaXRpb24iOjI0MC4wLCJNYXJnaW4iOnsiJGlkIjoiMjkzIiwiVG9wIjowLjAsIkxlZnQiOjEwLjAsIlJpZ2h0IjoxMC4wLCJCb3R0b20iOjAuMH0sIlBhZGRpbmciOnsiJGlkIjoiMjk0IiwiVG9wIjowLjAsIkxlZnQiOjAuMCwiUmlnaHQiOjAuMCwiQm90dG9tIjowLjB9LCJCYWNrZ3JvdW5kIjp7IiRpZCI6IjI5NSIsIkNvbG9yIjp7IiRpZCI6IjI5NiIsIkEiOjI1NSwiUiI6MzEsIkciOjczLCJCIjoxMjV9fSwiSXNWaXNpYmxlIjp0cnVlLCJXaWR0aCI6MC4wLCJIZWlnaHQiOjAuMCwiQm9yZGVyU3R5bGUiOm51bGwsIlBhcmVudFN0eWxlIjpudWxsfSwiRGVmYXVsdE1pbGVzdG9uZVN0eWxlIjp7IiRpZCI6IjI5NyIsIlNoYXBlIjoyLCJDb25uZWN0b3JNYXJnaW4iOnsiJGlkIjoiMjk4IiwiVG9wIjowLjAsIkxlZnQiOjIuMCwiUmlnaHQiOjIuMCwiQm90dG9tIjowLjB9LCJDb25uZWN0b3JTdHlsZSI6eyIkaWQiOiIyOTkiLCJMaW5lQ29sb3IiOnsiJGlkIjoiMzAwIiwiJHR5cGUiOiJOTFJFLkNvbW1vbi5Eb20uU29saWRDb2xvckJydXNoLCBOTFJFLkNvbW1vbiIsIkNvbG9yIjp7IiRpZCI6IjMwMSIsIkEiOjEyNywiUiI6MzEsIkciOjczLCJCIjoxMjZ9fSwiTGluZVdlaWdodCI6MS4wLCJMaW5lVHlwZSI6MCwiUGFyZW50U3R5bGUiOm51bGx9LCJJc0JlbG93VGltZWJhbmQiOmZhbHNlLCJQb3NpdGlvbk9uVGFzayI6MCwiSGlkZURhdGUiOmZhbHNlLCJTaGFwZVNpemUiOjEsIlNwYWNpbmciOjEuMCwiUGFkZGluZyI6eyIkaWQiOiIzMDIiLCJUb3AiOjcuMCwiTGVmdCI6My4wLCJSaWdodCI6MC4wLCJCb3R0b20iOjIuMH0sIlNoYXBlU3R5bGUiOnsiJGlkIjoiMzAzIiwiTWFyZ2luIjp7IiRpZCI6IjMwNCIsIlRvcCI6MC4wLCJMZWZ0IjowLjAsIlJpZ2h0IjowLjAsIkJvdHRvbSI6MC4wfSwiUGFkZGluZyI6eyIkaWQiOiIzMDUiLCJUb3AiOjAuMCwiTGVmdCI6MC4wLCJSaWdodCI6MC4wLCJCb3R0b20iOjAuMH0sIkJhY2tncm91bmQiOnsiJGlkIjoiMzA2IiwiQ29sb3IiOnsiJGlkIjoiMzA3IiwiQSI6MjU1LCJSIjoyNiwiRyI6MTcwLCJCIjo2Nn19LCJJc1Zpc2libGUiOnRydWUsIldpZHRoIjoxMy4wLCJIZWlnaHQiOjEzLjAsIkJvcmRlclN0eWxlIjp7IiRpZCI6IjMwOCIsIkxpbmVDb2xvciI6eyIkaWQiOiIzMDkiLCIkdHlwZSI6Ik5MUkUuQ29tbW9uLkRvbS5Tb2xpZENvbG9yQnJ1c2gsIE5MUkUuQ29tbW9uIiwiQ29sb3IiOnsiJGlkIjoiMzEwIiwiQSI6MjU1LCJSIjoyMzQsIkciOjIyLCJCIjozMH19LCJMaW5lV2VpZ2h0IjowLjAsIkxpbmVUeXBlIjowLCJQYXJlbnRTdHlsZSI6bnVsbH0sIlBhcmVudFN0eWxlIjpudWxsfSwiVGl0bGVTdHlsZSI6eyIkaWQiOiIzMTEiLCJGb250U2V0dGluZ3MiOnsiJGlkIjoiMzEyIiwiRm9udFNpemUiOjExLCJGb250TmFtZSI6IkNhbGlicmkiLCJJc0JvbGQiOnRydWUsIklzSXRhbGljIjpmYWxzZSwiSXNVbmRlcmxpbmVkIjpmYWxzZSwiUGFyZW50U3R5bGUiOm51bGx9LCJBdXRvU2l6ZSI6MCwiRm9yZWdyb3VuZCI6eyIkaWQiOiIzMTMiLCJDb2xvciI6eyIkaWQiOiIzMT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E1IiwiVG9wIjowLjAsIkxlZnQiOjAuMCwiUmlnaHQiOjAuMCwiQm90dG9tIjowLjB9LCJQYWRkaW5nIjp7IiRpZCI6IjMxNiIsIlRvcCI6MC4wLCJMZWZ0IjowLjAsIlJpZ2h0IjowLjAsIkJvdHRvbSI6MC4wfSwiQmFja2dyb3VuZCI6eyIkaWQiOiIzMTciLCJDb2xvciI6eyIkaWQiOiIzMTgiLCJBIjowLCJSIjoyNTUsIkciOjI1NSwiQiI6MjU1fX0sIklzVmlzaWJsZSI6dHJ1ZSwiV2lkdGgiOjAuMCwiSGVpZ2h0IjowLjAsIkJvcmRlclN0eWxlIjpudWxsLCJQYXJlbnRTdHlsZSI6bnVsbH0sIkRhdGVTdHlsZSI6eyIkaWQiOiIzMTkiLCJGb250U2V0dGluZ3MiOnsiJGlkIjoiMzIwIiwiRm9udFNpemUiOjEwLCJGb250TmFtZSI6IkNhbGlicmkiLCJJc0JvbGQiOmZhbHNlLCJJc0l0YWxpYyI6ZmFsc2UsIklzVW5kZXJsaW5lZCI6ZmFsc2UsIlBhcmVudFN0eWxlIjpudWxsfSwiQXV0b1NpemUiOjAsIkZvcmVncm91bmQiOnsiJGlkIjoiMzIxIiwiQ29sb3IiOnsiJGlkIjoiMz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jMiLCJUb3AiOjAuMCwiTGVmdCI6MC4wLCJSaWdodCI6MC4wLCJCb3R0b20iOjAuMH0sIlBhZGRpbmciOnsiJGlkIjoiMzI0IiwiVG9wIjowLjAsIkxlZnQiOjAuMCwiUmlnaHQiOjAuMCwiQm90dG9tIjowLjB9LCJCYWNrZ3JvdW5kIjp7IiRpZCI6IjMyNSIsIkNvbG9yIjp7IiRpZCI6IjMyNiIsIkEiOjAsIlIiOjI1NSwiRyI6MjU1LCJCIjoyNTV9fSwiSXNWaXNpYmxlIjp0cnVlLCJXaWR0aCI6MC4wLCJIZWlnaHQiOjAuMCwiQm9yZGVyU3R5bGUiOm51bGwsIlBhcmVudFN0eWxlIjpudWxsfSwiRGF0ZUZvcm1hdCI6eyIkaWQiOiIzM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4IiwiRm9ybWF0IjowLCJJc1Zpc2libGUiOmZhbHNlLCJMYXN0S25vd25WaXNpYmlsaXR5U3RhdGUiOmZhbHNlfSwiSXNWaXNpYmxlIjp0cnVlLCJQYXJlbnRTdHlsZSI6bnVsbH0sIkRlZmF1bHRNb3RTdHlsZSI6eyIkaWQiOiIzMjkiLCJTaGFwZSI6MiwiQ29ubmVjdG9yTWFyZ2luIjp7IiRpZCI6IjMzMCIsIlRvcCI6MC4wLCJMZWZ0IjoyLjAsIlJpZ2h0IjoyLjAsIkJvdHRvbSI6MC4wfSwiQ29ubmVjdG9yU3R5bGUiOnsiJGlkIjoiMzMxIiwiTGluZUNvbG9yIjp7IiRpZCI6IjMzMiIsIiR0eXBlIjoiTkxSRS5Db21tb24uRG9tLlNvbGlkQ29sb3JCcnVzaCwgTkxSRS5Db21tb24iLCJDb2xvciI6eyIkaWQiOiIzMzMiLCJBIjoxMjcsIlIiOjMxLCJHIjo3MywiQiI6MTI2fX0sIkxpbmVXZWlnaHQiOjEuMCwiTGluZVR5cGUiOjAsIlBhcmVudFN0eWxlIjpudWxsfSwiSXNCZWxvd1RpbWViYW5kIjpmYWxzZSwiUG9zaXRpb25PblRhc2siOjEsIkhpZGVEYXRlIjpmYWxzZSwiU2hhcGVTaXplIjoxLCJTcGFjaW5nIjoxLjAsIlBhZGRpbmciOnsiJGlkIjoiMzM0IiwiVG9wIjo3LjAsIkxlZnQiOjMuMCwiUmlnaHQiOjAuMCwiQm90dG9tIjoyLjB9LCJTaGFwZVN0eWxlIjp7IiRpZCI6IjMzNSIsIk1hcmdpbiI6eyIkaWQiOiIzMzYiLCJUb3AiOjAuMCwiTGVmdCI6MC4wLCJSaWdodCI6MC4wLCJCb3R0b20iOjAuMH0sIlBhZGRpbmciOnsiJGlkIjoiMzM3IiwiVG9wIjowLjAsIkxlZnQiOjAuMCwiUmlnaHQiOjAuMCwiQm90dG9tIjowLjB9LCJCYWNrZ3JvdW5kIjp7IiRpZCI6IjMzOCIsIkNvbG9yIjp7IiRpZCI6IjMzOSIsIkEiOjI1NSwiUiI6MjYsIkciOjE3MCwiQiI6NjZ9fSwiSXNWaXNpYmxlIjp0cnVlLCJXaWR0aCI6MTMuMCwiSGVpZ2h0IjoxMy4wLCJCb3JkZXJTdHlsZSI6eyIkaWQiOiIzNDAiLCJMaW5lQ29sb3IiOnsiJGlkIjoiMzQxIiwiJHR5cGUiOiJOTFJFLkNvbW1vbi5Eb20uU29saWRDb2xvckJydXNoLCBOTFJFLkNvbW1vbiIsIkNvbG9yIjp7IiRpZCI6IjM0MiIsIkEiOjI1NSwiUiI6MjM0LCJHIjoyMiwiQiI6MzB9fSwiTGluZVdlaWdodCI6MC4wLCJMaW5lVHlwZSI6MCwiUGFyZW50U3R5bGUiOm51bGx9LCJQYXJlbnRTdHlsZSI6bnVsbH0sIlRpdGxlU3R5bGUiOnsiJGlkIjoiMzQzIiwiRm9udFNldHRpbmdzIjp7IiRpZCI6IjM0NCIsIkZvbnRTaXplIjoxMSwiRm9udE5hbWUiOiJDYWxpYnJpIiwiSXNCb2xkIjp0cnVlLCJJc0l0YWxpYyI6ZmFsc2UsIklzVW5kZXJsaW5lZCI6ZmFsc2UsIlBhcmVudFN0eWxlIjpudWxsfSwiQXV0b1NpemUiOjAsIkZvcmVncm91bmQiOnsiJGlkIjoiMzQ1IiwiQ29sb3IiOnsiJGlkIjoiMzQ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NyIsIlRvcCI6MC4wLCJMZWZ0IjowLjAsIlJpZ2h0IjowLjAsIkJvdHRvbSI6MC4wfSwiUGFkZGluZyI6eyIkaWQiOiIzNDgiLCJUb3AiOjAuMCwiTGVmdCI6MC4wLCJSaWdodCI6MC4wLCJCb3R0b20iOjAuMH0sIkJhY2tncm91bmQiOnsiJGlkIjoiMzQ5IiwiQ29sb3IiOnsiJGlkIjoiMzUwIiwiQSI6MCwiUiI6MjU1LCJHIjoyNTUsIkIiOjI1NX19LCJJc1Zpc2libGUiOnRydWUsIldpZHRoIjowLjAsIkhlaWdodCI6MC4wLCJCb3JkZXJTdHlsZSI6bnVsbCwiUGFyZW50U3R5bGUiOm51bGx9LCJEYXRlU3R5bGUiOnsiJGlkIjoiMzUxIiwiRm9udFNldHRpbmdzIjp7IiRpZCI6IjM1MiIsIkZvbnRTaXplIjoxMCwiRm9udE5hbWUiOiJDYWxpYnJpIiwiSXNCb2xkIjpmYWxzZSwiSXNJdGFsaWMiOmZhbHNlLCJJc1VuZGVybGluZWQiOmZhbHNlLCJQYXJlbnRTdHlsZSI6bnVsbH0sIkF1dG9TaXplIjowLCJGb3JlZ3JvdW5kIjp7IiRpZCI6IjM1MyIsIkNvbG9yIjp7IiRpZCI6IjM1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U1IiwiVG9wIjowLjAsIkxlZnQiOjAuMCwiUmlnaHQiOjAuMCwiQm90dG9tIjowLjB9LCJQYWRkaW5nIjp7IiRpZCI6IjM1NiIsIlRvcCI6MC4wLCJMZWZ0IjowLjAsIlJpZ2h0IjowLjAsIkJvdHRvbSI6MC4wfSwiQmFja2dyb3VuZCI6eyIkaWQiOiIzNTciLCJDb2xvciI6eyIkaWQiOiIzNTgiLCJBIjowLCJSIjoyNTUsIkciOjI1NSwiQiI6MjU1fX0sIklzVmlzaWJsZSI6dHJ1ZSwiV2lkdGgiOjAuMCwiSGVpZ2h0IjowLjAsIkJvcmRlclN0eWxlIjpudWxsLCJQYXJlbnRTdHlsZSI6bnVsbH0sIkRhdGVGb3JtYXQiOnsiJGlkIjoiMzU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2MCIsIkZvcm1hdCI6MCwiSXNWaXNpYmxlIjpmYWxzZSwiTGFzdEtub3duVmlzaWJpbGl0eVN0YXRlIjpmYWxzZX0sIklzVmlzaWJsZSI6dHJ1ZSwiUGFyZW50U3R5bGUiOm51bGx9LCJEZWZhdWx0VGFza1N0eWxlIjp7IiRpZCI6IjM2MSIsIlNoYXBlIjowLCJTaGFwZVRoaWNrbmVzcyI6MSwiRHVyYXRpb25Gb3JtYXQiOjAsIkluY2x1ZGVOb25Xb3JraW5nRGF5c0luRHVyYXRpb24iOmZhbHNlLCJQZXJjZW50YWdlQ29tcGxldGVTdHlsZSI6eyIkaWQiOiIzNjIiLCJGb250U2V0dGluZ3MiOnsiJGlkIjoiMzYzIiwiRm9udFNpemUiOjEwLCJGb250TmFtZSI6IkNhbGlicmkiLCJJc0JvbGQiOmZhbHNlLCJJc0l0YWxpYyI6ZmFsc2UsIklzVW5kZXJsaW5lZCI6ZmFsc2UsIlBhcmVudFN0eWxlIjpudWxsfSwiQXV0b1NpemUiOjAsIkZvcmVncm91bmQiOnsiJGlkIjoiMzY0IiwiQ29sb3IiOnsiJGlkIjoiMzY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Y2IiwiVG9wIjowLjAsIkxlZnQiOjAuMCwiUmlnaHQiOjAuMCwiQm90dG9tIjowLjB9LCJQYWRkaW5nIjp7IiRpZCI6IjM2NyIsIlRvcCI6MC4wLCJMZWZ0IjowLjAsIlJpZ2h0IjowLjAsIkJvdHRvbSI6MC4wfSwiQmFja2dyb3VuZCI6eyIkaWQiOiIzNjgiLCJDb2xvciI6eyIkaWQiOiIzNjkiLCJBIjo4OSwiUiI6MCwiRyI6MCwiQiI6MH19LCJJc1Zpc2libGUiOnRydWUsIldpZHRoIjowLjAsIkhlaWdodCI6MC4wLCJCb3JkZXJTdHlsZSI6bnVsbCwiUGFyZW50U3R5bGUiOm51bGx9LCJEdXJhdGlvbl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zQiLCJUb3AiOjAuMCwiTGVmdCI6MC4wLCJSaWdodCI6MC4wLCJCb3R0b20iOjAuMH0sIlBhZGRpbmciOnsiJGlkIjoiMzc1IiwiVG9wIjowLjAsIkxlZnQiOjAuMCwiUmlnaHQiOjAuMCwiQm90dG9tIjowLjB9LCJCYWNrZ3JvdW5kIjp7IiRpZCI6IjM3NiIsIkNvbG9yIjp7IiRyZWYiOiIzNjkifX0sIklzVmlzaWJsZSI6dHJ1ZSwiV2lkdGgiOjAuMCwiSGVpZ2h0IjowLjAsIkJvcmRlclN0eWxlIjpudWxsLCJQYXJlbnRTdHlsZSI6bnVsbH0sIkhvcml6b250YWxDb25uZWN0b3JTdHlsZSI6eyIkaWQiOiIzNzciLCJMaW5lQ29sb3IiOnsiJGlkIjoiMzc4IiwiJHR5cGUiOiJOTFJFLkNvbW1vbi5Eb20uU29saWRDb2xvckJydXNoLCBOTFJFLkNvbW1vbiIsIkNvbG9yIjp7IiRpZCI6IjM3OSIsIkEiOjI1NSwiUiI6MjA0LCJHIjoyMDQsIkIiOjIwNH19LCJMaW5lV2VpZ2h0IjoxLjAsIkxpbmVUeXBlIjowLCJQYXJlbnRTdHlsZSI6bnVsbH0sIlZlcnRpY2FsQ29ubmVjdG9yU3R5bGUiOnsiJGlkIjoiMzgwIiwiTGluZUNvbG9yIjp7IiRpZCI6IjM4MSIsIiR0eXBlIjoiTkxSRS5Db21tb24uRG9tLlNvbGlkQ29sb3JCcnVzaCwgTkxSRS5Db21tb24iLCJDb2xvciI6eyIkaWQiOiIzO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4MyIsIk1hcmdpbiI6eyIkaWQiOiIzODQiLCJUb3AiOjAuMCwiTGVmdCI6NC4wLCJSaWdodCI6NC4wLCJCb3R0b20iOjAuMH0sIlBhZGRpbmciOnsiJGlkIjoiMzg1IiwiVG9wIjowLjAsIkxlZnQiOjAuMCwiUmlnaHQiOjAuMCwiQm90dG9tIjowLjB9LCJCYWNrZ3JvdW5kIjp7IiRpZCI6IjM4NiIsIkNvbG9yIjp7IiRpZCI6IjM4NyIsIkEiOjI1NSwiUiI6NDcsIkciOjU0LCJCIjoxNTN9fSwiSXNWaXNpYmxlIjp0cnVlLCJXaWR0aCI6MC4wLCJIZWlnaHQiOjE2LjAsIkJvcmRlclN0eWxlIjp7IiRpZCI6IjM4OCIsIkxpbmVDb2xvciI6eyIkaWQiOiIzODkiLCIkdHlwZSI6Ik5MUkUuQ29tbW9uLkRvbS5Tb2xpZENvbG9yQnJ1c2gsIE5MUkUuQ29tbW9uIiwiQ29sb3IiOnsiJGlkIjoiMzkwIiwiQSI6MjU1LCJSIjoyMzQsIkciOjIyLCJCIjozMH19LCJMaW5lV2VpZ2h0IjowLjAsIkxpbmVUeXBlIjowLCJQYXJlbnRTdHlsZSI6bnVsbH0sIlBhcmVudFN0eWxlIjpudWxsfSwiVGl0bGVTdHlsZSI6eyIkaWQiOiIzOTEiLCJGb250U2V0dGluZ3MiOnsiJGlkIjoiMzkyIiwiRm9udFNpemUiOjExLCJGb250TmFtZSI6IkNhbGlicmkiLCJJc0JvbGQiOnRydWUsIklzSXRhbGljIjpmYWxzZSwiSXNVbmRlcmxpbmVkIjpmYWxzZSwiUGFyZW50U3R5bGUiOm51bGx9LCJBdXRvU2l6ZSI6MCwiRm9yZWdyb3VuZCI6eyIkaWQiOiIzOTMiLCJDb2xvciI6eyIkaWQiOiIzOT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k1IiwiVG9wIjowLjAsIkxlZnQiOjAuMCwiUmlnaHQiOjAuMCwiQm90dG9tIjowLjB9LCJQYWRkaW5nIjp7IiRpZCI6IjM5NiIsIlRvcCI6MC4wLCJMZWZ0IjowLjAsIlJpZ2h0IjowLjAsIkJvdHRvbSI6MC4wfSwiQmFja2dyb3VuZCI6eyIkaWQiOiIzOTciLCJDb2xvciI6eyIkaWQiOiIzOTgiLCJBIjowLCJSIjoyNTUsIkciOjI1NSwiQiI6MjU1fX0sIklzVmlzaWJsZSI6dHJ1ZSwiV2lkdGgiOjAuMCwiSGVpZ2h0IjowLjAsIkJvcmRlclN0eWxlIjpudWxsLCJQYXJlbnRTdHlsZSI6bnVsbH0sIkRhdGVTdHlsZSI6eyIkaWQiOiIzOTkiLCJGb250U2V0dGluZ3MiOnsiJGlkIjoiNDAwIiwiRm9udFNpemUiOjEwLCJGb250TmFtZSI6IkNhbGlicmkiLCJJc0JvbGQiOmZhbHNlLCJJc0l0YWxpYyI6ZmFsc2UsIklzVW5kZXJsaW5lZCI6ZmFsc2UsIlBhcmVudFN0eWxlIjpudWxsfSwiQXV0b1NpemUiOjAsIkZvcmVncm91bmQiOnsiJGlkIjoiNDAxIiwiQ29sb3IiOnsiJGlkIjoiND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DMiLCJUb3AiOjAuMCwiTGVmdCI6MC4wLCJSaWdodCI6MC4wLCJCb3R0b20iOjAuMH0sIlBhZGRpbmciOnsiJGlkIjoiNDA0IiwiVG9wIjowLjAsIkxlZnQiOjAuMCwiUmlnaHQiOjAuMCwiQm90dG9tIjowLjB9LCJCYWNrZ3JvdW5kIjp7IiRpZCI6IjQwNSIsIkNvbG9yIjp7IiRpZCI6IjQwNiIsIkEiOjAsIlIiOjI1NSwiRyI6MjU1LCJCIjoyNTV9fSwiSXNWaXNpYmxlIjp0cnVlLCJXaWR0aCI6MC4wLCJIZWlnaHQiOjAuMCwiQm9yZGVyU3R5bGUiOm51bGwsIlBhcmVudFN0eWxlIjpudWxsfSwiRGF0ZUZvcm1hdCI6eyIkaWQiOiI0M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A4IiwiRm9ybWF0IjowLCJJc1Zpc2libGUiOmZhbHNlLCJMYXN0S25vd25WaXNpYmlsaXR5U3RhdGUiOmZhbHNlfSwiSXNWaXNpYmxlIjp0cnVlLCJQYXJlbnRTdHlsZSI6bnVsbCwiX2V4cGxpY2l0bHlTZXQiOnsiJGlkIjoiNDA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7IiRpZCI6IjQxMCIsIlRpdGxlUG9zaXRpb24iOiJSaWdodCIsIkRhdGVQb3NpdGlvbiI6IkxlZnQiLCJTaGFwZVR5cGUiOjAsIlNoYXBlU2l6ZSI6MSwiU3BhY2luZyI6NSwiU2hhcGVTdHlsZSI6eyIkaWQiOiI0MTEiLCJNYXJnaW4iOnsiJGlkIjoiNDEyIiwiVG9wIjowLjAsIkxlZnQiOjAuMCwiUmlnaHQiOjAuMCwiQm90dG9tIjowLjB9LCJQYWRkaW5nIjp7IiRpZCI6IjQxMyIsIlRvcCI6MC4wLCJMZWZ0IjowLjAsIlJpZ2h0IjowLjAsIkJvdHRvbSI6MC4wfSwiQmFja2dyb3VuZCI6eyIkaWQiOiI0MTQiLCJDb2xvciI6eyIkaWQiOiI0MTUiLCJBIjoyNTUsIlIiOjAsIkciOjExNCwiQiI6MTg4fX0sIklzVmlzaWJsZSI6dHJ1ZSwiV2lkdGgiOjE4LjAsIkhlaWdodCI6MjAuMCwiQm9yZGVyU3R5bGUiOnsiJGlkIjoiNDE2IiwiTGluZUNvbG9yIjp7IiRpZCI6IjQxNyIsIiR0eXBlIjoiTkxSRS5Db21tb24uRG9tLlNvbGlkQ29sb3JCcnVzaCwgTkxSRS5Db21tb24iLCJDb2xvciI6eyIkaWQiOiI0MTgiLCJBIjoyNTUsIlIiOjI1NSwiRyI6MCwiQiI6MH19LCJMaW5lV2VpZ2h0IjowLjAsIkxpbmVUeXBlIjowLCJQYXJlbnRTdHlsZSI6bnVsbH0sIlBhcmVudFN0eWxlIjpudWxsfSwiVGl0bGVTdHlsZSI6eyIkaWQiOiI0MTkiLCJGb250U2V0dGluZ3MiOnsiJGlkIjoiNDIwIiwiRm9udFNpemUiOjExLCJGb250TmFtZSI6IkNhbGlicmkiLCJJc0JvbGQiOnRydWUsIklzSXRhbGljIjpmYWxzZSwiSXNVbmRlcmxpbmVkIjpmYWxzZSwiUGFyZW50U3R5bGUiOm51bGx9LCJBdXRvU2l6ZSI6MCwiRm9yZWdyb3VuZCI6eyIkaWQiOiI0MjEiLCJDb2xvciI6eyIkaWQiOiI0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IzIiwiVG9wIjowLjAsIkxlZnQiOjAuMCwiUmlnaHQiOjAuMCwiQm90dG9tIjowLjB9LCJQYWRkaW5nIjp7IiRpZCI6IjQyNCIsIlRvcCI6MC4wLCJMZWZ0IjowLjAsIlJpZ2h0IjowLjAsIkJvdHRvbSI6MC4wfSwiQmFja2dyb3VuZCI6eyIkaWQiOiI0MjUiLCJDb2xvciI6eyIkaWQiOiI0MjYiLCJBIjo4OSwiUiI6MCwiRyI6MCwiQiI6MH19LCJJc1Zpc2libGUiOnRydWUsIldpZHRoIjowLjAsIkhlaWdodCI6MC4wLCJCb3JkZXJTdHlsZSI6bnVsbCwiUGFyZW50U3R5bGUiOm51bGx9LCJEYXRlU3R5bGUiOnsiJGlkIjoiNDI3IiwiRm9udFNldHRpbmdzIjp7IiRpZCI6IjQyOCIsIkZvbnRTaXplIjoxMCwiRm9udE5hbWUiOiJDYWxpYnJpIiwiSXNCb2xkIjpmYWxzZSwiSXNJdGFsaWMiOmZhbHNlLCJJc1VuZGVybGluZWQiOmZhbHNlLCJQYXJlbnRTdHlsZSI6bnVsbH0sIkF1dG9TaXplIjowLCJGb3JlZ3JvdW5kIjp7IiRpZCI6IjQyOSIsIkNvbG9yIjp7IiRpZCI6IjQz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MxIiwiVG9wIjowLjAsIkxlZnQiOjAuMCwiUmlnaHQiOjAuMCwiQm90dG9tIjowLjB9LCJQYWRkaW5nIjp7IiRpZCI6IjQzMiIsIlRvcCI6MC4wLCJMZWZ0IjowLjAsIlJpZ2h0IjowLjAsIkJvdHRvbSI6MC4wfSwiQmFja2dyb3VuZCI6eyIkaWQiOiI0MzMiLCJDb2xvciI6eyIkaWQiOiI0MzQiLCJBIjo4OSwiUiI6MCwiRyI6MCwiQiI6MH19LCJJc1Zpc2libGUiOnRydWUsIldpZHRoIjowLjAsIkhlaWdodCI6MC4wLCJCb3JkZXJTdHlsZSI6bnVsbCwiUGFyZW50U3R5bGUiOm51bGx9LCJEYXRlRm9ybWF0Ijp7IiRpZCI6IjQz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zYiLCJGb3JtYXQiOjAsIklzVmlzaWJsZSI6ZmFsc2UsIkxhc3RLbm93blZpc2liaWxpdHlTdGF0ZSI6ZmFsc2V9LCJJc1Zpc2libGUiOnRydWUsIlBhcmVudFN0eWxlIjpudWxsfSwiR3JpZGxpbmVQYW5lbFN0eWxlIjp7IiRpZCI6IjQzNyIsIkdyaWRsaW5lU3R5bGUiOnsiJGlkIjoiNDM4IiwiTGluZUNvbG9yIjp7IiRpZCI6IjQzOSIsIiR0eXBlIjoiTkxSRS5Db21tb24uRG9tLlNvbGlkQ29sb3JCcnVzaCwgTkxSRS5Db21tb24iLCJDb2xvciI6eyIkaWQiOiI0NDAiLCJBIjozOCwiUiI6OTEsIkciOjE1NSwiQiI6MjEzfX0sIkxpbmVXZWlnaHQiOjEuMCwiTGluZVR5cGUiOjAsIlBhcmVudFN0eWxlIjpudWxsfSwiTWFyZ2luIjp7IiRpZCI6IjQ0MSIsIlRvcCI6MC4wLCJMZWZ0IjowLjAsIlJpZ2h0IjowLjAsIkJvdHRvbSI6MC4wfSwiUGFkZGluZyI6eyIkaWQiOiI0NDIiLCJUb3AiOjAuMCwiTGVmdCI6MC4wLCJSaWdodCI6MC4wLCJCb3R0b20iOjAuMH0sIkJhY2tncm91bmQiOm51bGwsIklzVmlzaWJsZSI6dHJ1ZSwiV2lkdGgiOjAuMCwiSGVpZ2h0IjowLjAsIkJvcmRlclN0eWxlIjp7IiRpZCI6IjQ0MyIsIkxpbmVDb2xvciI6bnVsbCwiTGluZVdlaWdodCI6MC4wLCJMaW5lVHlwZSI6MCwiUGFyZW50U3R5bGUiOm51bGx9LCJQYXJlbnRTdHlsZSI6bnVsbH0sIkFjdGl2aXR5TGluZVBhbmVsU3R5bGUiOnsiJGlkIjoiNDQ0IiwiQWN0aXZpdHlMaW5lU3R5bGUiOnsiJGlkIjoiNDQ1IiwiTGluZUNvbG9yIjp7IiRpZCI6IjQ0NiIsIiR0eXBlIjoiTkxSRS5Db21tb24uRG9tLlNvbGlkQ29sb3JCcnVzaCwgTkxSRS5Db21tb24iLCJDb2xvciI6eyIkaWQiOiI0NDciLCJBIjozOCwiUiI6NjgsIkciOjExNCwiQiI6MTk2fX0sIkxpbmVXZWlnaHQiOjEuMCwiTGluZVR5cGUiOjAsIlBhcmVudFN0eWxlIjpudWxsfSwiTWFyZ2luIjp7IiRpZCI6IjQ0OCIsIlRvcCI6MC4wLCJMZWZ0IjowLjAsIlJpZ2h0IjowLjAsIkJvdHRvbSI6MC4wfSwiUGFkZGluZyI6eyIkaWQiOiI0NDkiLCJUb3AiOjAuMCwiTGVmdCI6MC4wLCJSaWdodCI6MC4wLCJCb3R0b20iOjAuMH0sIkJhY2tncm91bmQiOm51bGwsIklzVmlzaWJsZSI6dHJ1ZSwiV2lkdGgiOjAuMCwiSGVpZ2h0IjowLjAsIkJvcmRlclN0eWxlIjp7IiRpZCI6IjQ1MCIsIkxpbmVDb2xvciI6bnVsbCwiTGluZVdlaWdodCI6MC4wLCJMaW5lVHlwZSI6MCwiUGFyZW50U3R5bGUiOm51bGx9LCJQYXJlbnRTdHlsZSI6bnVsbH0sIl9zZWxlY3RlZFRoZW1lUHJlc2V0Q29sb3JzIjp7IiRpZCI6IjQ1MSIsIlRleHRMaWdodCI6eyIkaWQiOiI0NTIiLCJBIjoyNTUsIlIiOjI1NSwiRyI6MjU1LCJCIjoyNTV9LCJUZXh0RGFyayI6eyIkaWQiOiI0NTMiLCJBIjoyNTUsIlIiOjAsIkciOjAsIkIiOjB9LCJBY2NlbnQxIjp7IiRyZWYiOiIyNzAifSwiQWNjZW50MiI6eyIkcmVmIjoiMjIwIn0sIkFjY2VudDMiOnsiJGlkIjoiNDU0IiwiQSI6MjU1LCJSIjo2NSwiRyI6MTA3LCJCIjoxNzB9LCJBY2NlbnQ0Ijp7IiRpZCI6IjQ1NSIsIkEiOjI1NSwiUiI6MjMzLCJHIjoxMTMsIkIiOjUwfSwiQWNjZW50NSI6eyIkaWQiOiI0NTYiLCJBIjoyNTUsIlIiOjI1LCJHIjoxMDcsIkIiOjM2fSwiQWNjZW50NiI6eyIkaWQiOiI0NTciLCJBIjoyNTUsIlIiOjE1LCJHIjoxNTgsIkIiOjIxM30sIkFjY2VudDciOnsiJGlkIjoiNDU4IiwiQSI6MjU1LCJSIjoxNjAsIkciOjQzLCJCIjoxNDd9LCJBY2NlbnQ4Ijp7IiRpZCI6IjQ1OSIsIkEiOjI1NSwiUiI6NzgsIkciOjE2NywiQiI6NDZ9fSwiU2hvd0VsYXBzZWRUaW1lR3JhZGllbnRTdHlsZSI6ZmFsc2UsIlRpbWViYW5kUmVzZXJ2ZWRMZWZ0QXJlYVN0eWxlIjp7IiRpZCI6IjQ2MCIsIkFjdGl2aXR5SGVhZGVyV2lkdGgiOjAuMCwiSXNTZXQiOmZhbHNlfSwiRGVmYXVsdFN3aW1sYW5lU3R5bGUiOm51bGwsIkRlZmF1bHRTd2ltbGFuZVYyU3R5bGUiOnsiJGlkIjoiNDYxIiwiU3R5bGVJZCI6IjAwMDAwMDAwLTAwMDAtMDAwMC0wMDAwLTAwMDAwMDAwMDAwMCIsIkhlYWRlclN0eWxlIjp7IiRpZCI6IjQ2MiIsIlRleHRJc1ZlcnRpY2FsIjpmYWxzZSwiVGV4dFN0eWxlIjp7IiRpZCI6IjQ2MyIsIkZvbnRTZXR0aW5ncyI6eyIkaWQiOiI0NjQiLCJGb250U2l6ZSI6MTIsIkZvbnROYW1lIjoiQ2FsaWJyaSIsIklzQm9sZCI6ZmFsc2UsIklzSXRhbGljIjpmYWxzZSwiSXNVbmRlcmxpbmVkIjpmYWxzZSwiUGFyZW50U3R5bGUiOm51bGx9LCJBdXRvU2l6ZSI6MiwiRm9yZWdyb3VuZCI6eyIkaWQiOiI0NjUiLCJDb2xvciI6eyIkaWQiOiI0NjY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0NjciLCJUb3AiOjAuMCwiTGVmdCI6MC4wLCJSaWdodCI6MC4wLCJCb3R0b20iOjAuMH0sIlBhZGRpbmciOnsiJGlkIjoiNDY4IiwiVG9wIjowLjAsIkxlZnQiOjAuMCwiUmlnaHQiOjAuMCwiQm90dG9tIjowLjB9LCJCYWNrZ3JvdW5kIjpudWxsLCJJc1Zpc2libGUiOnRydWUsIldpZHRoIjowLjAsIkhlaWdodCI6MC4wLCJCb3JkZXJTdHlsZSI6bnVsbCwiUGFyZW50U3R5bGUiOm51bGx9LCJSZWN0YW5nbGVTdHlsZSI6eyIkaWQiOiI0NjkiLCJNYXJnaW4iOnsiJGlkIjoiNDcwIiwiVG9wIjowLjAsIkxlZnQiOjAuMCwiUmlnaHQiOjAuMCwiQm90dG9tIjowLjB9LCJQYWRkaW5nIjp7IiRpZCI6IjQ3MSIsIlRvcCI6MC4wLCJMZWZ0IjowLjAsIlJpZ2h0IjowLjAsIkJvdHRvbSI6MC4wfSwiQmFja2dyb3VuZCI6eyIkaWQiOiI0NzIiLCJDb2xvciI6eyIkaWQiOiI0NzMiLCJBIjoyNTUsIlIiOjY1LCJHIjoxMDcsIkIiOjE3MH19LCJJc1Zpc2libGUiOnRydWUsIldpZHRoIjowLjAsIkhlaWdodCI6MC4wLCJCb3JkZXJTdHlsZSI6eyIkaWQiOiI0NzQiLCJMaW5lQ29sb3IiOnsiJGlkIjoiNDc1IiwiJHR5cGUiOiJOTFJFLkNvbW1vbi5Eb20uU29saWRDb2xvckJydXNoLCBOTFJFLkNvbW1vbiIsIkNvbG9yIjp7IiRpZCI6IjQ3NiIsIkEiOjI1NSwiUiI6MjU1LCJHIjoyNTUsIkIiOjI1NX19LCJMaW5lV2VpZ2h0IjowLjAsIkxpbmVUeXBlIjowLCJQYXJlbnRTdHlsZSI6bnVsbH0sIlBhcmVudFN0eWxlIjpudWxsfSwiTWFyZ2luIjp7IiRpZCI6IjQ3NyIsIlRvcCI6MC4wLCJMZWZ0IjowLjAsIlJpZ2h0IjowLjAsIkJvdHRvbSI6MC4wfSwiUGFkZGluZyI6eyIkaWQiOiI0NzgiLCJUb3AiOjAuMCwiTGVmdCI6MC4wLCJSaWdodCI6MC4wLCJCb3R0b20iOjAuMH0sIkJhY2tncm91bmQiOm51bGwsIklzVmlzaWJsZSI6dHJ1ZSwiV2lkdGgiOjAuMCwiSGVpZ2h0IjowLjAsIkJvcmRlclN0eWxlIjpudWxsLCJQYXJlbnRTdHlsZSI6bnVsbH0sIkJhY2tncm91bmRTdHlsZSI6eyIkaWQiOiI0NzkiLCJNYXJnaW4iOnsiJGlkIjoiNDgwIiwiVG9wIjowLjAsIkxlZnQiOjAuMCwiUmlnaHQiOjAuMCwiQm90dG9tIjowLjB9LCJQYWRkaW5nIjp7IiRpZCI6IjQ4MSIsIlRvcCI6MC4wLCJMZWZ0IjowLjAsIlJpZ2h0IjowLjAsIkJvdHRvbSI6MC4wfSwiQmFja2dyb3VuZCI6eyIkaWQiOiI0ODIiLCJDb2xvciI6eyIkaWQiOiI0ODMiLCJBIjoyNTUsIlIiOjE2NSwiRyI6MTY1LCJCIjoxNjV9fSwiSXNWaXNpYmxlIjp0cnVlLCJXaWR0aCI6MC4wLCJIZWlnaHQiOjAuMCwiQm9yZGVyU3R5bGUiOnsiJGlkIjoiNDg0IiwiTGluZUNvbG9yIjp7IiRpZCI6IjQ4NSIsIiR0eXBlIjoiTkxSRS5Db21tb24uRG9tLlNvbGlkQ29sb3JCcnVzaCwgTkxSRS5Db21tb24iLCJDb2xvciI6eyIkaWQiOiI0ODYiLCJBIjoyNTUsIlIiOjIzNCwiRyI6MjIsIkIiOjMwfX0sIkxpbmVXZWlnaHQiOjAuMCwiTGluZVR5cGUiOjAsIlBhcmVudFN0eWxlIjpudWxsfSwiUGFyZW50U3R5bGUiOm51bGx9LCJJc0Fib3ZlVGltZWJhbmQiOmZhbHNlLCJTcGFjaW5nIjo1LCJEZWZhdWx0U3dpbWxhbmVUYXNrU3R5bGUiOnsiJGlkIjoiNDg3IiwiJHR5cGUiOiJOTFJFLkNvbW1vbi5Eb20uU3R5bGVzLkV4cGxpY2l0U2V0YWJsZVRhc2tTdHlsZSwgTkxSRS5Db21tb24iLCJTaGFwZSI6MCwiU2hhcGVUaGlja25lc3MiOjEsIkR1cmF0aW9uRm9ybWF0IjowLCJJbmNsdWRlTm9uV29ya2luZ0RheXNJbkR1cmF0aW9uIjpmYWxzZSwiUGVyY2VudGFnZUNvbXBsZXRlU3R5bGUiOnsiJGlkIjoiNDg4IiwiRm9udFNldHRpbmdzIjp7IiRpZCI6IjQ4OSIsIkZvbnRTaXplIjoxMCwiRm9udE5hbWUiOiJDYWxpYnJpIiwiSXNCb2xkIjpmYWxzZSwiSXNJdGFsaWMiOmZhbHNlLCJJc1VuZGVybGluZWQiOmZhbHNlLCJQYXJlbnRTdHlsZSI6bnVsbH0sIkF1dG9TaXplIjowLCJGb3JlZ3JvdW5kIjp7IiRyZWYiOiI2MSJ9LCJNYXhXaWR0aCI6MjAwLjAsIk1heEhlaWdodCI6IkluZmluaXR5IiwiU21hcnRGb3JlZ3JvdW5kSXNBY3RpdmUiOmZhbHNlLCJIb3Jpem9udGFsQWxpZ25tZW50IjowLCJWZXJ0aWNhbEFsaWdubWVudCI6MCwiU21hcnRGb3JlZ3JvdW5kIjpudWxsLCJCYWNrZ3JvdW5kRmlsbFR5cGUiOjAsIk1hcmdpbiI6eyIkcmVmIjoiNjMifSwiUGFkZGluZyI6eyIkcmVmIjoiNjQifSwiQmFja2dyb3VuZCI6eyIkcmVmIjoiNjUifSwiSXNWaXNpYmxlIjp0cnVlLCJXaWR0aCI6MC4wLCJIZWlnaHQiOjAuMCwiQm9yZGVyU3R5bGUiOm51bGwsIlBhcmVudFN0eWxlIjpudWxsfSwiRHVyYXRpb25TdHlsZSI6eyIkaWQiOiI0OTAiLCJGb250U2V0dGluZ3MiOnsiJGlkIjoiNDkxIiwiRm9udFNpemUiOjEwLCJGb250TmFtZSI6IkNhbGlicmkiLCJJc0JvbGQiOmZhbHN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Ib3Jpem9udGFsQ29ubmVjdG9yU3R5bGUiOnsiJGlkIjoiNDkyIiwiTGluZUNvbG9yIjp7IiRyZWYiOiI3NSJ9LCJMaW5lV2VpZ2h0IjoxLjAsIkxpbmVUeXBlIjowLCJQYXJlbnRTdHlsZSI6bnVsbH0sIlZlcnRpY2FsQ29ubmVjdG9yU3R5bGUiOnsiJGlkIjoiNDkzIiwiTGluZUNvbG9yIjp7IiRyZWYiOiI3OC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NDk0IiwiTWFyZ2luIjp7IiRyZWYiOiI4MSJ9LCJQYWRkaW5nIjp7IiRyZWYiOiI4MiJ9LCJCYWNrZ3JvdW5kIjp7IiRyZWYiOiI4MyJ9LCJJc1Zpc2libGUiOnRydWUsIldpZHRoIjowLjAsIkhlaWdodCI6MTYuMCwiQm9yZGVyU3R5bGUiOnsiJGlkIjoiNDk1IiwiTGluZUNvbG9yIjp7IiRyZWYiOiI4NiJ9LCJMaW5lV2VpZ2h0IjowLjAsIkxpbmVUeXBlIjowLCJQYXJlbnRTdHlsZSI6bnVsbH0sIlBhcmVudFN0eWxlIjpudWxsfSwiVGl0bGVTdHlsZSI6eyIkaWQiOiI0OTYiLCJGb250U2V0dGluZ3MiOnsiJGlkIjoiNDk3IiwiRm9udFNpemUiOjExLCJGb250TmFtZSI6IkNhbGlicmkiLCJJc0JvbGQiOnRydWUsIklzSXRhbGljIjpmYWxzZSwiSXNVbmRlcmxpbmVkIjpmYWxzZSwiUGFyZW50U3R5bGUiOm51bGx9LCJBdXRvU2l6ZSI6MCwiRm9yZWdyb3VuZCI6eyIkcmVmIjoiOTAifSwiTWF4V2lkdGgiOjk2MC4wLCJNYXhIZWlnaHQiOiJJbmZpbml0eSIsIlNtYXJ0Rm9yZWdyb3VuZElzQWN0aXZlIjpmYWxzZSwiSG9yaXpvbnRhbEFsaWdubWVudCI6MiwiVmVydGljYWxBbGlnbm1lbnQiOjAsIlNtYXJ0Rm9yZWdyb3VuZCI6bnVsbCwiQmFja2dyb3VuZEZpbGxUeXBlIjowLCJNYXJnaW4iOnsiJHJlZiI6IjkyIn0sIlBhZGRpbmciOnsiJHJlZiI6IjkzIn0sIkJhY2tncm91bmQiOnsiJHJlZiI6Ijk0In0sIklzVmlzaWJsZSI6dHJ1ZSwiV2lkdGgiOjAuMCwiSGVpZ2h0IjowLjAsIkJvcmRlclN0eWxlIjpudWxsLCJQYXJlbnRTdHlsZSI6bnVsbH0sIkRhdGVTdHlsZSI6eyIkaWQiOiI0OTgiLCJGb250U2V0dGluZ3MiOnsiJGlkIjoiNDk5IiwiRm9udFNpemUiOjEwLCJGb250TmFtZSI6IkNhbGlicmkiLCJJc0JvbGQiOmZhbHNlLCJJc0l0YWxpYyI6ZmFsc2UsIklzVW5kZXJsaW5lZCI6ZmFsc2UsIlBhcmVudFN0eWxlIjpudWxs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udWxsLCJQYXJlbnRTdHlsZSI6bnVsbH0sIkRhdGVGb3JtYXQiOnsiJHJlZiI6IjEwMiJ9LCJXZWVrTnVtYmVyaW5nIjp7IiRpZCI6IjUwMCIsIkZvcm1hdCI6MCwiSXNWaXNpYmxlIjpmYWxzZSwiTGFzdEtub3duVmlzaWJpbGl0eVN0YXRlIjpmYWxzZX0sIklzVmlzaWJsZSI6dHJ1ZSwiUGFyZW50U3R5bGUiOm51bGwsIl9leHBsaWNpdGx5U2V0Ijp7IiRpZCI6IjUw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1MDIiLCJTaGFwZSI6MCwiQ29ubmVjdG9yTWFyZ2luIjp7IiRyZWYiOiIxMDYifSwiQ29ubmVjdG9yU3R5bGUiOnsiJGlkIjoiNTAzIiwiTGluZUNvbG9yIjp7IiRyZWYiOiIxMDgifSwiTGluZVdlaWdodCI6MS4wLCJMaW5lVHlwZSI6MCwiUGFyZW50U3R5bGUiOm51bGx9LCJJc0JlbG93VGltZWJhbmQiOmZhbHNlLCJQb3NpdGlvbk9uVGFzayI6MSwiSGlkZURhdGUiOmZhbHNlLCJTaGFwZVNpemUiOjEsIlNwYWNpbmciOjEuMCwiUGFkZGluZyI6eyIkcmVmIjoiMTEwIn0sIlNoYXBlU3R5bGUiOnsiJGlkIjoiNTA0IiwiTWFyZ2luIjp7IiRyZWYiOiIxMTIifSwiUGFkZGluZyI6eyIkcmVmIjoiMTEzIn0sIkJhY2tncm91bmQiOnsiJHJlZiI6IjExNCJ9LCJJc1Zpc2libGUiOnRydWUsIldpZHRoIjoxOC4wLCJIZWlnaHQiOjIwLjAsIkJvcmRlclN0eWxlIjp7IiRpZCI6IjUwNSIsIkxpbmVDb2xvciI6eyIkcmVmIjoiMTE3In0sIkxpbmVXZWlnaHQiOjAuMCwiTGluZVR5cGUiOjAsIlBhcmVudFN0eWxlIjpudWxsfSwiUGFyZW50U3R5bGUiOm51bGx9LCJUaXRsZVN0eWxlIjp7IiRpZCI6IjUwNiIsIkZvbnRTZXR0aW5ncyI6eyIkaWQiOiI1MDciLCJGb250U2l6ZSI6MTEsIkZvbnROYW1lIjoiQ2FsaWJyaSIsIklzQm9sZCI6dHJ1ZSwiSXNJdGFsaWMiOmZhbHNlLCJJc1VuZGVybGluZWQiOmZhbHNlLCJQYXJlbnRTdHlsZSI6bnVsbH0sIkF1dG9TaXplIjowLCJGb3JlZ3JvdW5kIjp7IiRyZWYiOiIxMjEifSwiTWF4V2lkdGgiOjIwMC4wLCJNYXhIZWlnaHQiOiJJbmZpbml0eSIsIlNtYXJ0Rm9yZWdyb3VuZElzQWN0aXZlIjpmYWxzZSwiSG9yaXpvbnRhbEFsaWdubWVudCI6MSwiVmVydGljYWxBbGlnbm1lbnQiOjAsIlNtYXJ0Rm9yZWdyb3VuZCI6bnVsbCwiQmFja2dyb3VuZEZpbGxUeXBlIjowLCJNYXJnaW4iOnsiJHJlZiI6IjEyMyJ9LCJQYWRkaW5nIjp7IiRyZWYiOiIxMjQifSwiQmFja2dyb3VuZCI6eyIkcmVmIjoiMTI1In0sIklzVmlzaWJsZSI6dHJ1ZSwiV2lkdGgiOjAuMCwiSGVpZ2h0IjowLjAsIkJvcmRlclN0eWxlIjpudWxsLCJQYXJlbnRTdHlsZSI6bnVsbH0sIkRhdGVTdHlsZSI6eyIkaWQiOiI1MDgiLCJGb250U2V0dGluZ3MiOnsiJGlkIjoiNTA5IiwiRm9udFNpemUiOjEwLCJGb250TmFtZSI6IkNhbGlicmkiLCJJc0JvbGQiOmZhbHNlLCJJc0l0YWxpYyI6ZmFsc2UsIklzVW5kZXJsaW5lZCI6ZmFsc2UsIlBhcmVudFN0eWxlIjpudWxsfSwiQXV0b1NpemUiOjAsIkZvcmVncm91bmQiOnsiJHJlZiI6IjEyOSJ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m51bGwsIlBhcmVudFN0eWxlIjpudWxsfSwiRGF0ZUZvcm1hdCI6eyIkcmVmIjoiMTM0In0sIldlZWtOdW1iZXJpbmciOnsiJGlkIjoiNTEwIiwiRm9ybWF0IjowLCJJc1Zpc2libGUiOmZhbHNlLCJMYXN0S25vd25WaXNpYmlsaXR5U3RhdGUiOmZhbHNlfSwiSXNWaXNpYmxlIjp0cnVlLCJQYXJlbnRTdHlsZSI6bnVsbH0sIkRlZmF1bHRTd2ltbGFuZU1pbGVzdG9uZVN0eWxlIjp7IiRpZCI6IjUxMSIsIlRpdGxlUG9zaXRpb24iOiJSaWdodCIsIkRhdGVQb3NpdGlvbiI6IkxlZnQiLCJTaGFwZVR5cGUiOjAsIlNoYXBlU2l6ZSI6MSwiU3BhY2luZyI6NSwiU2hhcGVTdHlsZSI6eyIkaWQiOiI1MTIiLCJNYXJnaW4iOnsiJHJlZiI6IjEzOCJ9LCJQYWRkaW5nIjp7IiRyZWYiOiIxMzkifSwiQmFja2dyb3VuZCI6eyIkcmVmIjoiMTQwIn0sIklzVmlzaWJsZSI6dHJ1ZSwiV2lkdGgiOjE4LjAsIkhlaWdodCI6MjAuMCwiQm9yZGVyU3R5bGUiOnsiJGlkIjoiNTEzIiwiTGluZUNvbG9yIjp7IiRyZWYiOiIxNDMifSwiTGluZVdlaWdodCI6MC4wLCJMaW5lVHlwZSI6MCwiUGFyZW50U3R5bGUiOm51bGx9LCJQYXJlbnRTdHlsZSI6bnVsbH0sIlRpdGxlU3R5bGUiOnsiJGlkIjoiNTE0IiwiRm9udFNldHRpbmdzIjp7IiRpZCI6IjUxNSIsIkZvbnRTaXplIjoxMSwiRm9udE5hbWUiOiJDYWxpYnJpIiwiSXNCb2xkIjp0cnVlLCJJc0l0YWxpYyI6ZmFsc2UsIklzVW5kZXJsaW5lZCI6ZmFsc2UsIlBhcmVudFN0eWxlIjpudWxsfSwiQXV0b1NpemUiOjAsIkZvcmVncm91bmQiOnsiJHJlZiI6IjE0NyJ9LCJNYXhXaWR0aCI6MjAwLjAsIk1heEhlaWdodCI6IkluZmluaXR5IiwiU21hcnRGb3JlZ3JvdW5kSXNBY3RpdmUiOmZhbHNlLCJIb3Jpem9udGFsQWxpZ25tZW50IjoxLCJWZXJ0aWNhbEFsaWdubWVudCI6MCwiU21hcnRGb3JlZ3JvdW5kIjpudWxsLCJCYWNrZ3JvdW5kRmlsbFR5cGUiOjAsIk1hcmdpbiI6eyIkcmVmIjoiMTQ5In0sIlBhZGRpbmciOnsiJHJlZiI6IjE1MCJ9LCJCYWNrZ3JvdW5kIjp7IiRyZWYiOiIxNTEifSwiSXNWaXNpYmxlIjp0cnVlLCJXaWR0aCI6MC4wLCJIZWlnaHQiOjAuMCwiQm9yZGVyU3R5bGUiOm51bGwsIlBhcmVudFN0eWxlIjpudWxsfSwiRGF0ZVN0eWxlIjp7IiRpZCI6IjUxNiIsIkZvbnRTZXR0aW5ncyI6eyIkaWQiOiI1MTciLCJGb250U2l6ZSI6MTAsIkZvbnROYW1lIjoiQ2FsaWJyaSIsIklzQm9sZCI6ZmFsc2UsIklzSXRhbGljIjpmYWxzZSwiSXNVbmRlcmxpbmVkIjpmYWxzZSwiUGFyZW50U3R5bGUiOm51bGx9LCJBdXRvU2l6ZSI6MCwiRm9yZWdyb3VuZCI6eyIkcmVmIjoiMTU1In0sIk1heFdpZHRoIjoyMDAuMCwiTWF4SGVpZ2h0IjoiSW5maW5pdHkiLCJTbWFydEZvcmVncm91bmRJc0FjdGl2ZSI6ZmFsc2UsIkhvcml6b250YWxBbGlnbm1lbnQiOjAsIlZlcnRpY2FsQWxpZ25tZW50IjowLCJTbWFydEZvcmVncm91bmQiOm51bGwsIkJhY2tncm91bmRGaWxsVHlwZSI6MCwiTWFyZ2luIjp7IiRyZWYiOiIxNTcifSwiUGFkZGluZyI6eyIkcmVmIjoiMTU4In0sIkJhY2tncm91bmQiOnsiJHJlZiI6IjE1OSJ9LCJJc1Zpc2libGUiOnRydWUsIldpZHRoIjowLjAsIkhlaWdodCI6MC4wLCJCb3JkZXJTdHlsZSI6bnVsbCwiUGFyZW50U3R5bGUiOm51bGx9LCJEYXRlRm9ybWF0Ijp7IiRyZWYiOiIxNjEifSwiV2Vla051bWJlcmluZyI6eyIkaWQiOiI1MTgiLCJGb3JtYXQiOjAsIklzVmlzaWJsZSI6ZmFsc2UsIkxhc3RLbm93blZpc2liaWxpdHlTdGF0ZSI6ZmFsc2V9LCJJc1Zpc2libGUiOnRydWUsIlBhcmVudFN0eWxlIjpudWxsfSwiRGVmYXVsdFN3aW1sYW5lQWN0aXZpdHlTdHlsZSI6eyIkaWQiOiI1MTkiLCJIZWFkZXJTdHlsZSI6eyIkaWQiOiI1MjAiLCJUZXh0U3R5bGUiOnsiJGlkIjoiNTIxIiwiRm9udFNldHRpbmdzIjp7IiRpZCI6IjUyMiIsIkZvbnRTaXplIjoxMSwiRm9udE5hbWUiOiJDYWxpYnJpIiwiSXNCb2xkIjpmYWxzZSwiSXNJdGFsaWMiOmZhbHNlLCJJc1VuZGVybGluZWQiOmZhbHNlLCJQYXJlbnRTdHlsZSI6bnVsbH0sIkF1dG9TaXplIjoyLCJGb3JlZ3JvdW5kIjp7IiRyZWYiOiIxNjcifSwiTWF4V2lkdGgiOiJJbmZpbml0eSIsIk1heEhlaWdodCI6IkluZmluaXR5IiwiU21hcnRGb3JlZ3JvdW5kSXNBY3RpdmUiOmZhbHNlLCJIb3Jpem9udGFsQWxpZ25tZW50IjowLCJWZXJ0aWNhbEFsaWdubWVudCI6MCwiU21hcnRGb3JlZ3JvdW5kIjpudWxsLCJCYWNrZ3JvdW5kRmlsbFR5cGUiOjAsIk1hcmdpbiI6eyIkcmVmIjoiMTY5In0sIlBhZGRpbmciOnsiJHJlZiI6IjE3MCJ9LCJCYWNrZ3JvdW5kIjpudWxsLCJJc1Zpc2libGUiOnRydWUsIldpZHRoIjowLjAsIkhlaWdodCI6MC4wLCJCb3JkZXJTdHlsZSI6bnVsbCwiUGFyZW50U3R5bGUiOm51bGx9LCJSZWN0YW5nbGVTdHlsZSI6eyIkaWQiOiI1MjMiLCJNYXJnaW4iOnsiJHJlZiI6IjE3MiJ9LCJQYWRkaW5nIjp7IiRyZWYiOiIxNzMifSwiQmFja2dyb3VuZCI6eyIkcmVmIjoiMTc0In0sIklzVmlzaWJsZSI6dHJ1ZSwiV2lkdGgiOjAuMCwiSGVpZ2h0IjowLjAsIkJvcmRlclN0eWxlIjp7IiRpZCI6IjUyNCIsIkxpbmVDb2xvciI6eyIkcmVmIjoiMTc3In0sIkxpbmVXZWlnaHQiOjAuMCwiTGluZVR5cGUiOjAsIlBhcmVudFN0eWxlIjpudWxsfSwiUGFyZW50U3R5bGUiOm51bGx9LCJNYXJnaW4iOnsiJHJlZiI6IjE3OSJ9LCJQYWRkaW5nIjp7IiRyZWYiOiIxODAifSwiQmFja2dyb3VuZCI6bnVsbCwiSXNWaXNpYmxlIjp0cnVlLCJXaWR0aCI6MC4wLCJIZWlnaHQiOjAuMCwiQm9yZGVyU3R5bGUiOm51bGwsIlBhcmVudFN0eWxlIjpudWxsfSwiQmFja2dyb3VuZFN0eWxlIjp7IiRpZCI6IjUyNSIsIk1hcmdpbiI6eyIkcmVmIjoiMTgyIn0sIlBhZGRpbmciOnsiJHJlZiI6IjE4MyJ9LCJCYWNrZ3JvdW5kIjp7IiRyZWYiOiI1MyJ9LCJJc1Zpc2libGUiOnRydWUsIldpZHRoIjowLjAsIkhlaWdodCI6MC4wLCJCb3JkZXJTdHlsZSI6eyIkaWQiOiI1MjYiLCJMaW5lQ29sb3IiOnsiJHJlZiI6IjE4NSJ9LCJMaW5lV2VpZ2h0IjowLjAsIkxpbmVUeXBlIjowLCJQYXJlbnRTdHlsZSI6bnVsbH0sIlBhcmVudFN0eWxlIjpudWxsfSwiTWFyZ2luIjp7IiRyZWYiOiIxODcifSwiUGFkZGluZyI6eyIkcmVmIjoiMTg4In0sIklzVmlzaWJsZSI6dHJ1ZSwiV2lkdGgiOjAuMCwiSGVpZ2h0IjowLjAsIkJvcmRlclN0eWxlIjpudWxsLCJQYXJlbnRTdHlsZSI6bnVsbH0sIk1hcmdpbiI6eyIkaWQiOiI1MjciLCJUb3AiOjAuMCwiTGVmdCI6MC4wLCJSaWdodCI6MC4wLCJCb3R0b20iOjAuMH0sIlBhZGRpbmciOnsiJGlkIjoiNTI4IiwiVG9wIjowLjAsIkxlZnQiOjAuMCwiUmlnaHQiOjAuMCwiQm90dG9tIjowLjB9LCJJc1Zpc2libGUiOnRydWUsIldpZHRoIjowLjAsIkhlaWdodCI6MC4wLCJCb3JkZXJTdHlsZSI6eyIkaWQiOiI1MjkiLCJMaW5lQ29sb3IiOm51bGwsIkxpbmVXZWlnaHQiOjAuMCwiTGluZVR5cGUiOjAsIlBhcmVudFN0eWxlIjpudWxsfSwiUGFyZW50U3R5bGUiOm51bGx9LCJfYWRkaXRpb25hbFN3aW1sYW5lVjJTdHlsZXMiOltdfSwiU2NhbGUiOm51bGwsIlNjYWxlVjIiOnsiJGlkIjoiNTMwIiwiU3RhcnREYXRlIjoiMDAwMS0wMS0wMVQwMDowMDowMCIsIkVuZERhdGUiOiIyMDIzLTAzLTA5VDIzOjU5OjAwIiwiQXV0b0RhdGVSYW5nZSI6dHJ1ZSwiV29ya2luZ0RheXMiOjMxLCJGaXNjYWxZZWFyIjp7IiRpZCI6IjUzMSIsIlN0YXJ0TW9udGgiOjEsIlVzZVN0YXJ0aW5nWWVhckZvck51bWJlcmluZyI6dHJ1ZSwiU2hvd0Zpc2NhbFllYXJMYWJlbCI6dHJ1ZX0sIlRvZGF5TWFya2VyVGV4dCI6IlRvZGF5IiwiQXV0b1NjYWxlVHlwZSI6dHJ1ZSwiVGltZWJhbmRTY2FsZXMiOnsiJGlkIjoiNTMyIiwiVG9wU2NhbGVMYXllciI6eyIkaWQiOiI1MzMiLCJGb3JtYXQiOiJNTU0iLCJUeXBlIjoyLCJHcm91cGluZ0ludGVydmFscyI6eyIkaWQiOiI1MzQiLCJJc1NldCI6ZmFsc2UsIkdyb3VwaW5nU3RlcENvdW50IjoxfX0sIk1pZGRsZVNjYWxlTGF5ZXIiOnsiJGlkIjoiNTM1IiwiRm9ybWF0IjpudWxsLCJUeXBlIjowLCJHcm91cGluZ0ludGVydmFscyI6eyIkaWQiOiI1MzYiLCJJc1NldCI6ZmFsc2UsIkdyb3VwaW5nU3RlcENvdW50IjoxfX0sIkJvdHRvbVNjYWxlTGF5ZXIiOnsiJGlkIjoiNTM3IiwiRm9ybWF0IjpudWxsLCJUeXBlIjowLCJHcm91cGluZ0ludGVydmFscyI6eyIkaWQiOiI1MzgiLCJJc1NldCI6ZmFsc2UsIkdyb3VwaW5nU3RlcENvdW50IjoxfX19fSwiTWlsZXN0b25lcyI6W3siJGlkIjoiNTM5IiwiRGF0ZSI6IjIwMjMtMDEtMjlUMjM6NTk6MDAiLCJTdHlsZSI6eyIkaWQiOiI1NDAiLCJTaGFwZSI6MiwiQ29ubmVjdG9yTWFyZ2luIjp7IiRpZCI6IjU0MSIsIlRvcCI6MC4wLCJMZWZ0IjoyLjAsIlJpZ2h0IjoyLjAsIkJvdHRvbSI6MC4wfSwiQ29ubmVjdG9yU3R5bGUiOnsiJGlkIjoiNTQyIiwiTGluZUNvbG9yIjp7IiRpZCI6IjU0MyIsIiR0eXBlIjoiTkxSRS5Db21tb24uRG9tLlNvbGlkQ29sb3JCcnVzaCwgTkxSRS5Db21tb24iLCJDb2xvciI6eyIkaWQiOiI1NDQiLCJBIjoxMjcsIlIiOjMxLCJHIjo3MywiQiI6MTI2fX0sIkxpbmVXZWlnaHQiOjEuMCwiTGluZVR5cGUiOjAsIlBhcmVudFN0eWxlIjpudWxsfSwiSXNCZWxvd1RpbWViYW5kIjpmYWxzZSwiUG9zaXRpb25PblRhc2siOjAsIkhpZGVEYXRlIjpmYWxzZSwiU2hhcGVTaXplIjoxLCJTcGFjaW5nIjoxLjAsIlBhZGRpbmciOnsiJGlkIjoiNTQ1IiwiVG9wIjo3LjAsIkxlZnQiOjMuMCwiUmlnaHQiOjAuMCwiQm90dG9tIjoyLjB9LCJTaGFwZVN0eWxlIjp7IiRpZCI6IjU0NiIsIk1hcmdpbiI6eyIkaWQiOiI1NDciLCJUb3AiOjAuMCwiTGVmdCI6MC4wLCJSaWdodCI6MC4wLCJCb3R0b20iOjAuMH0sIlBhZGRpbmciOnsiJGlkIjoiNTQ4IiwiVG9wIjowLjAsIkxlZnQiOjAuMCwiUmlnaHQiOjAuMCwiQm90dG9tIjowLjB9LCJCYWNrZ3JvdW5kIjp7IiRpZCI6IjU0OSIsIkNvbG9yIjp7IiRpZCI6IjU1MCIsIkEiOjI1NSwiUiI6MjYsIkciOjE3MCwiQiI6NjZ9fSwiSXNWaXNpYmxlIjp0cnVlLCJXaWR0aCI6MTMuMCwiSGVpZ2h0IjoxMy4wLCJCb3JkZXJTdHlsZSI6eyIkaWQiOiI1NTEiLCJMaW5lQ29sb3IiOnsiJGlkIjoiNTUyIiwiJHR5cGUiOiJOTFJFLkNvbW1vbi5Eb20uU29saWRDb2xvckJydXNoLCBOTFJFLkNvbW1vbiIsIkNvbG9yIjp7IiRpZCI6IjU1MyIsIkEiOjI1NSwiUiI6MTY3LCJHIjozMCwiQiI6MTA1fX0sIkxpbmVXZWlnaHQiOjAuMCwiTGluZVR5cGUiOjAsIlBhcmVudFN0eWxlIjpudWxsfSwiUGFyZW50U3R5bGUiOm51bGx9LCJUaXRsZVN0eWxlIjp7IiRpZCI6IjU1NCIsIkZvbnRTZXR0aW5ncyI6eyIkaWQiOiI1NTUiLCJGb250U2l6ZSI6MTEsIkZvbnROYW1lIjoiQ2FsaWJyaSIsIklzQm9sZCI6dHJ1ZSwiSXNJdGFsaWMiOmZhbHNlLCJJc1VuZGVybGluZWQiOmZhbHNlLCJQYXJlbnRTdHlsZSI6bnVsbH0sIkF1dG9TaXplIjowLCJGb3JlZ3JvdW5kIjp7IiRpZCI6IjU1NiIsIkNvbG9yIjp7IiRpZCI6IjU1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TgiLCJUb3AiOjAuMCwiTGVmdCI6MC4wLCJSaWdodCI6MC4wLCJCb3R0b20iOjAuMH0sIlBhZGRpbmciOnsiJGlkIjoiNTU5IiwiVG9wIjowLjAsIkxlZnQiOjAuMCwiUmlnaHQiOjAuMCwiQm90dG9tIjowLjB9LCJCYWNrZ3JvdW5kIjp7IiRpZCI6IjU2MCIsIkNvbG9yIjp7IiRpZCI6IjU2MSIsIkEiOjAsIlIiOjI1NSwiRyI6MjU1LCJCIjoyNTV9fSwiSXNWaXNpYmxlIjp0cnVlLCJXaWR0aCI6MC4wLCJIZWlnaHQiOjAuMCwiQm9yZGVyU3R5bGUiOnsiJGlkIjoiNTYyIiwiTGluZUNvbG9yIjpudWxsLCJMaW5lV2VpZ2h0IjowLjAsIkxpbmVUeXBlIjowLCJQYXJlbnRTdHlsZSI6bnVsbH0sIlBhcmVudFN0eWxlIjpudWxsfSwiRGF0ZVN0eWxlIjp7IiRpZCI6IjU2MyIsIkZvbnRTZXR0aW5ncyI6eyIkaWQiOiI1NjQiLCJGb250U2l6ZSI6MTAsIkZvbnROYW1lIjoiQ2FsaWJyaSIsIklzQm9sZCI6ZmFsc2UsIklzSXRhbGljIjpmYWxzZSwiSXNVbmRlcmxpbmVkIjpmYWxzZSwiUGFyZW50U3R5bGUiOm51bGx9LCJBdXRvU2l6ZSI6MCwiRm9yZWdyb3VuZCI6eyIkaWQiOiI1NjUiLCJDb2xvciI6eyIkaWQiOiI1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2NyIsIlRvcCI6MC4wLCJMZWZ0IjowLjAsIlJpZ2h0IjowLjAsIkJvdHRvbSI6MC4wfSwiUGFkZGluZyI6eyIkaWQiOiI1NjgiLCJUb3AiOjAuMCwiTGVmdCI6MC4wLCJSaWdodCI6MC4wLCJCb3R0b20iOjAuMH0sIkJhY2tncm91bmQiOnsiJGlkIjoiNTY5IiwiQ29sb3IiOnsiJGlkIjoiNTcwIiwiQSI6MCwiUiI6MjU1LCJHIjoyNTUsIkIiOjI1NX19LCJJc1Zpc2libGUiOnRydWUsIldpZHRoIjowLjAsIkhlaWdodCI6MC4wLCJCb3JkZXJTdHlsZSI6eyIkaWQiOiI1NzEiLCJMaW5lQ29sb3IiOm51bGwsIkxpbmVXZWlnaHQiOjAuMCwiTGluZVR5cGUiOjAsIlBhcmVudFN0eWxlIjpudWxsfSwiUGFyZW50U3R5bGUiOm51bGx9LCJEYXRlRm9ybWF0Ijp7IiRpZCI6IjU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MiLCJGb3JtYXQiOjAsIklzVmlzaWJsZSI6ZmFsc2UsIkxhc3RLbm93blZpc2liaWxpdHlTdGF0ZSI6ZmFsc2V9LCJJc1Zpc2libGUiOnRydWUsIlBhcmVudFN0eWxlIjpudWxsfSwiSW5kZXgiOjIsIlBlcmNlbnRhZ2VDb21wbGV0ZSI6bnVsbCwiUG9zaXRpb24iOnsiUmF0aW8iOjAuMCwiSXNDdXN0b20iOmZhbHNlfSwiRGF0ZUZvcm1hdCI6eyIkcmVmIjoiNTcyIn0sIldlZWtOdW1iZXJpbmciOnsiJGlkIjoiNTc0IiwiRm9ybWF0IjowLCJJc1Zpc2libGUiOmZhbHNlLCJMYXN0S25vd25WaXNpYmlsaXR5U3RhdGUiOmZhbHNlfSwiUmVsYXRlZFRhc2tJZCI6IjAwMDAwMDAwLTAwMDAtMDAwMC0wMDAwLTAwMDAwMDAwMDAwMCIsIklkIjoiNDhiMDhjZDAtNDVhMy00YWU5LTg2NzAtY2FlZjQwZDAyODk4IiwiSW1wb3J0SWQiOm51bGwsIlRpdGxlIjoi16TXkteZ16nXqiDXlNeq16DXoteUIiwiTm90ZSI6bnVsbCwiSHlwZXJsaW5rIjp7IiRpZCI6IjU3NSIsIkFkZHJlc3MiOiIiLCJTdWJBZGRyZXNzIjoiIn0sIklzQ2hhbmdlZCI6ZmFsc2UsIklzTmV3IjpmYWxzZX0seyIkaWQiOiI1NzYiLCJEYXRlIjoiMjAyMy0wMy0wOVQyMzo1OTowMCIsIlN0eWxlIjp7IiRpZCI6IjU3NyIsIlNoYXBlIjoyLCJDb25uZWN0b3JNYXJnaW4iOnsiJHJlZiI6IjU0MSJ9LCJDb25uZWN0b3JTdHlsZSI6eyIkaWQiOiI1NzgiLCJMaW5lQ29sb3IiOnsiJHJlZiI6IjU0MyJ9LCJMaW5lV2VpZ2h0IjoxLjAsIkxpbmVUeXBlIjowLCJQYXJlbnRTdHlsZSI6bnVsbH0sIklzQmVsb3dUaW1lYmFuZCI6ZmFsc2UsIlBvc2l0aW9uT25UYXNrIjowLCJIaWRlRGF0ZSI6ZmFsc2UsIlNoYXBlU2l6ZSI6MSwiU3BhY2luZyI6MS4wLCJQYWRkaW5nIjp7IiRyZWYiOiI1NDUifSwiU2hhcGVTdHlsZSI6eyIkaWQiOiI1NzkiLCJNYXJnaW4iOnsiJHJlZiI6IjU0NyJ9LCJQYWRkaW5nIjp7IiRyZWYiOiI1NDgifSwiQmFja2dyb3VuZCI6eyIkaWQiOiI1ODAiLCJDb2xvciI6eyIkaWQiOiI1ODEiLCJBIjoyNTUsIlIiOjI2LCJHIjoxNzAsIkIiOjY2fX0sIklzVmlzaWJsZSI6dHJ1ZSwiV2lkdGgiOjEzLjAsIkhlaWdodCI6MTMuMCwiQm9yZGVyU3R5bGUiOnsiJGlkIjoiNTgyIiwiTGluZUNvbG9yIjp7IiRpZCI6IjU4MyIsIiR0eXBlIjoiTkxSRS5Db21tb24uRG9tLlNvbGlkQ29sb3JCcnVzaCwgTkxSRS5Db21tb24iLCJDb2xvciI6eyIkaWQiOiI1ODQiLCJBIjoyNTUsIlIiOjE2NywiRyI6MzAsIkIiOjEwNX19LCJMaW5lV2VpZ2h0IjowLjAsIkxpbmVUeXBlIjowLCJQYXJlbnRTdHlsZSI6bnVsbH0sIlBhcmVudFN0eWxlIjpudWxsfSwiVGl0bGVTdHlsZSI6eyIkaWQiOiI1ODUiLCJGb250U2V0dGluZ3MiOnsiJGlkIjoiNTg2IiwiRm9udFNpemUiOjExLCJGb250TmFtZSI6IkNhbGlicmkiLCJJc0JvbGQiOnRydWUsIklzSXRhbGljIjpmYWxzZSwiSXNVbmRlcmxpbmVkIjpmYWxzZSwiUGFyZW50U3R5bGUiOm51bGx9LCJBdXRvU2l6ZSI6MCwiRm9yZWdyb3VuZCI6eyIkaWQiOiI1ODciLCJDb2xvciI6eyIkaWQiOiI1OD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U1OCJ9LCJQYWRkaW5nIjp7IiRyZWYiOiI1NTkifSwiQmFja2dyb3VuZCI6eyIkaWQiOiI1ODkiLCJDb2xvciI6eyIkaWQiOiI1OTAiLCJBIjowLCJSIjoyNTUsIkciOjI1NSwiQiI6MjU1fX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GlkIjoiNT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TY3In0sIlBhZGRpbmciOnsiJHJlZiI6IjU2OCJ9LCJCYWNrZ3JvdW5kIjp7IiRpZCI6IjU5NiIsIkNvbG9yIjp7IiRpZCI6IjU5NyIsIkEiOjAsIlIiOjI1NSwiRyI6MjU1LCJCIjoyNTV9fSwiSXNWaXNpYmxlIjp0cnVlLCJXaWR0aCI6MC4wLCJIZWlnaHQiOjAuMCwiQm9yZGVyU3R5bGUiOnsiJGlkIjoiNTk4IiwiTGluZUNvbG9yIjpudWxsLCJMaW5lV2VpZ2h0IjowLjAsIkxpbmVUeXBlIjowLCJQYXJlbnRTdHlsZSI6bnVsbH0sIlBhcmVudFN0eWxlIjpudWxsfSwiRGF0ZUZvcm1hdCI6eyIkcmVmIjoiNTcyIn0sIldlZWtOdW1iZXJpbmciOnsiJGlkIjoiNTk5IiwiRm9ybWF0IjowLCJJc1Zpc2libGUiOmZhbHNlLCJMYXN0S25vd25WaXNpYmlsaXR5U3RhdGUiOmZhbHNlfSwiSXNWaXNpYmxlIjp0cnVlLCJQYXJlbnRTdHlsZSI6bnVsbH0sIkluZGV4IjozLCJQZXJjZW50YWdlQ29tcGxldGUiOm51bGwsIlBvc2l0aW9uIjp7IlJhdGlvIjowLjAsIklzQ3VzdG9tIjpmYWxzZX0sIkRhdGVGb3JtYXQiOnsiJHJlZiI6IjU3MiJ9LCJXZWVrTnVtYmVyaW5nIjp7IiRpZCI6IjYwMCIsIkZvcm1hdCI6MCwiSXNWaXNpYmxlIjpmYWxzZSwiTGFzdEtub3duVmlzaWJpbGl0eVN0YXRlIjpmYWxzZX0sIlJlbGF0ZWRUYXNrSWQiOiIwMDAwMDAwMC0wMDAwLTAwMDAtMDAwMC0wMDAwMDAwMDAwMDAiLCJJZCI6ImYyMGZjNDBiLThhNGMtNGMzZC1iZDI5LWViZDFiNTFjYTdiYyIsIkltcG9ydElkIjpudWxsLCJUaXRsZSI6Itek15LXmdep16og16HXmdeb15XXnSIsIk5vdGUiOm51bGwsIkh5cGVybGluayI6eyIkaWQiOiI2MDEiLCJBZGRyZXNzIjoiIiwiU3ViQWRkcmVzcyI6IiJ9LCJJc0NoYW5nZWQiOmZhbHNlLCJJc05ldyI6ZmFsc2V9XSwiVGFza3MiOlt7IiRpZCI6IjYwMiIsIkdyb3VwTmFtZSI6bnVsbCwiU3RhcnREYXRlIjoiMjAyMy0wMS0zMFQwMDowMDowMFoiLCJFbmREYXRlIjoiMjAyMy0wMi0xNlQyMzo1OTowMFoiLCJQZXJjZW50YWdlQ29tcGxldGUiOm51bGwsIlN0eWxlIjp7IiRpZCI6IjYwMyIsIlNoYXBlIjowLCJTaGFwZVRoaWNrbmVzcyI6MSwiRHVyYXRpb25Gb3JtYXQiOjAsIkluY2x1ZGVOb25Xb3JraW5nRGF5c0luRHVyYXRpb24iOmZhbHNlLCJQZXJjZW50YWdlQ29tcGxldGVTdHlsZSI6eyIkaWQiOiI2MDQiLCJGb250U2V0dGluZ3MiOnsiJGlkIjoiNjA1IiwiRm9udFNpemUiOjEwLCJGb250TmFtZSI6IkNhbGlicmkiLCJJc0JvbGQiOmZhbHNlLCJJc0l0YWxpYyI6ZmFsc2UsIklzVW5kZXJsaW5lZCI6ZmFsc2UsIlBhcmVudFN0eWxlIjpudWxsfSwiQXV0b1NpemUiOjAsIkZvcmVncm91bmQiOnsiJGlkIjoiNjA2IiwiQ29sb3IiOnsiJGlkIjoiNjA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A4IiwiVG9wIjowLjAsIkxlZnQiOjAuMCwiUmlnaHQiOjAuMCwiQm90dG9tIjowLjB9LCJQYWRkaW5nIjp7IiRpZCI6IjYwOSIsIlRvcCI6MC4wLCJMZWZ0IjowLjAsIlJpZ2h0IjowLjAsIkJvdHRvbSI6MC4wfSwiQmFja2dyb3VuZCI6eyIkaWQiOiI2MTAiLCJDb2xvciI6eyIkaWQiOiI2MTEiLCJBIjo4OSwiUiI6MCwiRyI6MCwiQiI6MH1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aWQiOiI2MTUiLCJDb2xvciI6eyIkaWQiOiI2M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TciLCJUb3AiOjAuMCwiTGVmdCI6MC4wLCJSaWdodCI6MC4wLCJCb3R0b20iOjAuMH0sIlBhZGRpbmciOnsiJGlkIjoiNjE4IiwiVG9wIjowLjAsIkxlZnQiOjAuMCwiUmlnaHQiOjAuMCwiQm90dG9tIjowLjB9LCJCYWNrZ3JvdW5kIjp7IiRpZCI6IjYxOSIsIkNvbG9yIjp7IiRyZWYiOiI2MTEifX0sIklzVmlzaWJsZSI6dHJ1ZSwiV2lkdGgiOjAuMCwiSGVpZ2h0IjowLjAsIkJvcmRlclN0eWxlIjp7IiRpZCI6IjYyMCIsIkxpbmVDb2xvciI6bnVsbCwiTGluZVdlaWdodCI6MC4wLCJMaW5lVHlwZSI6MCwiUGFyZW50U3R5bGUiOm51bGx9LCJQYXJlbnRTdHlsZSI6bnVsbH0sIkhvcml6b250YWxDb25uZWN0b3JTdHlsZSI6eyIkaWQiOiI2MjEiLCJMaW5lQ29sb3IiOnsiJGlkIjoiNjIyIiwiJHR5cGUiOiJOTFJFLkNvbW1vbi5Eb20uU29saWRDb2xvckJydXNoLCBOTFJFLkNvbW1vbiIsIkNvbG9yIjp7IiRpZCI6IjYyMyIsIkEiOjI1NSwiUiI6MjA0LCJHIjoyMDQsIkIiOjIwNH19LCJMaW5lV2VpZ2h0IjoxLjAsIkxpbmVUeXBlIjowLCJQYXJlbnRTdHlsZSI6bnVsbH0sIlZlcnRpY2FsQ29ubmVjdG9yU3R5bGUiOnsiJGlkIjoiNjI0IiwiTGluZUNvbG9yIjp7IiRpZCI6IjYyNSIsIiR0eXBlIjoiTkxSRS5Db21tb24uRG9tLlNvbGlkQ29sb3JCcnVzaCwgTkxSRS5Db21tb24iLCJDb2xvciI6eyIkaWQiOiI2MjY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yNyIsIk1hcmdpbiI6eyIkaWQiOiI2MjgiLCJUb3AiOjAuMCwiTGVmdCI6NC4wLCJSaWdodCI6NC4wLCJCb3R0b20iOjAuMH0sIlBhZGRpbmciOnsiJGlkIjoiNjI5IiwiVG9wIjowLjAsIkxlZnQiOjAuMCwiUmlnaHQiOjAuMCwiQm90dG9tIjowLjB9LCJCYWNrZ3JvdW5kIjp7IiRpZCI6IjYzMCIsIkNvbG9yIjp7IiRpZCI6IjYzMSIsIkEiOjI1NSwiUiI6NDcsIkciOjU0LCJCIjoxNTN9fSwiSXNWaXNpYmxlIjp0cnVlLCJXaWR0aCI6MC4wLCJIZWlnaHQiOjE2LjAsIkJvcmRlclN0eWxlIjp7IiRpZCI6IjYzMiIsIkxpbmVDb2xvciI6eyIkaWQiOiI2MzMiLCIkdHlwZSI6Ik5MUkUuQ29tbW9uLkRvbS5Tb2xpZENvbG9yQnJ1c2gsIE5MUkUuQ29tbW9uIiwiQ29sb3IiOnsiJGlkIjoiNjM0IiwiQSI6MjU1LCJSIjoyNTUsIkciOjAsIkIiOjB9fSwiTGluZVdlaWdodCI6MC4wLCJMaW5lVHlwZSI6MCwiUGFyZW50U3R5bGUiOm51bGx9LCJQYXJlbnRTdHlsZSI6bnVsbH0sIlRpdGxlU3R5bGUiOnsiJGlkIjoiNjM1IiwiRm9udFNldHRpbmdzIjp7IiRpZCI6IjYzNiIsIkZvbnRTaXplIjoxMSwiRm9udE5hbWUiOiJDYWxpYnJpIiwiSXNCb2xkIjp0cnVlLCJJc0l0YWxpYyI6ZmFsc2UsIklzVW5kZXJsaW5lZCI6ZmFsc2UsIlBhcmVudFN0eWxlIjpudWxsfSwiQXV0b1NpemUiOjIsIkZvcmVncm91bmQiOnsiJGlkIjoiNjM3IiwiQ29sb3IiOnsiJGlkIjoiNjM4IiwiQSI6MjU1LCJSIjowLCJHIjowLCJCIjowfX0sIk1heFdpZHRoIjoxMjIuODE1NTEzNjEwODM5ODQsIk1heEhlaWdodCI6IkluZmluaXR5IiwiU21hcnRGb3JlZ3JvdW5kSXNBY3RpdmUiOmZhbHNlLCJIb3Jpem9udGFsQWxpZ25tZW50IjowLCJWZXJ0aWNhbEFsaWdubWVudCI6MCwiU21hcnRGb3JlZ3JvdW5kIjpudWxsLCJCYWNrZ3JvdW5kRmlsbFR5cGUiOjAsIk1hcmdpbiI6eyIkaWQiOiI2MzkiLCJUb3AiOjAuMCwiTGVmdCI6MC4wLCJSaWdodCI6MC4wLCJCb3R0b20iOjAuMH0sIlBhZGRpbmciOnsiJGlkIjoiNjQwIiwiVG9wIjowLjAsIkxlZnQiOjAuMCwiUmlnaHQiOjAuMCwiQm90dG9tIjowLjB9LCJCYWNrZ3JvdW5kIjp7IiRpZCI6IjY0MSIsIkNvbG9yIjp7IiRpZCI6IjY0MiIsIkEiOjAsIlIiOjI1NSwiRyI6MjU1LCJCIjoyNTV9fSwiSXNWaXNpYmxlIjp0cnVlLCJXaWR0aCI6MC4wLCJIZWlnaHQiOjAuMCwiQm9yZGVyU3R5bGUiOnsiJGlkIjoiNjQzIiwiTGluZUNvbG9yIjpudWxsLCJMaW5lV2VpZ2h0IjowLjAsIkxpbmVUeXBlIjowLCJQYXJlbnRTdHlsZSI6bnVsbH0sIlBhcmVudFN0eWxlIjpudWxsfSwiRGF0ZVN0eWxlIjp7IiRpZCI6IjY0NCIsIkZvbnRTZXR0aW5ncyI6eyIkaWQiOiI2NDUiLCJGb250U2l6ZSI6MTAsIkZvbnROYW1lIjoiQ2FsaWJyaSIsIklzQm9sZCI6ZmFsc2UsIklzSXRhbGljIjpmYWxzZSwiSXNVbmRlcmxpbmVkIjpmYWxzZSwiUGFyZW50U3R5bGUiOm51bGx9LCJBdXRvU2l6ZSI6MCwiRm9yZWdyb3VuZCI6eyIkaWQiOiI2NDYiLCJDb2xvciI6eyIkaWQiOiI2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0OCIsIlRvcCI6MC4wLCJMZWZ0IjowLjAsIlJpZ2h0IjowLjAsIkJvdHRvbSI6MC4wfSwiUGFkZGluZyI6eyIkaWQiOiI2NDkiLCJUb3AiOjAuMCwiTGVmdCI6MC4wLCJSaWdodCI6MC4wLCJCb3R0b20iOjAuMH0sIkJhY2tncm91bmQiOnsiJGlkIjoiNjUwIiwiQ29sb3IiOnsiJGlkIjoiNjUxIiwiQSI6MCwiUiI6MjU1LCJHIjoyNTUsIkIiOjI1NX19LCJJc1Zpc2libGUiOnRydWUsIldpZHRoIjowLjAsIkhlaWdodCI6MC4wLCJCb3JkZXJTdHlsZSI6eyIkaWQiOiI2NTIiLCJMaW5lQ29sb3IiOm51bGwsIkxpbmVXZWlnaHQiOjAuMCwiTGluZVR5cGUiOjAsIlBhcmVudFN0eWxlIjpudWxsfSwiUGFyZW50U3R5bGUiOm51bGx9LCJEYXRlRm9ybWF0Ijp7IiRpZCI6IjY1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QiLCJGb3JtYXQiOjAsIklzVmlzaWJsZSI6ZmFsc2UsIkxhc3RLbm93blZpc2liaWxpdHlTdGF0ZSI6ZmFsc2V9LCJJc1Zpc2libGUiOnRydWUsIlBhcmVudFN0eWxlIjpudWxsfSwiSW5kZXgiOjAsIlNtYXJ0RHVyYXRpb25BY3RpdmF0ZWQiOmZhbHNlLCJEYXRlRm9ybWF0Ijp7IiRyZWYiOiI2NTMifSwiV2Vla051bWJlcmluZyI6eyIkaWQiOiI2NTUiLCJGb3JtYXQiOjAsIklzVmlzaWJsZSI6ZmFsc2UsIkxhc3RLbm93blZpc2liaWxpdHlTdGF0ZSI6ZmFsc2V9LCJJZCI6IjU5ZTA0YmNkLTJmZmEtNGIwMS1iZjhmLTBiZjFhMDEzMGUzMiIsIkltcG9ydElkIjpudWxsLCJUaXRsZSI6IteR15nXpteV16Ig15TXpNeS15nXqdeV16og16nXlNeV15LXk9eo15UiLCJOb3RlIjpudWxsLCJIeXBlcmxpbmsiOnsiJGlkIjoiNjU2IiwiQWRkcmVzcyI6bnVsbCwiU3ViQWRkcmVzcyI6bnVsbH0sIklzQ2hhbmdlZCI6ZmFsc2UsIklzTmV3IjpmYWxzZX0seyIkaWQiOiI2NTciLCJHcm91cE5hbWUiOm51bGwsIlN0YXJ0RGF0ZSI6IjIwMjMtMDItMTlUMDA6MDA6MDBaIiwiRW5kRGF0ZSI6IjIwMjMtMDMtMDhUMjM6NTk6MDBaIiwiUGVyY2VudGFnZUNvbXBsZXRlIjpudWxsLCJTdHlsZSI6eyIkaWQiOiI2NTgiLCJTaGFwZSI6MCwiU2hhcGVUaGlja25lc3MiOjEsIkR1cmF0aW9uRm9ybWF0IjowLCJJbmNsdWRlTm9uV29ya2luZ0RheXNJbkR1cmF0aW9uIjpmYWxzZSwiUGVyY2VudGFnZUNvbXBsZXRlU3R5bGUiOnsiJGlkIjoiNjU5IiwiRm9udFNldHRpbmdzIjp7IiRpZCI6IjY2MCIsIkZvbnRTaXplIjoxMCwiRm9udE5hbWUiOiJDYWxpYnJpIiwiSXNCb2xkIjpmYWxzZSwiSXNJdGFsaWMiOmZhbHNlLCJJc1VuZGVybGluZWQiOmZhbHNlLCJQYXJlbnRTdHlsZSI6bnVsbH0sIkF1dG9TaXplIjowLCJGb3JlZ3JvdW5kIjp7IiRyZWYiOiI2MDYifSwiTWF4V2lkdGgiOjIwMC4wLCJNYXhIZWlnaHQiOiJJbmZpbml0eSIsIlNtYXJ0Rm9yZWdyb3VuZElzQWN0aXZlIjpmYWxzZSwiSG9yaXpvbnRhbEFsaWdubWVudCI6MCwiVmVydGljYWxBbGlnbm1lbnQiOjAsIlNtYXJ0Rm9yZWdyb3VuZCI6bnVsbCwiQmFja2dyb3VuZEZpbGxUeXBlIjowLCJNYXJnaW4iOnsiJGlkIjoiNjYxIiwiVG9wIjowLjAsIkxlZnQiOjAuMCwiUmlnaHQiOjAuMCwiQm90dG9tIjowLjB9LCJQYWRkaW5nIjp7IiRpZCI6IjY2MiIsIlRvcCI6MC4wLCJMZWZ0IjowLjAsIlJpZ2h0IjowLjAsIkJvdHRvbSI6MC4wfSwiQmFja2dyb3VuZCI6eyIkaWQiOiI2NjMiLCJDb2xvciI6eyIkaWQiOiI2NjQiLCJBIjo4OSwiUiI6MCwiRyI6MCwiQiI6MH1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ZmFsc2UsIklzSXRhbGljIjpmYWxzZSwiSXNVbmRlcmxpbmVkIjpmYWxzZSwiUGFyZW50U3R5bGUiOm51bGx9LCJBdXRvU2l6ZSI6MCwiRm9yZWdyb3VuZCI6eyIkaWQiOiI2NjgiLCJDb2xvciI6eyIkaWQiOiI2Nj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NzAiLCJUb3AiOjAuMCwiTGVmdCI6MC4wLCJSaWdodCI6MC4wLCJCb3R0b20iOjAuMH0sIlBhZGRpbmciOnsiJGlkIjoiNjcxIiwiVG9wIjowLjAsIkxlZnQiOjAuMCwiUmlnaHQiOjAuMCwiQm90dG9tIjowLjB9LCJCYWNrZ3JvdW5kIjp7IiRpZCI6IjY3MiIsIkNvbG9yIjp7IiRyZWYiOiI2NjQifX0sIklzVmlzaWJsZSI6dHJ1ZSwiV2lkdGgiOjAuMCwiSGVpZ2h0IjowLjAsIkJvcmRlclN0eWxlIjp7IiRpZCI6IjY3MyIsIkxpbmVDb2xvciI6bnVsbCwiTGluZVdlaWdodCI6MC4wLCJMaW5lVHlwZSI6MCwiUGFyZW50U3R5bGUiOm51bGx9LCJQYXJlbnRTdHlsZSI6bnVsbH0sIkhvcml6b250YWxDb25uZWN0b3JTdHlsZSI6eyIkaWQiOiI2NzQiLCJMaW5lQ29sb3IiOnsiJGlkIjoiNjc1IiwiJHR5cGUiOiJOTFJFLkNvbW1vbi5Eb20uU29saWRDb2xvckJydXNoLCBOTFJFLkNvbW1vbiIsIkNvbG9yIjp7IiRpZCI6IjY3NiIsIkEiOjI1NSwiUiI6MjA0LCJHIjoyMDQsIkIiOjIwNH19LCJMaW5lV2VpZ2h0IjoxLjAsIkxpbmVUeXBlIjowLCJQYXJlbnRTdHlsZSI6bnVsbH0sIlZlcnRpY2FsQ29ubmVjdG9yU3R5bGUiOnsiJGlkIjoiNjc3IiwiTGluZUNvbG9yIjp7IiRpZCI6IjY3OCIsIiR0eXBlIjoiTkxSRS5Db21tb24uRG9tLlNvbGlkQ29sb3JCcnVzaCwgTkxSRS5Db21tb24iLCJDb2xvciI6eyIkaWQiOiI2Nz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4MCIsIk1hcmdpbiI6eyIkaWQiOiI2ODEiLCJUb3AiOjAuMCwiTGVmdCI6NC4wLCJSaWdodCI6NC4wLCJCb3R0b20iOjAuMH0sIlBhZGRpbmciOnsiJGlkIjoiNjgyIiwiVG9wIjowLjAsIkxlZnQiOjAuMCwiUmlnaHQiOjAuMCwiQm90dG9tIjowLjB9LCJCYWNrZ3JvdW5kIjp7IiRpZCI6IjY4MyIsIkNvbG9yIjp7IiRpZCI6IjY4NCIsIkEiOjI1NSwiUiI6NDcsIkciOjU0LCJCIjoxNTN9fSwiSXNWaXNpYmxlIjp0cnVlLCJXaWR0aCI6MC4wLCJIZWlnaHQiOjE2LjAsIkJvcmRlclN0eWxlIjp7IiRpZCI6IjY4NSIsIkxpbmVDb2xvciI6eyIkaWQiOiI2ODYiLCIkdHlwZSI6Ik5MUkUuQ29tbW9uLkRvbS5Tb2xpZENvbG9yQnJ1c2gsIE5MUkUuQ29tbW9uIiwiQ29sb3IiOnsiJGlkIjoiNjg3IiwiQSI6MjU1LCJSIjoyNTUsIkciOjAsIkIiOjB9fSwiTGluZVdlaWdodCI6MC4wLCJMaW5lVHlwZSI6MCwiUGFyZW50U3R5bGUiOm51bGx9LCJQYXJlbnRTdHlsZSI6bnVsbH0sIlRpdGxlU3R5bGUiOnsiJGlkIjoiNjg4IiwiRm9udFNldHRpbmdzIjp7IiRpZCI6IjY4OSIsIkZvbnRTaXplIjoxMSwiRm9udE5hbWUiOiJDYWxpYnJpIiwiSXNCb2xkIjp0cnVlLCJJc0l0YWxpYyI6ZmFsc2UsIklzVW5kZXJsaW5lZCI6ZmFsc2UsIlBhcmVudFN0eWxlIjpudWxsfSwiQXV0b1NpemUiOjIsIkZvcmVncm91bmQiOnsiJGlkIjoiNjkwIiwiQ29sb3IiOnsiJGlkIjoiNjkxIiwiQSI6MjU1LCJSIjowLCJHIjowLCJCIjowfX0sIk1heFdpZHRoIjo4MC44NzM3NzkyOTY4NzUsIk1heEhlaWdodCI6IkluZmluaXR5IiwiU21hcnRGb3JlZ3JvdW5kSXNBY3RpdmUiOmZhbHNlLCJIb3Jpem9udGFsQWxpZ25tZW50IjowLCJWZXJ0aWNhbEFsaWdubWVudCI6MCwiU21hcnRGb3JlZ3JvdW5kIjpudWxsLCJCYWNrZ3JvdW5kRmlsbFR5cGUiOjAsIk1hcmdpbiI6eyIkaWQiOiI2OTIiLCJUb3AiOjAuMCwiTGVmdCI6MC4wLCJSaWdodCI6MC4wLCJCb3R0b20iOjAuMH0sIlBhZGRpbmciOnsiJGlkIjoiNjkzIiwiVG9wIjowLjAsIkxlZnQiOjAuMCwiUmlnaHQiOjAuMCwiQm90dG9tIjowLjB9LCJCYWNrZ3JvdW5kIjp7IiRpZCI6IjY5NCIsIkNvbG9yIjp7IiRpZCI6IjY5NSIsIkEiOjAsIlIiOjI1NSwiRyI6MjU1LCJCIjoyNTV9fSwiSXNWaXNpYmxlIjp0cnVlLCJXaWR0aCI6MC4wLCJIZWlnaHQiOjAuMCwiQm9yZGVyU3R5bGUiOnsiJGlkIjoiNjk2IiwiTGluZUNvbG9yIjpudWxsLCJMaW5lV2VpZ2h0IjowLjAsIkxpbmVUeXBlIjowLCJQYXJlbnRTdHlsZSI6bnVsbH0sIlBhcmVudFN0eWxlIjpudWxsfSwiRGF0ZVN0eWxlIjp7IiRpZCI6IjY5NyIsIkZvbnRTZXR0aW5ncyI6eyIkaWQiOiI2OTgiLCJGb250U2l6ZSI6MTAsIkZvbnROYW1lIjoiQ2FsaWJyaSIsIklzQm9sZCI6ZmFsc2UsIklzSXRhbGljIjpmYWxzZSwiSXNVbmRlcmxpbmVkIjpmYWxzZSwiUGFyZW50U3R5bGUiOm51bGx9LCJBdXRvU2l6ZSI6MCwiRm9yZWdyb3VuZCI6eyIkaWQiOiI2OTkiLCJDb2xvciI6eyIkaWQiOiI3M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wMSIsIlRvcCI6MC4wLCJMZWZ0IjowLjAsIlJpZ2h0IjowLjAsIkJvdHRvbSI6MC4wfSwiUGFkZGluZyI6eyIkaWQiOiI3MDIiLCJUb3AiOjAuMCwiTGVmdCI6MC4wLCJSaWdodCI6MC4wLCJCb3R0b20iOjAuMH0sIkJhY2tncm91bmQiOnsiJGlkIjoiNzAzIiwiQ29sb3IiOnsiJGlkIjoiNzA0IiwiQSI6MCwiUiI6MjU1LCJHIjoyNTUsIkIiOjI1NX19LCJJc1Zpc2libGUiOnRydWUsIldpZHRoIjowLjAsIkhlaWdodCI6MC4wLCJCb3JkZXJTdHlsZSI6eyIkaWQiOiI3MDUiLCJMaW5lQ29sb3IiOm51bGwsIkxpbmVXZWlnaHQiOjAuMCwiTGluZVR5cGUiOjAsIlBhcmVudFN0eWxlIjpudWxsfSwiUGFyZW50U3R5bGUiOm51bGx9LCJEYXRlRm9ybWF0Ijp7IiRpZCI6Ijc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DciLCJGb3JtYXQiOjAsIklzVmlzaWJsZSI6ZmFsc2UsIkxhc3RLbm93blZpc2liaWxpdHlTdGF0ZSI6ZmFsc2V9LCJJc1Zpc2libGUiOnRydWUsIlBhcmVudFN0eWxlIjpudWxsfSwiSW5kZXgiOjEsIlNtYXJ0RHVyYXRpb25BY3RpdmF0ZWQiOmZhbHNlLCJEYXRlRm9ybWF0Ijp7IiRyZWYiOiI3MDYifSwiV2Vla051bWJlcmluZyI6eyIkaWQiOiI3MDgiLCJGb3JtYXQiOjAsIklzVmlzaWJsZSI6ZmFsc2UsIkxhc3RLbm93blZpc2liaWxpdHlTdGF0ZSI6ZmFsc2V9LCJJZCI6IjFmNTQyYWVjLWYzMjgtNDQ0ZC1hYWZkLWJkNmQzNTViMmRmOCIsIkltcG9ydElkIjpudWxsLCJUaXRsZSI6IteU15vXoNeqINeq15XXpteo15nXnSIsIk5vdGUiOm51bGwsIkh5cGVybGluayI6eyIkaWQiOiI3MDkiLCJBZGRyZXNzIjpudWxsLCJTdWJBZGRyZXNzIjpudWxsfSwiSXNDaGFuZ2VkIjpmYWxzZSwiSXNOZXciOmZhbHNlfV0sIlN3aW1sYW5lcyI6W10sIk1zUHJvamVjdEl0ZW1zVHJlZSI6eyIkaWQiOiI3MTAiLCJSb290Ijp7IkltcG9ydElkIjpudWxsLCJJc0ltcG9ydGVkIjpmYWxzZSwiQ2hpbGRyZW4iOltdfX0sIk1ldGFkYXRhIjp7IiRpZCI6IjcxMSIsIlNvdXJjZVRlbXBsYXRlIjoie1wiJGlkXCI6XCIxXCIsXCJJZFwiOlwiNzM1NWI2MzMtYWM2Ni00NTI4LThiNGQtMjk5ZmFlZGM5ZWU5XCIsXCJDdWx0dXJlSW5mb05hbWVcIjpcImVuLVVTXCIsXCJWZXJzaW9uXCI6e1wiJGlkXCI6XCIyXCIsXCJUZW1wbGF0ZURvbVZlcnNpb25cIjpcIjEuMi4wXCJ9LFwiRWZmZWN0XCI6MSxcIlN0eWxlXCI6e1wiJGlkXCI6XCIzXCIsXCJUaW1lYmFuZFN0eWxlXCI6e1wiJGlkXCI6XCI0XCIsXCJTY2FsZU1hcmtpbmdcIjowLFwiU2hhcGVcIjowLFwiU2hhcGVTdHlsZVwiOntcIiRpZFwiOlwiNVwiLFwiTWFyZ2luXCI6e1wiJGlkXCI6XCI2XCIsXCJUb3BcIjowLjAsXCJMZWZ0XCI6MTIuMCxcIlJpZ2h0XCI6MTIuMCxcIkJvdHRvbVwiOjAuMH0sXCJQYWRkaW5nXCI6e1wiJGlkXCI6XCI3XCIsXCJUb3BcIjo3LjAsXCJMZWZ0XCI6MC4wLFwiUmlnaHRcIjowLjAsXCJCb3R0b21cIjo3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Y4LFwiR1wiOjg0LFwiQlwiOjEwNn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i4wLFwiUmlnaHRcIjoxMi4wLFwiQm90dG9tXCI6MC4wfSxcIlBhZGRpbmdcIjp7XCIkaWRcIjpcIjIzXCIsXCJUb3BcIjo3LjAsXCJMZWZ0XCI6MC4wLFwiUmlnaHRcIjowLjAsXCJCb3R0b21cIjo3LjB9LFwiQmFja2dyb3VuZFwiOntcIiRpZFwiOlwiMjRcIixcIkNvbG9yXCI6e1wiJGlkXCI6XCIyNVwiLFwiQVwiOjI1NSxcIlJcIjo2OCxcIkdcIjo4NCxcIkJcIjoxMDZ9fSxcIklzVmlzaWJsZVwiOnRydWUsXCJXaWR0aFwiOjg1OC4wLFwiSGVpZ2h0XCI6Mz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U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UuMCxcIlJpZ2h0XCI6MC4wLFwiQm90dG9tXCI6MC4wfSxcIlBhZGRpbmdcIjp7XCIkaWRcIjpcIjQyXCIsXCJUb3BcIjowLjAsXCJMZWZ0XCI6MC4wLFwiUmlnaHRcIjowLjAsXCJCb3R0b21cIjowLjB9LFwiQmFja2dyb3VuZFwiOntcIiRpZFwiOlwiNDNcIixcIkNvbG9yXCI6e1wiJHJlZlwiOlwiMzZcIn19LFwiSXNWaXNpYmxlXCI6dHJ1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MC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A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w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dHJ1ZSxcIkVsYXBzZWRUaW1lRm9ybWF0XCI6MixcIlRvZGF5TWFya2VyUG9zaXRpb25cIjozLFwiUXVpY2tQb3NpdGlvblwiOjEsXCJBYnNvbHV0ZVBvc2l0aW9uXCI6MjQw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MzEsXCJHXCI6NzMsXCJCXCI6MTI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S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C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0LFwiRW5kRGF0ZVBvc2l0aW9uXCI6NCxcIlRpdGxlUG9zaXRpb25cIjo1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JGMzY5OVwiLFwiI0ZGMUFBQTQyXCJdIiwiU291cmNlVGhlbWUiOiJ7XCIkaWRcIjpcIjFcIixcIklkXCI6XCIxMGY0M2IzMS0wZTVjLTQxZDktYTJlNi02ODMzOTUyNGI2MTh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IzNyxcIkdcIjoxMjUsXCJCXCI6NDl9fSxcIkhvcml6b250YWxBbGlnbm1lbnRcIjowLFwiSXNWaXNpYmxlXCI6dHJ1ZX0sXCJMZWZ0RW5kQ2Fwc1N0eWxlXCI6e1wiJGlkXCI6XCI5XCIsXCJGb250U2V0dGluZ3NcIjp7XCIkaWRcIjpcIjEwXCIsXCJGb250U2l6ZVwiOjE4LFwiRm9udE5hbWVcIjpcIkNhbGlicmlcIixcIklzQm9sZFwiOnRydWUsXCJJc0l0YWxpY1wiOmZhbHNlLFwiSXNVbmRlcmxpbmVkXCI6ZmFsc2V9LFwiRm9yZWdyb3VuZFwiOntcIiRpZFwiOlwiMTFcIixcIkNvbG9yXCI6e1wiJGlkXCI6XCIxMlwiLFwiQVwiOjI1NSxcIlJcIjoyMzcsXCJHXCI6MTI1LFwiQlwiOjQ5fX0sXCJIb3Jpem9udGFsQWxpZ25tZW50XCI6MCxcIklzVmlzaWJsZVwiOnRydW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Y4LFwiR1wiOjg0LFwiQlwiOjEwNn19LFwiSXNWaXNpYmxlXCI6dHJ1ZSxcIldpZHRoXCI6ODU4LjAsXCJIZWlnaHRcIjozMC4wLFwiQm9yZGVyU3R5bGVcIjp7XCIkaWRcIjpcIjMzXCIsXCJMaW5lU3R5bGVcIjp7XCIkaWRcIjpcIjM0XCIsXCJMaW5lQ29sb3JcIjp7XCIkaWRcIjpcIjM1XCIsXCJDb2xvclwiOntcIiRpZFwiOlwiMzZcIixcIkFcIjoyNTUsXCJSXCI6MjU1LFwiR1wiOjAsXCJCXCI6MH19LFwiTGluZVdlaWdodFwiOjAuMCxcIkxpbmVUeXBlXCI6MH0sXCJJc1Zpc2libGVcIjpmYWxzZX19fSxcIkVsYXBzZWRUaW1lU3R5bGVcIjp7XCIkaWRcIjpcIjM3XCIsXCJFbGFwc2VkVGltZUJhY2tncm91bmRcIjp7XCIkaWRcIjpcIjM4XCIsXCJDb2xvclwiOntcIiRpZFwiOlwiMzlcIixcIkFcIjoxOTEsXCJSXCI6MjU1LFwiR1wiOjAsXCJCXCI6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MzEsXCJHXCI6NzMsXCJCXCI6MTI1fX0sXCJJc1Zpc2libGVcIjpmYWxzZSxcIldpZHRoXCI6MC4wLFwiSGVpZ2h0XCI6MC4wLFwiQm9yZGVyU3R5bGVcIjpudWxsfSxcIlRhc2tTdHlsZVwiOntcIiRpZFwiOlwiNDRcIixcIlNoYXBlXCI6MC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csXCJHXCI6MTI1LFwiQlwiOjQ5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NS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Q3LFwiR1wiOjU0LFwiQlwiOjE1M3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C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IsXCJJc0JlbG93VGltZWJhbmRcIjpmYWxz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I2LFwiR1wiOjE3MCxcIkJcIjo2Nn19LFwiSXNWaXNpYmxlXCI6dHJ1ZSxcIldpZHRoXCI6MTMuMCxcIkhlaWdodFwiOjEz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2OCxcIkdcIjo4NCxcIkJcIjoxMDZ9fSxcIkhvcml6b250YWxBbGlnbm1lbnRcIjowLFwiSXNWaXNpYmxlXCI6dHJ1ZX0sXCJEYXRlRm9ybWF0XCI6e1wiJGlkXCI6XCIxMD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A0XCIsXCJGb3JtYXRcIjowLFwiSXNWaXNpYmxlXCI6ZmFsc2UsXCJMYXN0S25vd25WaXNpYmlsaXR5U3RhdGVcIjpmYWxzZX19LFwiTW90U3R5bGVcIjp7XCIkaWRcIjpcIjEwNVwiLFwiU2hhcGVcIjoyLFwiU2hhcGVTaXplXCI6MSxcIkRldGFpbHNTcGFjaW5nXCI6MS4wLFwiUGFkZGluZ1wiOntcIiRpZFwiOlwiMTA2XCIsXCJUb3BcIjo3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yNixcIkdcIjoxNzAsXCJCXCI6NjZ9fSxcIklzVmlzaWJsZVwiOnRydWUsXCJXaWR0aFwiOjEzLjAsXCJIZWlnaHRcIjoxMy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A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C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JhMDliNzFjYy0zZDEwLTRjYWQtYWUwZS05YmZhNTE5YWY2N2F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2NSxcIkdcIjoxMDcsXCJCXCI6MTcwfX0sXCJJc1Zpc2libGVcIjp0cnVlLFwiV2lkdGhcIjowLjAsXCJIZWlnaHRcIjowLjAsXCJCb3JkZXJTdHlsZVwiOntcIiRpZFwiOlwiMTM3XCIsXCJMaW5lU3R5bGVcIjp7XCIkaWRcIjpcIjEzOFwiLFwiTGluZUNvbG9yXCI6e1wiJGlkXCI6XCIxMzlcIixcIkNvbG9yXCI6e1wiJGlkXCI6XCIxNDBcIixcIkFcIjoyNTUsXCJSXCI6MjU1LFwiR1wiOjI1NSxcIkJcIjoyNTV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yNTU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Y1LFwiR1wiOjEwNyxcIkJcIjoxNzB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MjU1LFwiUlwiOjE2NSxcIkdcIjoxNjUsXCJCXCI6MTY1fX0sXCJJc1Zpc2libGVcIjp0cnVlLFwiV2lkdGhcIjowLjAsXCJIZWlnaHRcIjowLjAsXCJCb3JkZXJTdHlsZVwiOntcIiRpZFwiOlwiMTcwXCIsXCJMaW5lU3R5bGVcIjp7XCIkaWRcIjpcIjE3MVwiLFwiTGluZUNvbG9yXCI6e1wiJGlkXCI6XCIxNzJcIixcIkNvbG9yXCI6e1wiJGlkXCI6XCIxNzNcIixcIkFcIjoyNTUsXCJSXCI6MjM0LFwiR1wiOjIyLFwiQlwiOjMwfX0sXCJMaW5lV2VpZ2h0XCI6MC4wLFwiTGluZVR5cGVcIjowfSxcIklzVmlzaWJsZVwiOmZhbHNlfX19LFwiRGVmYXVsdFN3aW1sYW5lTWlsZXN0b25lU3R5bGVcIjp7XCIkaWRcIjpcIjE3NFwiLFwiVGl0bGVQb3NpdGlvblwiOjIsXCJEYXRlUG9zaXRpb25cIjowLFwiU2hhcGVUeXBlXCI6MC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NjUsXCJHXCI6MTA3LFwiQlwiOjE3MH19LFwiSXNWaXNpYmxlXCI6dHJ1ZSxcIldpZHRoXCI6MTguMCxcIkhlaWdodFwiOjIw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nRydWUsXCJJc0l0YWxpY1wiOmZhbHNlLFwiSXNVbmRlcmxpbmVkXCI6ZmFsc2V9LFwiRm9yZWdyb3VuZFwiOntcIiRpZFwiOlwiMTg2XCIsXCJDb2xvclwiOntcIiRpZFwiOlwiMTg3XCIsXCJBXCI6MjU1LFwiUlwiOjAsXCJHXCI6MCxcIkJcIjowfX0sXCJIb3Jpem9udGFsQWxpZ25tZW50XCI6MSxcIklzVmlzaWJsZVwiOnRydWV9LFwiRGF0ZVN0eWxlXCI6e1wiJGlkXCI6XCIxODhcIixcIkZvbnRTZXR0aW5nc1wiOntcIiRpZFwiOlwiMTg5XCIsXCJGb250U2l6ZVwiOjEw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MCxcIlNoYXBlVGhpY2tuZXNzXCI6MS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3LFwiR1wiOjEyNSxcIkJcIjo0OX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AsXCJTcGFjaW5nXCI6NS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NjUsXCJHXCI6MTA3LFwiQlwiOjE3MH19LFwiSXNWaXNpYmxlXCI6dHJ1ZSxcIldpZHRoXCI6MC4wLFwiSGVpZ2h0XCI6MTYuMCxcIkJvcmRlclN0eWxlXCI6e1wiJGlkXCI6XCIyMTJcIixcIkxpbmVTdHlsZVwiOntcIiRpZFwiOlwiMjEzXCIsXCJMaW5lQ29sb3JcIjp7XCIkaWRcIjpcIjIxNFwiLFwiQ29sb3JcIjp7XCIkaWRcIjpcIjIxNVwiLFwiQVwiOjI1NSxcIlJcIjoyMzQsXCJHXCI6MjIsXCJCXCI6MzB9fSxcIkxpbmVXZWlnaHRcIjoyLjAsXCJMaW5lVHlwZVwiOjB9LFwiSXNWaXNpYmxlXCI6ZmFsc2V9fSxcIlRpdGxlU3R5bGVcIjp7XCIkaWRcIjpcIjIxNlwiLFwiRm9udFNldHRpbmdzXCI6e1wiJGlkXCI6XCIyMTdcIixcIkZvbnRTaXplXCI6MTEsXCJGb250TmFtZVwiOlwiQ2FsaWJyaVwiLFwiSXNCb2xkXCI6dHJ1ZSxcIklzSXRhbGljXCI6ZmFsc2UsXCJJc1VuZGVybGluZWRcIjpmYWxzZX0sXCJGb3JlZ3JvdW5kXCI6e1wiJGlkXCI6XCIyMThcIixcIkNvbG9yXCI6e1wiJGlkXCI6XCIyMTlcIixcIkFcIjoyNTUsXCJSXCI6MCxcIkdcIjowLFwiQlwiOjB9fSxcIkhvcml6b250YWxBbGlnbm1lbnRcIjoy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A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Y1LFwiR1wiOjEwNyxcIkJcIjoxNzB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0cnVlLFwiSXNJdGFsaWNcIjpmYWxzZSxcIklzVW5kZXJsaW5lZFwiOmZhbHNlfSxcIkZvcmVncm91bmRcIjp7XCIkaWRcIjpcIjIzOVwiLFwiQ29sb3JcIjp7XCIkaWRcIjpcIjI0MFwiLFwiQVwiOjI1NSxcIlJcIjowLFwiR1wiOjAsXCJCXCI6MH19LFwiSG9yaXpvbnRhbEFsaWdubWVudFwiOjE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E0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E2LFwiU3BhY2luZ0JlbG93VGltZWJhbmRcIjoxNixcIlNwYWNpbmdBYm92ZUJldHdlZW5Td2ltbGFuZXNBbmRUYXNrc1wiOjE2LFwiU3BhY2luZ0JlbG93QmV0d2VlblN3aW1sYW5lc0FuZFRhc2tzXCI6MTZ9LFwiX3NlbGVjdGVkVGhlbWVQcmVzZXRDb2xvcnNcIjp7XCIkaWRcIjpcIjI3MlwiLFwiVGV4dExpZ2h0XCI6e1wiJGlkXCI6XCIyNzNcIixcIkFcIjoyNTUsXCJSXCI6MjU1LFwiR1wiOjI1NSxcIkJcIjoyNTV9LFwiVGV4dERhcmtcIjp7XCIkaWRcIjpcIjI3NFwiLFwiQVwiOjI1NSxcIlJcIjowLFwiR1wiOjAsXCJCXCI6MH0sXCJBY2NlbnQxXCI6e1wiJGlkXCI6XCIyNzVcIixcIkFcIjoyNTUsXCJSXCI6MjU1LFwiR1wiOjI1NSxcIkJcIjoyNTV9LFwiQWNjZW50MlwiOntcIiRpZFwiOlwiMjc2XCIsXCJBXCI6MjU1LFwiUlwiOjY4LFwiR1wiOjg0LFwiQlwiOjEwNn0sXCJBY2NlbnQzXCI6e1wiJGlkXCI6XCIyNzdcIixcIkFcIjoyNTUsXCJSXCI6NjUsXCJHXCI6MTA3LFwiQlwiOjE3MH0sXCJBY2NlbnQ0XCI6e1wiJGlkXCI6XCIyNzhcIixcIkFcIjoyNTUsXCJSXCI6MjMzLFwiR1wiOjExMyxcIkJcIjo1MH0sXCJBY2NlbnQ1XCI6e1wiJGlkXCI6XCIyNzlcIixcIkFcIjoyNTUsXCJSXCI6MjUsXCJHXCI6MTA3LFwiQlwiOjM2fSxcIkFjY2VudDZcIjp7XCIkaWRcIjpcIjI4MFwiLFwiQVwiOjI1NSxcIlJcIjoxNSxcIkdcIjoxNTgsXCJCXCI6MjEzfSxcIkFjY2VudDdcIjp7XCIkaWRcIjpcIjI4MVwiLFwiQVwiOjI1NSxcIlJcIjoxNjAsXCJHXCI6NDMsXCJCXCI6MTQ3fSxcIkFjY2VudDhcIjp7XCIkaWRcIjpcIjI4MlwiLFwiQVwiOjI1NSxcIlJcIjo3OCxcIkdcIjoxNjcsXCJCXCI6NDZ9fSxcIl9jdXN0b21QcmVzZXRDb2xvcnNcIjp7XCIkaWRcIjpcIjI4M1wifX19In0sIlNldHRpbmdzIjp7IiRpZCI6IjcxMiIsIkltcGFPcHRpb25zIjp7IiRpZCI6IjcxM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xNCIsIlVzZVRpbWUiOmZhbHNlLCJXb3JrRGF5U3RhcnQiOiIwMDowMDowMCIsIldvcmtEYXlFbmQiOiIyMzo1OTowMCJ9LCJMYXN0VXNlZFRlbXBsYXRlSWQiOiI3MzU1YjYzMy1hYzY2LTQ1MjgtOGI0ZC0yOTlmYWVkYzllZTkiLCJMYXN0VXNlZFRoZW1lRGV0YWlscyI6eyIkaWQiOiI3MTUiLCJJZCI6IjEwZjQzYjMxLTBlNWMtNDFkOS1hMmU2LTY4MzM5NTI0YjYxOCIsIlRpdGxlIjoiVW50aXRsZWQgdGhlbWUiLCJDYXRlZ29yeSI6Mn0sIkZpcnN0V2Vla09mWWVhciI6MCwiUGxhY2VNaWxlc3RvbmVBdFRoZUJlZ2lubmluZ09mVGhlRGF5IjpmYWxzZSwiRGVwZW5kZW5jeVNjaGVkdWxpbmdTZXR0aW5ncyI6eyIkaWQiOiI3MTYiLCJEZXBlbmRlbmNpZXNTY2hlZHVsaW5nTW9kZVNldHRpbmciOiJGbGV4aWJsZSIsIkRlcGVuZGVuY2llc1ByZXZpb3VzU2NoZWR1bGluZ01vZGUiOiJGbGV4aWJsZSIsIk9uQnJlYWtpbmdGbGV4aWJsZVNjaGVkdWxpbmdNb2RlU2V0dGluZyI6IkFza0V2ZXJ5dGltZSIsIk9uQnJlYWtpbmdTdHJpY3RTY2hlZHVsaW5nTW9kZVNldHRpbmciOiJBc2tFdmVyeXRpbWUifSwiRGVwZW5kZW5jeU1vZHVsZUVuYWJsZWQiOnRydWUsIk9sZEZpeGVkSW50ZXJ2YWxzUmVuZGVyaW5nU3RyYXRlZ3lVc2VkQmVmb3JlIjpmYWxzZSwiRGVwZW5kZW5jaWVzIjp7Il9kZXBlbmRlbmNpZXMiOltd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995</Words>
  <Application>Microsoft Office PowerPoint</Application>
  <PresentationFormat>Widescreen</PresentationFormat>
  <Paragraphs>141</Paragraphs>
  <Slides>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Edith Goren</dc:creator>
  <cp:lastModifiedBy>Edith Goren</cp:lastModifiedBy>
  <cp:revision>1</cp:revision>
  <dcterms:created xsi:type="dcterms:W3CDTF">2025-03-23T08:44:37Z</dcterms:created>
  <dcterms:modified xsi:type="dcterms:W3CDTF">2025-03-23T14:03:50Z</dcterms:modified>
</cp:coreProperties>
</file>