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C046-484C-3B49-9420-617EA616E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Curso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4313B-7D8A-DD46-8077-0C51EE64F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Tarea 1: Instalación de MySQL</a:t>
            </a:r>
          </a:p>
        </p:txBody>
      </p:sp>
    </p:spTree>
    <p:extLst>
      <p:ext uri="{BB962C8B-B14F-4D97-AF65-F5344CB8AC3E}">
        <p14:creationId xmlns:p14="http://schemas.microsoft.com/office/powerpoint/2010/main" val="33654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4DFAC-0D74-A047-B5F5-6F4FB114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brew install mysql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0F4500-94F5-104C-9681-3BD9B2CEA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305294"/>
            <a:ext cx="6268062" cy="40742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47693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DF562-E682-A94C-B150-D1851AA2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brew services start mysql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D36628-F625-A747-9917-1F25EE4BE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336633"/>
            <a:ext cx="6268062" cy="40115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41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F0393-C4A7-1B4E-A15D-D4F35F65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mysql_secure_installation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0062DDF-50DA-A945-91F3-D1ECC51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6692" y="643465"/>
            <a:ext cx="35356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82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7121F-5EB4-D742-8772-77CF01EC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40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4D1E5D-304B-1A48-B539-2A08963C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2425710"/>
            <a:ext cx="6268062" cy="18334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2789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A0E95-AFDB-324D-9591-435CB6D3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mysql -u root -p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C8D797-235F-E445-9BFD-7AD6BD67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994781"/>
            <a:ext cx="6268062" cy="26952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9364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122</TotalTime>
  <Words>28</Words>
  <Application>Microsoft Macintosh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Curso Base de Datos</vt:lpstr>
      <vt:lpstr>brew install mysql</vt:lpstr>
      <vt:lpstr>brew services start mysql</vt:lpstr>
      <vt:lpstr>mysql_secure_installation</vt:lpstr>
      <vt:lpstr>Presentación de PowerPoint</vt:lpstr>
      <vt:lpstr>mysql -u root -p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GARCIA ROSAS</dc:creator>
  <cp:lastModifiedBy>JORGE GARCIA ROSAS</cp:lastModifiedBy>
  <cp:revision>10</cp:revision>
  <dcterms:created xsi:type="dcterms:W3CDTF">2020-11-16T02:02:18Z</dcterms:created>
  <dcterms:modified xsi:type="dcterms:W3CDTF">2021-10-15T00:40:51Z</dcterms:modified>
</cp:coreProperties>
</file>