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C046-484C-3B49-9420-617EA616E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Curso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4313B-7D8A-DD46-8077-0C51EE64F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Tarea 2: Crear una Base de Datos (Recetas)</a:t>
            </a:r>
          </a:p>
        </p:txBody>
      </p:sp>
    </p:spTree>
    <p:extLst>
      <p:ext uri="{BB962C8B-B14F-4D97-AF65-F5344CB8AC3E}">
        <p14:creationId xmlns:p14="http://schemas.microsoft.com/office/powerpoint/2010/main" val="33654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DF562-E682-A94C-B150-D1851AA2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Archivo de Queries</a:t>
            </a:r>
          </a:p>
        </p:txBody>
      </p:sp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445537E-2404-284B-9C0D-75FDF8E8F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262"/>
          <a:stretch/>
        </p:blipFill>
        <p:spPr>
          <a:xfrm>
            <a:off x="6506324" y="1251276"/>
            <a:ext cx="3842028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4DFAC-0D74-A047-B5F5-6F4FB114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Estructura de Tablas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269AB0D-64EE-2A4B-A742-B777B91F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601"/>
          <a:stretch/>
        </p:blipFill>
        <p:spPr>
          <a:xfrm>
            <a:off x="6017379" y="643465"/>
            <a:ext cx="479424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47693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BF0393-C4A7-1B4E-A15D-D4F35F65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Registros en las Tablas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9603C858-D06D-0A4C-AD5B-D5F578DCD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117252"/>
            <a:ext cx="6268062" cy="44503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827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7121F-5EB4-D742-8772-77CF01EC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Diagrama Entidad Relación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5E78352-3BB3-2942-B313-69325680A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038901"/>
            <a:ext cx="6268062" cy="46070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2789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134</TotalTime>
  <Words>28</Words>
  <Application>Microsoft Macintosh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Curso Base de Datos</vt:lpstr>
      <vt:lpstr>Archivo de Queries</vt:lpstr>
      <vt:lpstr>Estructura de Tablas</vt:lpstr>
      <vt:lpstr>Registros en las Tablas</vt:lpstr>
      <vt:lpstr>Diagrama Entidad Relación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GARCIA ROSAS</dc:creator>
  <cp:lastModifiedBy>JORGE GARCIA ROSAS</cp:lastModifiedBy>
  <cp:revision>11</cp:revision>
  <dcterms:created xsi:type="dcterms:W3CDTF">2020-11-16T02:02:18Z</dcterms:created>
  <dcterms:modified xsi:type="dcterms:W3CDTF">2021-11-05T04:30:52Z</dcterms:modified>
</cp:coreProperties>
</file>