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7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9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6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0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6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2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1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7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etflix is developing 'N-Plus' social network - Protocol">
            <a:extLst>
              <a:ext uri="{FF2B5EF4-FFF2-40B4-BE49-F238E27FC236}">
                <a16:creationId xmlns:a16="http://schemas.microsoft.com/office/drawing/2014/main" id="{6FE6B9FB-16AB-3A64-EE1C-4FFCBDB4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12" y="-23190"/>
            <a:ext cx="12262415" cy="6904380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accent1">
                <a:lumMod val="50000"/>
              </a:schemeClr>
            </a:bgClr>
          </a:patt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F5CB6-E4F0-83CD-961B-A0826266C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963" y="1283010"/>
            <a:ext cx="10190071" cy="314585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rgbClr val="C00000">
                    <a:alpha val="70000"/>
                  </a:srgbClr>
                </a:solidFill>
                <a:effectLst>
                  <a:outerShdw blurRad="889000" dist="50800" dir="5400000" algn="ctr" rotWithShape="0">
                    <a:srgbClr val="000000">
                      <a:alpha val="65000"/>
                    </a:srgbClr>
                  </a:outerShdw>
                </a:effectLst>
              </a:rPr>
              <a:t>Movies &amp; Shows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14AD0-784C-3D15-0B11-27E43FAB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333" y="4626719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By: Satya </a:t>
            </a:r>
            <a:r>
              <a:rPr lang="en-US" sz="2200" dirty="0" err="1">
                <a:solidFill>
                  <a:srgbClr val="FFFFFF"/>
                </a:solidFill>
              </a:rPr>
              <a:t>Sakuntala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NagaSravya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Mattapalli</a:t>
            </a:r>
            <a:r>
              <a:rPr lang="en-US" sz="2200" dirty="0">
                <a:solidFill>
                  <a:srgbClr val="FFFFFF"/>
                </a:solidFill>
              </a:rPr>
              <a:t>, Zack Crowley, Edith </a:t>
            </a:r>
            <a:r>
              <a:rPr lang="en-US" sz="2200" dirty="0" err="1">
                <a:solidFill>
                  <a:srgbClr val="FFFFFF"/>
                </a:solidFill>
              </a:rPr>
              <a:t>Lotterman</a:t>
            </a:r>
            <a:r>
              <a:rPr lang="en-US" sz="2200" dirty="0">
                <a:solidFill>
                  <a:srgbClr val="FFFFFF"/>
                </a:solidFill>
              </a:rPr>
              <a:t> and Kevin Ybarra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ED6975-F57F-C22F-C44E-CEF1D18C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1164B6-935E-FA2C-BAFD-AD750704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4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D690-1A8C-6176-1CD5-6886558B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328E-33FF-3E8F-F1B6-597068E57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1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4009-A659-BDF1-A82B-220CB09D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26C1-C069-D8EF-0535-BD686E23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6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D4FB-AEC6-73F6-38E2-6D49245E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D909-99C3-7D57-EA4D-9FC7505F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9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9EB7-6AE8-6523-D038-620698DB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7956-D71B-4B1E-DE50-13F2448A8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8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43</TotalTime>
  <Words>26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Movies &amp; Shows Comparison</vt:lpstr>
      <vt:lpstr>Proposal</vt:lpstr>
      <vt:lpstr>Our Questions???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&amp; Shows Comparison</dc:title>
  <dc:creator>Kevin Ybarra</dc:creator>
  <cp:lastModifiedBy>Kevin Ybarra</cp:lastModifiedBy>
  <cp:revision>3</cp:revision>
  <dcterms:created xsi:type="dcterms:W3CDTF">2022-11-08T03:07:23Z</dcterms:created>
  <dcterms:modified xsi:type="dcterms:W3CDTF">2022-11-08T03:50:43Z</dcterms:modified>
</cp:coreProperties>
</file>