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0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7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9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tflix is developing 'N-Plus' social network - Protocol">
            <a:extLst>
              <a:ext uri="{FF2B5EF4-FFF2-40B4-BE49-F238E27FC236}">
                <a16:creationId xmlns:a16="http://schemas.microsoft.com/office/drawing/2014/main" id="{6FE6B9FB-16AB-3A64-EE1C-4FFCBDB4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2" y="-23190"/>
            <a:ext cx="12262415" cy="690438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accent1">
                <a:lumMod val="50000"/>
              </a:schemeClr>
            </a:bgClr>
          </a:patt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F5CB6-E4F0-83CD-961B-A0826266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963" y="1283010"/>
            <a:ext cx="10190071" cy="314585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rgbClr val="C00000">
                    <a:alpha val="70000"/>
                  </a:srgbClr>
                </a:solidFill>
                <a:effectLst>
                  <a:outerShdw blurRad="889000" dist="50800" dir="5400000" algn="ctr" rotWithShape="0">
                    <a:srgbClr val="000000">
                      <a:alpha val="65000"/>
                    </a:srgbClr>
                  </a:outerShdw>
                </a:effectLst>
              </a:rPr>
              <a:t>Movies &amp; Shows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4AD0-784C-3D15-0B11-27E43FAB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33" y="4626719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Satya </a:t>
            </a:r>
            <a:r>
              <a:rPr lang="en-US" sz="2200" dirty="0" err="1">
                <a:solidFill>
                  <a:srgbClr val="FFFFFF"/>
                </a:solidFill>
              </a:rPr>
              <a:t>Sakuntala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NagaSravya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Mattapalli</a:t>
            </a:r>
            <a:r>
              <a:rPr lang="en-US" sz="2200" dirty="0">
                <a:solidFill>
                  <a:srgbClr val="FFFFFF"/>
                </a:solidFill>
              </a:rPr>
              <a:t>, Zack Crowley, Edith </a:t>
            </a:r>
            <a:r>
              <a:rPr lang="en-US" sz="2200" dirty="0" err="1">
                <a:solidFill>
                  <a:srgbClr val="FFFFFF"/>
                </a:solidFill>
              </a:rPr>
              <a:t>Lotterman</a:t>
            </a:r>
            <a:r>
              <a:rPr lang="en-US" sz="2200" dirty="0">
                <a:solidFill>
                  <a:srgbClr val="FFFFFF"/>
                </a:solidFill>
              </a:rPr>
              <a:t> and Kevin Ybarra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ED6975-F57F-C22F-C44E-CEF1D18C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1164B6-935E-FA2C-BAFD-AD750704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4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A0ED6-958E-7D4C-4C90-A73D893544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9A5F-E211-7FDF-30E1-17638CAA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US" sz="4800" cap="none">
                <a:latin typeface="Arial" panose="020B0604020202020204" pitchFamily="34" charset="0"/>
                <a:cs typeface="Arial" panose="020B0604020202020204" pitchFamily="34" charset="0"/>
              </a:rPr>
              <a:t>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461D-4A36-1FD0-A891-89BA7D1B1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Movies and TV Shows” dataset from Kaggle</a:t>
            </a:r>
          </a:p>
          <a:p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with “Netflix Titles” dataset from Kaggle to populate specific information for each movie and TV show</a:t>
            </a:r>
          </a:p>
          <a:p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call from OMDB to fill in all “NAN” values that were not in the “Netflix Titles” merge</a:t>
            </a:r>
          </a:p>
        </p:txBody>
      </p:sp>
    </p:spTree>
    <p:extLst>
      <p:ext uri="{BB962C8B-B14F-4D97-AF65-F5344CB8AC3E}">
        <p14:creationId xmlns:p14="http://schemas.microsoft.com/office/powerpoint/2010/main" val="100390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questions did we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2898-DE68-2AB9-862A-31CC499799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Edith line graph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Kevin category breakdown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Kevin chi squared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Zack top 10 most watched shows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Satya popularity </a:t>
            </a:r>
            <a:r>
              <a:rPr lang="en-US" cap="none">
                <a:latin typeface="Arial" panose="020B0604020202020204" pitchFamily="34" charset="0"/>
                <a:cs typeface="Arial" panose="020B0604020202020204" pitchFamily="34" charset="0"/>
              </a:rPr>
              <a:t>by weeks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5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D1C85-7378-CC37-0591-94A523378B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Full Country Name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Columns for drama, comedy, action, family, crime, and romance added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Ratings from PG to Not-Rated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2069 total rows</a:t>
            </a:r>
          </a:p>
          <a:p>
            <a:pPr lvl="2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Shows that had multiple seasons in top 10 were grouped for some analysis</a:t>
            </a: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D2F2C2-E873-92EE-3867-C6B360A09B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Merged the two datasets and performed an API call on OMDB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Deleted rows with null values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Mostly Non-English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Cleaned up countries, runtime, and genre categories 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Broke genre down by type and searched for top 6 genre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6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cap="non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1016-C11D-260F-4732-35277A2CA1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3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A0ED6-958E-7D4C-4C90-A73D893544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E5C513A-57A9-F3DE-C321-6AF3F22A7FD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38436" y="2063750"/>
            <a:ext cx="3598277" cy="3311525"/>
          </a:xfrm>
        </p:spPr>
      </p:pic>
    </p:spTree>
    <p:extLst>
      <p:ext uri="{BB962C8B-B14F-4D97-AF65-F5344CB8AC3E}">
        <p14:creationId xmlns:p14="http://schemas.microsoft.com/office/powerpoint/2010/main" val="228785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BF99C0-07D4-3376-C063-964763C526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84962" y="2395537"/>
            <a:ext cx="3705225" cy="2647950"/>
          </a:xfrm>
        </p:spPr>
      </p:pic>
    </p:spTree>
    <p:extLst>
      <p:ext uri="{BB962C8B-B14F-4D97-AF65-F5344CB8AC3E}">
        <p14:creationId xmlns:p14="http://schemas.microsoft.com/office/powerpoint/2010/main" val="380335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A0ED6-958E-7D4C-4C90-A73D893544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9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300</TotalTime>
  <Words>196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Main Event</vt:lpstr>
      <vt:lpstr>Movies &amp; Shows Comparison</vt:lpstr>
      <vt:lpstr>What data did we use?</vt:lpstr>
      <vt:lpstr>What questions did we ask?</vt:lpstr>
      <vt:lpstr>Final Dataset</vt:lpstr>
      <vt:lpstr>Research Approach</vt:lpstr>
      <vt:lpstr>Exploratory Analysis</vt:lpstr>
      <vt:lpstr>Dataset Overview</vt:lpstr>
      <vt:lpstr>Genre Breakdown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&amp; Shows Comparison</dc:title>
  <dc:creator>Kevin Ybarra</dc:creator>
  <cp:lastModifiedBy>Kevin Ybarra</cp:lastModifiedBy>
  <cp:revision>6</cp:revision>
  <dcterms:created xsi:type="dcterms:W3CDTF">2022-11-08T03:07:23Z</dcterms:created>
  <dcterms:modified xsi:type="dcterms:W3CDTF">2022-11-13T21:27:32Z</dcterms:modified>
</cp:coreProperties>
</file>